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81" r:id="rId3"/>
    <p:sldId id="282" r:id="rId4"/>
    <p:sldId id="284" r:id="rId5"/>
    <p:sldId id="285" r:id="rId6"/>
    <p:sldId id="286" r:id="rId7"/>
    <p:sldId id="288" r:id="rId8"/>
    <p:sldId id="287" r:id="rId9"/>
    <p:sldId id="289" r:id="rId10"/>
    <p:sldId id="298" r:id="rId1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/>
    <p:restoredTop sz="97179"/>
  </p:normalViewPr>
  <p:slideViewPr>
    <p:cSldViewPr snapToGrid="0" snapToObjects="1">
      <p:cViewPr varScale="1">
        <p:scale>
          <a:sx n="128" d="100"/>
          <a:sy n="128" d="100"/>
        </p:scale>
        <p:origin x="1056" y="176"/>
      </p:cViewPr>
      <p:guideLst/>
    </p:cSldViewPr>
  </p:slideViewPr>
  <p:outlineViewPr>
    <p:cViewPr>
      <p:scale>
        <a:sx n="33" d="100"/>
        <a:sy n="33" d="100"/>
      </p:scale>
      <p:origin x="0" y="-90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5440-C0A5-C543-BEB6-62E665DA05E6}" type="datetimeFigureOut">
              <a:rPr lang="en-TR" smtClean="0"/>
              <a:t>23.03.2021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0A7A-993E-3C45-8775-F5DB04DF81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2882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A7B2-ABE4-7E4B-A7DA-6CE390B28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52D08-E586-1E4F-B88F-A126B9405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A11D6-CB2E-8845-8ACF-5787F558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B88B-1DB9-1A44-B3D8-1E00B43DE296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A13A-9BE8-4F4A-BA04-2DD21865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A61E7-BFDF-DA4A-86AE-4834B70F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1353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95F-30D0-924F-8C21-955EB894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30CE0-3862-8F4D-AF3F-2E354F5E6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0C9F5-DC62-1645-9241-E537FA12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A4ED-0BE3-904E-8D62-FB5EB386E47E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B05D-9024-1D44-A2F4-BF60933D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AEE36-91E5-1F47-B915-ED5D6C83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826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F1AFC3-0AE2-A246-8CCE-CDD20CBBA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E7B71-456E-654B-AD2F-0C2978F8C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07C1D-B1DC-0444-ABD1-B3305BF2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3CF0-387D-B542-BFDC-87717762E542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BDC7-6527-5E4A-A9F4-436BCDD0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F1941-8F8B-0B43-98B3-C3F26588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6139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25BD-E95B-D642-B750-C5680BC0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96FC-87F5-E843-819C-4F72A53E0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F8C3-F7B4-5B44-9E47-E932BB4E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ED21-D7D0-F84E-A36F-DA40A5F194E2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6E89-5DF1-C648-98CB-E6D26AD2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1FED6-5C10-FD4A-A635-5737FA9A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971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DA6B-DF6F-1E45-8E8E-F9FBC0C9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BC7AD-01B2-9C4C-BCC7-BE6512A7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E8F49-4602-EE4B-BC0E-CDCB709E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123-F546-6D42-8CBD-15B1D832E165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011F-EDF3-5D45-B878-B096C49A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76AD-8BCC-0249-8605-546F2D19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6319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7614-D9AA-8346-B6A3-0C2F276B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C003-092C-AC4A-AF4C-4D214B2A2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73389-1B8B-F146-89AB-2FADC4295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A685C-0F4B-A04E-AABD-7BD77F87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293-BCD8-7644-891F-A29E9F8F8FA2}" type="datetime1">
              <a:rPr lang="tr-TR" smtClean="0"/>
              <a:t>23.03.2021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93646-0C9D-1244-BBB8-1AF22ED7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8BCD6-2FB3-194D-A0C4-66E45672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8216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DAEC-D8C9-524D-AA3E-BB5AEC9F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A8F70-16F8-594C-89F4-F0F08A08C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17F36-50C1-F343-AC73-1F285BEAB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5BAA9-F5B3-5C4E-84AD-88A457B89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8110F-CE3A-8D44-8B24-799266143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24C4B-950C-FC45-ABE1-D29C41DF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B8E1-A066-FB4C-B1AB-F59189BEB3B2}" type="datetime1">
              <a:rPr lang="tr-TR" smtClean="0"/>
              <a:t>23.03.2021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F95FD-C370-3643-8A6F-9F3C9678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992FB-39B3-4547-8FF6-4BEA4FA6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7677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5062-3FC8-9C47-B166-B4946F3E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0610F-E514-9A42-8082-EBE8FC1A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359F-ED31-1B4C-B604-DB34DCE73318}" type="datetime1">
              <a:rPr lang="tr-TR" smtClean="0"/>
              <a:t>23.03.2021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4A4F6-7BA0-B54C-9307-75277D1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21079-E392-E14D-B02A-2CF5C763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440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A2472-0F5B-684D-B767-4FE4BEEF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363E-B3B7-2943-8D18-AE566FFC37D8}" type="datetime1">
              <a:rPr lang="tr-TR" smtClean="0"/>
              <a:t>23.03.2021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AEACC-5A7F-B643-92A6-9BFE459E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5C162-1007-A845-8408-60FB882F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76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6B3E-EE90-9847-8BF0-1D7DE335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4041C-B666-6C4B-AD22-DC219276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04C7E-9320-1C49-8E07-823EFE0A7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1394C-450A-CB44-9F3C-F108FB53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C151-F706-954C-BD06-2A1C5C227FF3}" type="datetime1">
              <a:rPr lang="tr-TR" smtClean="0"/>
              <a:t>23.03.2021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5E836-7C6C-4F46-8B06-CC58902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226B8-B929-A34C-8FE0-2EA4D7C1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714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E01D-6C57-D246-9430-A96908CD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F8F01-6ED3-8C4C-8CC9-98532950F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C2529-6F73-F440-8ED5-5D86424A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47AB5-BE1D-B44F-9939-81F6BCB7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E6C-EAB3-8F4D-B576-7378F5859D83}" type="datetime1">
              <a:rPr lang="tr-TR" smtClean="0"/>
              <a:t>23.03.2021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24C37-72CD-C247-B4BD-02E37DCE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0DF7-CD6A-994A-B514-CF82AD79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4738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78A60-6495-F54B-BA29-F45B97B0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D611E-A10B-3B4B-AA9F-16945BDA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2A5A-3D28-3F48-BA54-1A70F9FD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27CD-E577-3546-8A22-D6C6358882C6}" type="datetime1">
              <a:rPr lang="tr-TR" smtClean="0"/>
              <a:t>23.03.2021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2AF6-0D69-2541-B163-5077FA157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</a:t>
            </a:r>
            <a:r>
              <a:rPr lang="en-US" dirty="0" err="1"/>
              <a:t>Öğr</a:t>
            </a:r>
            <a:r>
              <a:rPr lang="en-US"/>
              <a:t>. Üyesi Ergin Şafak Dikmen</a:t>
            </a:r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B30F-7C00-EE4B-9750-C53A91414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B2BE-EA4B-9A40-BA52-A5253223AFD0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851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30C0-31F1-F749-9C8A-2741104B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Yeni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Medya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dirty="0" err="1"/>
              <a:t>Uygulamaları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RTS- </a:t>
            </a:r>
            <a:r>
              <a:rPr lang="en-US" sz="4000" dirty="0"/>
              <a:t>İLT238 – 7. </a:t>
            </a:r>
            <a:r>
              <a:rPr lang="en-US" sz="4000"/>
              <a:t>Hafta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Dr. </a:t>
            </a:r>
            <a:r>
              <a:rPr lang="en-US" sz="2800" dirty="0" err="1"/>
              <a:t>Öğr</a:t>
            </a:r>
            <a:r>
              <a:rPr lang="en-US" sz="2800" dirty="0"/>
              <a:t>. </a:t>
            </a:r>
            <a:r>
              <a:rPr lang="en-US" sz="2800" dirty="0" err="1"/>
              <a:t>Üyesi</a:t>
            </a:r>
            <a:r>
              <a:rPr lang="en-US" sz="2800" dirty="0"/>
              <a:t> </a:t>
            </a:r>
            <a:r>
              <a:rPr lang="en-US" sz="2800" dirty="0" err="1"/>
              <a:t>Ergin</a:t>
            </a:r>
            <a:r>
              <a:rPr lang="en-US" sz="2800" dirty="0"/>
              <a:t> </a:t>
            </a:r>
            <a:r>
              <a:rPr lang="en-US" sz="2800" dirty="0" err="1"/>
              <a:t>Şafak</a:t>
            </a:r>
            <a:r>
              <a:rPr lang="en-US" sz="2800" dirty="0"/>
              <a:t> </a:t>
            </a:r>
            <a:r>
              <a:rPr lang="en-US" sz="2800" dirty="0" err="1"/>
              <a:t>Dikmen</a:t>
            </a:r>
            <a:br>
              <a:rPr lang="en-TR" sz="4000" dirty="0"/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BF478-37A8-7942-A998-AE86E7DC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8114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EF865-98E4-AA4F-A509-4A6BAE0F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6DAD6-BFC0-2F42-83AB-5D44F27C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10</a:t>
            </a:fld>
            <a:endParaRPr lang="en-T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C89CB-48A1-A64F-B029-15A45B013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3" t="29372" r="14976" b="24831"/>
          <a:stretch/>
        </p:blipFill>
        <p:spPr>
          <a:xfrm>
            <a:off x="581253" y="702364"/>
            <a:ext cx="11610747" cy="50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4000" b="1">
                <a:latin typeface="+mn-lt"/>
              </a:rPr>
              <a:t>Çizgi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7B13-BF43-A14A-9102-DA45D3AC8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TR" sz="3500" dirty="0"/>
              <a:t>Nokta nedir?</a:t>
            </a:r>
          </a:p>
          <a:p>
            <a:r>
              <a:rPr lang="en-TR" sz="3500" dirty="0"/>
              <a:t>Çizgi nedir?</a:t>
            </a:r>
          </a:p>
          <a:p>
            <a:r>
              <a:rPr lang="en-TR" sz="3500" dirty="0"/>
              <a:t>Çizgi ve nokta  arasındaki fark </a:t>
            </a:r>
            <a:r>
              <a:rPr lang="en-TR" sz="3500"/>
              <a:t>nedir?</a:t>
            </a:r>
            <a:endParaRPr lang="tr-TR" sz="3500" dirty="0"/>
          </a:p>
          <a:p>
            <a:r>
              <a:rPr lang="tr-TR" sz="3500" dirty="0"/>
              <a:t>Şekil Nedir?</a:t>
            </a:r>
          </a:p>
          <a:p>
            <a:r>
              <a:rPr lang="tr-TR" sz="3500" dirty="0"/>
              <a:t>Çember nedir? </a:t>
            </a:r>
          </a:p>
          <a:p>
            <a:r>
              <a:rPr lang="tr-TR" sz="3500" dirty="0"/>
              <a:t>Yuvarlar nedir?</a:t>
            </a:r>
          </a:p>
          <a:p>
            <a:endParaRPr lang="en-TR" sz="3500" dirty="0"/>
          </a:p>
          <a:p>
            <a:endParaRPr lang="en-TR" sz="3500" dirty="0"/>
          </a:p>
          <a:p>
            <a:endParaRPr lang="en-TR" sz="3500" dirty="0"/>
          </a:p>
          <a:p>
            <a:endParaRPr lang="en-TR" sz="3500" dirty="0"/>
          </a:p>
          <a:p>
            <a:pPr marL="0" indent="0" algn="ctr">
              <a:buNone/>
            </a:pPr>
            <a:endParaRPr lang="en-TR" sz="3500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2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2306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4000" b="1">
                <a:latin typeface="+mn-lt"/>
              </a:rPr>
              <a:t>Çizgi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3</a:t>
            </a:fld>
            <a:endParaRPr lang="en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B9E46-A0B0-2640-8CE9-F812D4AA6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164" y="661245"/>
            <a:ext cx="2983672" cy="22359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C826FD-F5A6-764B-BD39-9B05EF84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3236675"/>
            <a:ext cx="10905066" cy="2940287"/>
          </a:xfrm>
        </p:spPr>
        <p:txBody>
          <a:bodyPr>
            <a:normAutofit fontScale="62500" lnSpcReduction="20000"/>
          </a:bodyPr>
          <a:lstStyle/>
          <a:p>
            <a:r>
              <a:rPr lang="en-TR" sz="3500" dirty="0"/>
              <a:t>Düz çizgi</a:t>
            </a:r>
          </a:p>
          <a:p>
            <a:r>
              <a:rPr lang="en-US" sz="3500" dirty="0"/>
              <a:t>K</a:t>
            </a:r>
            <a:r>
              <a:rPr lang="en-TR" sz="3500" dirty="0"/>
              <a:t>ıvrımlı çizgi</a:t>
            </a:r>
          </a:p>
          <a:p>
            <a:r>
              <a:rPr lang="en-US" sz="3500" dirty="0"/>
              <a:t>K</a:t>
            </a:r>
            <a:r>
              <a:rPr lang="en-TR" sz="3500" dirty="0"/>
              <a:t>alın çizgi</a:t>
            </a:r>
          </a:p>
          <a:p>
            <a:r>
              <a:rPr lang="en-US" sz="3500" dirty="0"/>
              <a:t>I</a:t>
            </a:r>
            <a:r>
              <a:rPr lang="en-TR" sz="3500" dirty="0"/>
              <a:t>nce çizgi</a:t>
            </a:r>
          </a:p>
          <a:p>
            <a:r>
              <a:rPr lang="en-US" sz="3500" dirty="0"/>
              <a:t>S</a:t>
            </a:r>
            <a:r>
              <a:rPr lang="en-TR" sz="3500" dirty="0"/>
              <a:t>ürekliçizgi</a:t>
            </a:r>
          </a:p>
          <a:p>
            <a:r>
              <a:rPr lang="en-US" sz="3500" dirty="0"/>
              <a:t>K</a:t>
            </a:r>
            <a:r>
              <a:rPr lang="en-TR" sz="3500" dirty="0"/>
              <a:t>esik çizgi</a:t>
            </a:r>
          </a:p>
          <a:p>
            <a:r>
              <a:rPr lang="en-TR" sz="3500" dirty="0"/>
              <a:t>Grenli ya da keskin çizgi</a:t>
            </a:r>
          </a:p>
          <a:p>
            <a:pPr marL="0" indent="0">
              <a:buNone/>
            </a:pPr>
            <a:r>
              <a:rPr lang="en-TR" sz="3500" dirty="0"/>
              <a:t>Unusurları optik olarak ayırmaya yarar</a:t>
            </a:r>
          </a:p>
          <a:p>
            <a:endParaRPr lang="en-TR" sz="3500" dirty="0"/>
          </a:p>
        </p:txBody>
      </p:sp>
    </p:spTree>
    <p:extLst>
      <p:ext uri="{BB962C8B-B14F-4D97-AF65-F5344CB8AC3E}">
        <p14:creationId xmlns:p14="http://schemas.microsoft.com/office/powerpoint/2010/main" val="258171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4000" b="1" dirty="0">
                <a:latin typeface="+mn-lt"/>
              </a:rPr>
              <a:t>Çizgi bazı mesajlar iletir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4</a:t>
            </a:fld>
            <a:endParaRPr lang="en-TR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5DBFD4-5115-6B40-9B94-1E994303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3500" dirty="0"/>
              <a:t>Yatay Çizgi: Durağan</a:t>
            </a:r>
          </a:p>
          <a:p>
            <a:pPr marL="0" indent="0">
              <a:buNone/>
            </a:pPr>
            <a:r>
              <a:rPr lang="en-TR" sz="3500" dirty="0"/>
              <a:t>Düşey Çizgi: Saygınlık</a:t>
            </a:r>
          </a:p>
          <a:p>
            <a:pPr marL="0" indent="0">
              <a:buNone/>
            </a:pPr>
            <a:r>
              <a:rPr lang="en-TR" sz="3500" dirty="0"/>
              <a:t>Diyagonal: Canlılık</a:t>
            </a:r>
          </a:p>
          <a:p>
            <a:pPr marL="0" indent="0">
              <a:buNone/>
            </a:pPr>
            <a:r>
              <a:rPr lang="en-TR" sz="3500" dirty="0"/>
              <a:t>Kıvrımlı: Çizgi zaratef</a:t>
            </a:r>
          </a:p>
          <a:p>
            <a:pPr marL="0" indent="0">
              <a:buNone/>
            </a:pPr>
            <a:endParaRPr lang="en-TR" sz="3500" dirty="0"/>
          </a:p>
          <a:p>
            <a:pPr marL="0" indent="0">
              <a:buNone/>
            </a:pPr>
            <a:r>
              <a:rPr lang="en-TR" sz="3500" dirty="0"/>
              <a:t>Tasarımlarda bu mesajları dikkate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109854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4000" b="1">
                <a:latin typeface="+mn-lt"/>
              </a:rPr>
              <a:t>Çizgi - Şekil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5</a:t>
            </a:fld>
            <a:endParaRPr lang="en-TR"/>
          </a:p>
        </p:txBody>
      </p:sp>
      <p:pic>
        <p:nvPicPr>
          <p:cNvPr id="3076" name="Picture 4" descr="Olympic Rings">
            <a:extLst>
              <a:ext uri="{FF2B5EF4-FFF2-40B4-BE49-F238E27FC236}">
                <a16:creationId xmlns:a16="http://schemas.microsoft.com/office/drawing/2014/main" id="{CFD8EC33-D542-8846-B3D8-20570707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66" y="1199262"/>
            <a:ext cx="4733334" cy="217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07489D-E53B-4446-BED4-DADD7F39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09" y="3636869"/>
            <a:ext cx="10905066" cy="2532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3500" dirty="0"/>
              <a:t>Olimpiyat logosu:</a:t>
            </a:r>
          </a:p>
          <a:p>
            <a:pPr marL="0" indent="0">
              <a:buNone/>
            </a:pPr>
            <a:r>
              <a:rPr lang="en-TR" sz="3500" dirty="0"/>
              <a:t>Basit ve sade tasarım</a:t>
            </a:r>
          </a:p>
          <a:p>
            <a:pPr marL="0" indent="0">
              <a:buNone/>
            </a:pPr>
            <a:r>
              <a:rPr lang="en-TR" sz="3500" dirty="0"/>
              <a:t>5 çemberden oluşmaktadır.</a:t>
            </a:r>
          </a:p>
          <a:p>
            <a:pPr marL="0" indent="0">
              <a:buNone/>
            </a:pPr>
            <a:r>
              <a:rPr lang="en-TR" sz="3500" dirty="0"/>
              <a:t>5 Farklı renk kullanılmıştır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34B99-5D6C-234D-B7F6-6FF612371850}"/>
              </a:ext>
            </a:extLst>
          </p:cNvPr>
          <p:cNvSpPr txBox="1"/>
          <p:nvPr/>
        </p:nvSpPr>
        <p:spPr>
          <a:xfrm>
            <a:off x="8814352" y="2613704"/>
            <a:ext cx="3173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 </a:t>
            </a:r>
            <a:r>
              <a:rPr lang="tr-TR" dirty="0" err="1"/>
              <a:t>CC:https</a:t>
            </a:r>
            <a:r>
              <a:rPr lang="tr-TR" dirty="0"/>
              <a:t>://</a:t>
            </a:r>
            <a:r>
              <a:rPr lang="tr-TR" dirty="0" err="1"/>
              <a:t>upload.wikimedia.org</a:t>
            </a:r>
            <a:r>
              <a:rPr lang="tr-TR" dirty="0"/>
              <a:t>/</a:t>
            </a:r>
            <a:r>
              <a:rPr lang="tr-TR" dirty="0" err="1"/>
              <a:t>wikipedia</a:t>
            </a:r>
            <a:r>
              <a:rPr lang="tr-TR" dirty="0"/>
              <a:t>/</a:t>
            </a:r>
            <a:r>
              <a:rPr lang="tr-TR" dirty="0" err="1"/>
              <a:t>commons</a:t>
            </a:r>
            <a:r>
              <a:rPr lang="tr-TR" dirty="0"/>
              <a:t>/a/a7/</a:t>
            </a:r>
            <a:r>
              <a:rPr lang="tr-TR" dirty="0" err="1"/>
              <a:t>Olympic_flag.svg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892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4000" b="1">
                <a:latin typeface="+mn-lt"/>
              </a:rPr>
              <a:t>Çizgi - Şekil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6</a:t>
            </a:fld>
            <a:endParaRPr lang="en-T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13C176-221B-9642-A8BD-4B0BA3AC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0" y="1249771"/>
            <a:ext cx="5634383" cy="33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8FD8D-A7A9-2045-9D09-6C186D715B4A}"/>
              </a:ext>
            </a:extLst>
          </p:cNvPr>
          <p:cNvSpPr txBox="1"/>
          <p:nvPr/>
        </p:nvSpPr>
        <p:spPr>
          <a:xfrm>
            <a:off x="1541489" y="4743840"/>
            <a:ext cx="311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Olimpiyat logosu farklı versiyon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7A1260-66B5-6141-ABCB-92BB59E83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40" y="1155669"/>
            <a:ext cx="3954898" cy="34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B2FC53-054D-A045-8CFE-905962581AEE}"/>
              </a:ext>
            </a:extLst>
          </p:cNvPr>
          <p:cNvSpPr txBox="1"/>
          <p:nvPr/>
        </p:nvSpPr>
        <p:spPr>
          <a:xfrm>
            <a:off x="7187378" y="4765106"/>
            <a:ext cx="4043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Olimpiyat bayrağı</a:t>
            </a:r>
          </a:p>
          <a:p>
            <a:r>
              <a:rPr lang="tr-TR" dirty="0"/>
              <a:t>Kaynak CC: 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tr.wikipedia.org</a:t>
            </a:r>
            <a:r>
              <a:rPr lang="tr-TR" dirty="0"/>
              <a:t>/</a:t>
            </a:r>
            <a:r>
              <a:rPr lang="tr-TR" dirty="0" err="1"/>
              <a:t>wiki</a:t>
            </a:r>
            <a:r>
              <a:rPr lang="tr-TR" dirty="0"/>
              <a:t>/Olimpiyat_Oyunlar%C4%B1#/</a:t>
            </a:r>
            <a:r>
              <a:rPr lang="tr-TR" dirty="0" err="1"/>
              <a:t>media</a:t>
            </a:r>
            <a:r>
              <a:rPr lang="tr-TR" dirty="0"/>
              <a:t>/</a:t>
            </a:r>
            <a:r>
              <a:rPr lang="tr-TR" dirty="0" err="1"/>
              <a:t>Dosya:Olympic-flag-Victoria.jpg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959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TR" sz="4000" b="1">
                <a:latin typeface="+mn-lt"/>
              </a:rPr>
              <a:t>Çizgi - Şekil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7</a:t>
            </a:fld>
            <a:endParaRPr lang="en-TR"/>
          </a:p>
        </p:txBody>
      </p:sp>
      <p:pic>
        <p:nvPicPr>
          <p:cNvPr id="3076" name="Picture 4" descr="Olympic Rings">
            <a:extLst>
              <a:ext uri="{FF2B5EF4-FFF2-40B4-BE49-F238E27FC236}">
                <a16:creationId xmlns:a16="http://schemas.microsoft.com/office/drawing/2014/main" id="{CFD8EC33-D542-8846-B3D8-20570707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81" y="430378"/>
            <a:ext cx="4710710" cy="21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077649-8F18-0D40-BC22-82A6A9966129}"/>
              </a:ext>
            </a:extLst>
          </p:cNvPr>
          <p:cNvSpPr txBox="1"/>
          <p:nvPr/>
        </p:nvSpPr>
        <p:spPr>
          <a:xfrm>
            <a:off x="1341409" y="2974130"/>
            <a:ext cx="94614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/>
              <a:t>Bu sembol belirlenirken evrensel olması için dünyanın beş bölgesini temsil etmesi için beş halkadan oluşuyor. </a:t>
            </a:r>
          </a:p>
          <a:p>
            <a:endParaRPr lang="tr-TR" sz="3000" dirty="0"/>
          </a:p>
          <a:p>
            <a:r>
              <a:rPr lang="tr-TR" sz="3000" dirty="0"/>
              <a:t>Afrika, Asya, Avrupa, Amerika ve Okyanusya. </a:t>
            </a:r>
          </a:p>
          <a:p>
            <a:endParaRPr lang="tr-TR" sz="3000" dirty="0"/>
          </a:p>
          <a:p>
            <a:r>
              <a:rPr lang="tr-TR" sz="3000" dirty="0"/>
              <a:t>Mavi, sarı, siyah, yeşil ve kırmızı ise dünyadaki tüm bayraklardan seçilmiş renkler. </a:t>
            </a:r>
          </a:p>
        </p:txBody>
      </p:sp>
    </p:spTree>
    <p:extLst>
      <p:ext uri="{BB962C8B-B14F-4D97-AF65-F5344CB8AC3E}">
        <p14:creationId xmlns:p14="http://schemas.microsoft.com/office/powerpoint/2010/main" val="404864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Öğr. Üyesi Ergin Şafak Dikmen</a:t>
            </a:r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8</a:t>
            </a:fld>
            <a:endParaRPr lang="en-TR"/>
          </a:p>
        </p:txBody>
      </p:sp>
      <p:pic>
        <p:nvPicPr>
          <p:cNvPr id="3076" name="Picture 4" descr="Olympic Rings">
            <a:extLst>
              <a:ext uri="{FF2B5EF4-FFF2-40B4-BE49-F238E27FC236}">
                <a16:creationId xmlns:a16="http://schemas.microsoft.com/office/drawing/2014/main" id="{CFD8EC33-D542-8846-B3D8-20570707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77" y="98466"/>
            <a:ext cx="8326120" cy="38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Olympic Rings">
            <a:extLst>
              <a:ext uri="{FF2B5EF4-FFF2-40B4-BE49-F238E27FC236}">
                <a16:creationId xmlns:a16="http://schemas.microsoft.com/office/drawing/2014/main" id="{3ABEF9F5-4D0E-2A48-A7EA-D8914537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34" y="730854"/>
            <a:ext cx="6936606" cy="319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1C6620-D4CB-784A-AF66-C29DB3EFCC2A}"/>
              </a:ext>
            </a:extLst>
          </p:cNvPr>
          <p:cNvSpPr txBox="1"/>
          <p:nvPr/>
        </p:nvSpPr>
        <p:spPr>
          <a:xfrm>
            <a:off x="1156119" y="4611436"/>
            <a:ext cx="9889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/>
              <a:t>Aynı şekiller kullanılarak daha karmaşık bir tasarım ortaya çıkabilir.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/>
              <a:t>Derinlik hissi oluşturulabilir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/>
              <a:t>Görsel yanılgı oluşabilir</a:t>
            </a:r>
          </a:p>
        </p:txBody>
      </p:sp>
    </p:spTree>
    <p:extLst>
      <p:ext uri="{BB962C8B-B14F-4D97-AF65-F5344CB8AC3E}">
        <p14:creationId xmlns:p14="http://schemas.microsoft.com/office/powerpoint/2010/main" val="326447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0061-958F-D94F-BBAE-C9B8543D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Örnek Çalışma</a:t>
            </a:r>
            <a:endParaRPr lang="en-TR" sz="4000" b="1" dirty="0">
              <a:latin typeface="+mn-lt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DBAC-D6C9-7F4F-A97D-EC9C4C3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Öğr</a:t>
            </a:r>
            <a:r>
              <a:rPr lang="en-US" dirty="0"/>
              <a:t>. </a:t>
            </a:r>
            <a:r>
              <a:rPr lang="en-US" dirty="0" err="1"/>
              <a:t>Üyesi</a:t>
            </a:r>
            <a:r>
              <a:rPr lang="en-US" dirty="0"/>
              <a:t> </a:t>
            </a:r>
            <a:r>
              <a:rPr lang="en-US" dirty="0" err="1"/>
              <a:t>Ergin</a:t>
            </a:r>
            <a:r>
              <a:rPr lang="en-US" dirty="0"/>
              <a:t> </a:t>
            </a:r>
            <a:r>
              <a:rPr lang="en-US" dirty="0" err="1"/>
              <a:t>Şafak</a:t>
            </a:r>
            <a:r>
              <a:rPr lang="en-US" dirty="0"/>
              <a:t> </a:t>
            </a:r>
            <a:r>
              <a:rPr lang="en-US" dirty="0" err="1"/>
              <a:t>Dikmen</a:t>
            </a:r>
            <a:endParaRPr lang="en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8194-3F9B-A345-B620-5B898B2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B2BE-EA4B-9A40-BA52-A5253223AFD0}" type="slidenum">
              <a:rPr lang="en-TR" smtClean="0"/>
              <a:t>9</a:t>
            </a:fld>
            <a:endParaRPr lang="en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77649-8F18-0D40-BC22-82A6A9966129}"/>
              </a:ext>
            </a:extLst>
          </p:cNvPr>
          <p:cNvSpPr txBox="1"/>
          <p:nvPr/>
        </p:nvSpPr>
        <p:spPr>
          <a:xfrm>
            <a:off x="1341409" y="1543694"/>
            <a:ext cx="1038676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/>
              <a:t>Dilediğiniz bir grafik çizim yazılımı kullanarak aşağıdaki örneğe benzer çemberler çiziniz. </a:t>
            </a:r>
          </a:p>
          <a:p>
            <a:endParaRPr lang="tr-TR" sz="2500" dirty="0"/>
          </a:p>
          <a:p>
            <a:r>
              <a:rPr lang="tr-TR" sz="2500" dirty="0"/>
              <a:t>Çemberlerin birbirine olan mesafenin işit olmasına özen gösteriniz. </a:t>
            </a:r>
          </a:p>
          <a:p>
            <a:endParaRPr lang="tr-TR" sz="2500" dirty="0"/>
          </a:p>
          <a:p>
            <a:r>
              <a:rPr lang="tr-TR" sz="2500" dirty="0"/>
              <a:t>Bu çemberlerin içine farklı türde çizgiler </a:t>
            </a:r>
            <a:r>
              <a:rPr lang="tr-TR" sz="2500" b="1" dirty="0"/>
              <a:t>çizerek. </a:t>
            </a:r>
          </a:p>
          <a:p>
            <a:r>
              <a:rPr lang="tr-TR" sz="2500" dirty="0"/>
              <a:t>Dilediğiniz kurumsal logoları / simgeleri oluşturunuz.</a:t>
            </a:r>
          </a:p>
          <a:p>
            <a:r>
              <a:rPr lang="tr-TR" sz="2500" dirty="0"/>
              <a:t>Çalışmanızda sadece siyah renk kullanın.</a:t>
            </a:r>
          </a:p>
          <a:p>
            <a:r>
              <a:rPr lang="tr-TR" sz="2500" dirty="0"/>
              <a:t>Dosya formatı </a:t>
            </a:r>
            <a:r>
              <a:rPr lang="tr-TR" sz="2500" dirty="0" err="1"/>
              <a:t>jpeg</a:t>
            </a:r>
            <a:r>
              <a:rPr lang="tr-TR" sz="2500" dirty="0"/>
              <a:t>, </a:t>
            </a:r>
            <a:r>
              <a:rPr lang="tr-TR" sz="2500" dirty="0" err="1"/>
              <a:t>png</a:t>
            </a:r>
            <a:r>
              <a:rPr lang="tr-TR" sz="2500" dirty="0"/>
              <a:t>, ya da </a:t>
            </a:r>
            <a:r>
              <a:rPr lang="tr-TR" sz="2500" dirty="0" err="1"/>
              <a:t>pdf</a:t>
            </a:r>
            <a:r>
              <a:rPr lang="tr-TR" sz="2500" dirty="0"/>
              <a:t> olmalı.</a:t>
            </a:r>
          </a:p>
          <a:p>
            <a:r>
              <a:rPr lang="tr-TR" sz="2500" b="1" dirty="0"/>
              <a:t>Dosya ismi aşağıdaki örnekteki gibi olmalı:</a:t>
            </a:r>
          </a:p>
          <a:p>
            <a:r>
              <a:rPr lang="tr-TR" sz="2500" dirty="0" err="1"/>
              <a:t>Ad_soyad</a:t>
            </a:r>
            <a:r>
              <a:rPr lang="tr-TR" sz="2500" dirty="0"/>
              <a:t> (Türkçe karakter kullanmayın)_</a:t>
            </a:r>
            <a:r>
              <a:rPr lang="tr-TR" sz="2500" dirty="0" err="1"/>
              <a:t>öğrencino_dersin</a:t>
            </a:r>
            <a:r>
              <a:rPr lang="tr-TR" sz="2500" dirty="0"/>
              <a:t> ilk </a:t>
            </a:r>
            <a:r>
              <a:rPr lang="tr-TR" sz="2500" dirty="0" err="1"/>
              <a:t>harfleri_ödev</a:t>
            </a:r>
            <a:r>
              <a:rPr lang="tr-TR" sz="2500" dirty="0"/>
              <a:t> </a:t>
            </a:r>
            <a:r>
              <a:rPr lang="tr-TR" sz="2500" dirty="0" err="1"/>
              <a:t>no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367504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396</Words>
  <Application>Microsoft Macintosh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Yeni Medya Uygulamaları RTS- İLT238 – 7. Hafta   Dr. Öğr. Üyesi Ergin Şafak Dikmen </vt:lpstr>
      <vt:lpstr>Çizgi</vt:lpstr>
      <vt:lpstr>Çizgi</vt:lpstr>
      <vt:lpstr>Çizgi bazı mesajlar iletir</vt:lpstr>
      <vt:lpstr>Çizgi - Şekil</vt:lpstr>
      <vt:lpstr>Çizgi - Şekil</vt:lpstr>
      <vt:lpstr>Çizgi - Şekil</vt:lpstr>
      <vt:lpstr>PowerPoint Presentation</vt:lpstr>
      <vt:lpstr>Örnek Çalışma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Çevrim İçi Ortamda İletişim</dc:title>
  <dc:creator>Ergin Şafak Dikmen</dc:creator>
  <cp:lastModifiedBy>Safak.Dikmen</cp:lastModifiedBy>
  <cp:revision>64</cp:revision>
  <dcterms:created xsi:type="dcterms:W3CDTF">2020-10-07T12:25:49Z</dcterms:created>
  <dcterms:modified xsi:type="dcterms:W3CDTF">2021-03-23T12:49:52Z</dcterms:modified>
</cp:coreProperties>
</file>