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33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615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2576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541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104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504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619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92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87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96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1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6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73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85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36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04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 </a:t>
            </a:r>
            <a:r>
              <a:rPr lang="tr-TR" dirty="0"/>
              <a:t>Olma Nedenleri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Kendi işinin patronu olmak, başkalarından emir almamak, yeteneklerini kullanabilmek</a:t>
            </a:r>
            <a:r>
              <a:rPr lang="tr-TR" dirty="0" smtClean="0"/>
              <a:t>,</a:t>
            </a:r>
            <a:endParaRPr lang="tr-TR" dirty="0"/>
          </a:p>
          <a:p>
            <a:r>
              <a:rPr lang="tr-TR" dirty="0"/>
              <a:t>Bir fikri ya da düşünceyi kendi işini kurarak gerçekleştirmek</a:t>
            </a:r>
            <a:r>
              <a:rPr lang="tr-TR" dirty="0" smtClean="0"/>
              <a:t>,</a:t>
            </a:r>
            <a:endParaRPr lang="tr-TR" dirty="0"/>
          </a:p>
          <a:p>
            <a:r>
              <a:rPr lang="tr-TR" dirty="0"/>
              <a:t>İstediği bir işte </a:t>
            </a:r>
            <a:r>
              <a:rPr lang="tr-TR" dirty="0" smtClean="0"/>
              <a:t>çalışabilmek,</a:t>
            </a:r>
            <a:endParaRPr lang="tr-TR" dirty="0"/>
          </a:p>
          <a:p>
            <a:r>
              <a:rPr lang="tr-TR" dirty="0"/>
              <a:t>Tanınma ve prestij kazanma, </a:t>
            </a:r>
          </a:p>
          <a:p>
            <a:r>
              <a:rPr lang="tr-TR" dirty="0"/>
              <a:t>Para kazanma ve refah içinde yaşama isteği</a:t>
            </a:r>
            <a:r>
              <a:rPr lang="tr-TR" dirty="0" smtClean="0"/>
              <a:t>,</a:t>
            </a:r>
            <a:endParaRPr lang="tr-TR" dirty="0"/>
          </a:p>
          <a:p>
            <a:r>
              <a:rPr lang="tr-TR" dirty="0"/>
              <a:t>Başka insanların göremedikleri ya da uğraşmadıkları işleri keşfedip bu fırsattan </a:t>
            </a:r>
            <a:r>
              <a:rPr lang="tr-TR" dirty="0" smtClean="0"/>
              <a:t>yararlanabilmek </a:t>
            </a:r>
            <a:r>
              <a:rPr lang="tr-TR" dirty="0"/>
              <a:t>için işyeri kurmak</a:t>
            </a:r>
            <a:r>
              <a:rPr lang="tr-TR" dirty="0" smtClean="0"/>
              <a:t>.</a:t>
            </a:r>
          </a:p>
          <a:p>
            <a:r>
              <a:rPr lang="tr-TR" dirty="0" smtClean="0"/>
              <a:t>Kar elde etmek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242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72490" y="561703"/>
            <a:ext cx="8924107" cy="1541417"/>
          </a:xfrm>
        </p:spPr>
        <p:txBody>
          <a:bodyPr>
            <a:normAutofit fontScale="90000"/>
          </a:bodyPr>
          <a:lstStyle/>
          <a:p>
            <a:pPr algn="l"/>
            <a:r>
              <a:rPr lang="tr-TR" sz="2700" dirty="0" smtClean="0"/>
              <a:t/>
            </a:r>
            <a:br>
              <a:rPr lang="tr-TR" sz="2700" dirty="0" smtClean="0"/>
            </a:br>
            <a:r>
              <a:rPr lang="tr-TR" sz="2700" dirty="0" smtClean="0"/>
              <a:t>Günümüzdeki </a:t>
            </a:r>
            <a:r>
              <a:rPr lang="tr-TR" sz="2700" b="1" dirty="0"/>
              <a:t>başarılı girişimcilik </a:t>
            </a:r>
            <a:r>
              <a:rPr lang="tr-TR" sz="2700" dirty="0"/>
              <a:t>örnekleri incelendiğinde bazı </a:t>
            </a:r>
            <a:r>
              <a:rPr lang="tr-TR" sz="2700" dirty="0" smtClean="0"/>
              <a:t>temel özellikler</a:t>
            </a:r>
            <a:r>
              <a:rPr lang="tr-TR" sz="2700" dirty="0"/>
              <a:t> </a:t>
            </a:r>
            <a:r>
              <a:rPr lang="tr-TR" sz="2700" dirty="0" smtClean="0"/>
              <a:t>vardır;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259875"/>
            <a:ext cx="8915400" cy="3651348"/>
          </a:xfrm>
        </p:spPr>
        <p:txBody>
          <a:bodyPr/>
          <a:lstStyle/>
          <a:p>
            <a:r>
              <a:rPr lang="tr-TR" dirty="0"/>
              <a:t>Fırsatların doğru bir şekilde tespit </a:t>
            </a:r>
            <a:r>
              <a:rPr lang="tr-TR" dirty="0" smtClean="0"/>
              <a:t>edilmesi,</a:t>
            </a:r>
            <a:endParaRPr lang="tr-TR" dirty="0" smtClean="0"/>
          </a:p>
          <a:p>
            <a:r>
              <a:rPr lang="tr-TR" dirty="0"/>
              <a:t>Doğru kararların </a:t>
            </a:r>
            <a:r>
              <a:rPr lang="tr-TR" dirty="0" smtClean="0"/>
              <a:t>alınması,</a:t>
            </a:r>
            <a:endParaRPr lang="tr-TR" dirty="0" smtClean="0"/>
          </a:p>
          <a:p>
            <a:r>
              <a:rPr lang="tr-TR" dirty="0"/>
              <a:t>Yatırım öncesi doğru fizibilite etüdü (</a:t>
            </a:r>
            <a:r>
              <a:rPr lang="tr-TR" dirty="0" smtClean="0"/>
              <a:t>yapılabilirlik </a:t>
            </a:r>
            <a:r>
              <a:rPr lang="tr-TR" dirty="0"/>
              <a:t>etüdü) </a:t>
            </a:r>
            <a:r>
              <a:rPr lang="tr-TR" dirty="0" smtClean="0"/>
              <a:t>yapılması,</a:t>
            </a:r>
            <a:endParaRPr lang="tr-TR" dirty="0" smtClean="0"/>
          </a:p>
          <a:p>
            <a:r>
              <a:rPr lang="tr-TR" dirty="0"/>
              <a:t>Başarılı yönetim ve </a:t>
            </a:r>
            <a:r>
              <a:rPr lang="tr-TR" dirty="0" smtClean="0"/>
              <a:t>organizasyon,</a:t>
            </a:r>
            <a:endParaRPr lang="tr-TR" dirty="0" smtClean="0"/>
          </a:p>
          <a:p>
            <a:r>
              <a:rPr lang="tr-TR" dirty="0" smtClean="0"/>
              <a:t>Yeterli </a:t>
            </a:r>
            <a:r>
              <a:rPr lang="tr-TR" dirty="0"/>
              <a:t>sermayenin </a:t>
            </a:r>
            <a:r>
              <a:rPr lang="tr-TR" dirty="0" smtClean="0"/>
              <a:t>bulundurulması,</a:t>
            </a:r>
            <a:endParaRPr lang="tr-TR" dirty="0" smtClean="0"/>
          </a:p>
          <a:p>
            <a:r>
              <a:rPr lang="tr-TR" dirty="0"/>
              <a:t>Finans kaynaklarına yakın </a:t>
            </a:r>
            <a:r>
              <a:rPr lang="tr-TR" dirty="0" smtClean="0"/>
              <a:t>olması.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40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89610" y="731520"/>
            <a:ext cx="9106987" cy="1319350"/>
          </a:xfrm>
        </p:spPr>
        <p:txBody>
          <a:bodyPr>
            <a:normAutofit fontScale="90000"/>
          </a:bodyPr>
          <a:lstStyle/>
          <a:p>
            <a:pPr algn="l"/>
            <a:r>
              <a:rPr lang="tr-TR" sz="2700" dirty="0" smtClean="0"/>
              <a:t>Günümüzdeki </a:t>
            </a:r>
            <a:r>
              <a:rPr lang="tr-TR" sz="2700" b="1" dirty="0"/>
              <a:t>başarılı girişimcilik </a:t>
            </a:r>
            <a:r>
              <a:rPr lang="tr-TR" sz="2700" dirty="0"/>
              <a:t>örnekleri incelendiğinde bazı temel </a:t>
            </a:r>
            <a:r>
              <a:rPr lang="tr-TR" sz="2700" dirty="0" smtClean="0"/>
              <a:t>özellikler </a:t>
            </a:r>
            <a:r>
              <a:rPr lang="tr-TR" sz="2700" dirty="0" smtClean="0"/>
              <a:t>vardır;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0" y="1867989"/>
            <a:ext cx="9218612" cy="4043233"/>
          </a:xfrm>
        </p:spPr>
        <p:txBody>
          <a:bodyPr/>
          <a:lstStyle/>
          <a:p>
            <a:r>
              <a:rPr lang="tr-TR" dirty="0"/>
              <a:t>Rekabetin yapıcı </a:t>
            </a:r>
            <a:r>
              <a:rPr lang="tr-TR" dirty="0" smtClean="0"/>
              <a:t>olması</a:t>
            </a:r>
          </a:p>
          <a:p>
            <a:r>
              <a:rPr lang="tr-TR" dirty="0"/>
              <a:t>Yatırım yapılan alanın kârlı </a:t>
            </a:r>
            <a:r>
              <a:rPr lang="tr-TR" dirty="0" smtClean="0"/>
              <a:t>olması</a:t>
            </a:r>
          </a:p>
          <a:p>
            <a:r>
              <a:rPr lang="tr-TR" dirty="0"/>
              <a:t>Belirsizliklerin az </a:t>
            </a:r>
            <a:r>
              <a:rPr lang="tr-TR" dirty="0" smtClean="0"/>
              <a:t>olması</a:t>
            </a:r>
          </a:p>
          <a:p>
            <a:r>
              <a:rPr lang="tr-TR" dirty="0" smtClean="0"/>
              <a:t>Ekip Çalışması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20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98616" y="744583"/>
            <a:ext cx="8897981" cy="1254034"/>
          </a:xfrm>
        </p:spPr>
        <p:txBody>
          <a:bodyPr>
            <a:normAutofit fontScale="90000"/>
          </a:bodyPr>
          <a:lstStyle/>
          <a:p>
            <a:pPr algn="l"/>
            <a:r>
              <a:rPr lang="tr-TR" sz="3600" dirty="0" smtClean="0"/>
              <a:t>Girişimcilikte </a:t>
            </a:r>
            <a:r>
              <a:rPr lang="tr-TR" sz="3600" b="1" dirty="0"/>
              <a:t>başarısızlıkla</a:t>
            </a:r>
            <a:r>
              <a:rPr lang="tr-TR" sz="3600" dirty="0"/>
              <a:t> ilgili nedenler </a:t>
            </a:r>
            <a:r>
              <a:rPr lang="tr-TR" dirty="0" smtClean="0"/>
              <a:t>ise;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Kuruluş yerinin iyi seçilmemiş olması</a:t>
            </a:r>
          </a:p>
          <a:p>
            <a:r>
              <a:rPr lang="tr-TR" dirty="0" smtClean="0"/>
              <a:t>Sermaye </a:t>
            </a:r>
            <a:r>
              <a:rPr lang="tr-TR" dirty="0"/>
              <a:t>yetersizliği</a:t>
            </a:r>
          </a:p>
          <a:p>
            <a:r>
              <a:rPr lang="tr-TR" dirty="0" smtClean="0"/>
              <a:t>Ticaret </a:t>
            </a:r>
            <a:r>
              <a:rPr lang="tr-TR" dirty="0"/>
              <a:t>bilgisinin yetersizliği</a:t>
            </a:r>
          </a:p>
          <a:p>
            <a:r>
              <a:rPr lang="tr-TR" dirty="0" smtClean="0"/>
              <a:t>Yetersiz </a:t>
            </a:r>
            <a:r>
              <a:rPr lang="tr-TR" dirty="0"/>
              <a:t>zaman</a:t>
            </a:r>
          </a:p>
          <a:p>
            <a:r>
              <a:rPr lang="tr-TR" dirty="0" smtClean="0"/>
              <a:t>Rekabet </a:t>
            </a:r>
            <a:r>
              <a:rPr lang="tr-TR" dirty="0"/>
              <a:t>faktörlerinin göz önüne </a:t>
            </a:r>
            <a:r>
              <a:rPr lang="tr-TR" dirty="0" smtClean="0"/>
              <a:t>alınmaması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80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Fikri Bulma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tr-TR" dirty="0"/>
              <a:t>Girişimci adayı yeni bir fikir geliştirebilir.</a:t>
            </a:r>
          </a:p>
          <a:p>
            <a:pPr marL="457200" indent="-457200">
              <a:buFont typeface="+mj-lt"/>
              <a:buAutoNum type="arabicParenR"/>
            </a:pPr>
            <a:r>
              <a:rPr lang="tr-TR" dirty="0" smtClean="0"/>
              <a:t> </a:t>
            </a:r>
            <a:r>
              <a:rPr lang="tr-TR" dirty="0"/>
              <a:t>Başkasının fikrini model alabilir veya değiştirerek kullanabilir.</a:t>
            </a:r>
          </a:p>
          <a:p>
            <a:pPr marL="457200" indent="-457200">
              <a:buFont typeface="+mj-lt"/>
              <a:buAutoNum type="arabicParenR"/>
            </a:pPr>
            <a:r>
              <a:rPr lang="tr-TR" dirty="0" smtClean="0"/>
              <a:t> </a:t>
            </a:r>
            <a:r>
              <a:rPr lang="tr-TR" dirty="0"/>
              <a:t>Başka birisinden iş fikri satın alabilir</a:t>
            </a:r>
            <a:r>
              <a:rPr lang="tr-TR" dirty="0" smtClean="0"/>
              <a:t>.</a:t>
            </a:r>
          </a:p>
          <a:p>
            <a:pPr marL="457200" indent="-457200">
              <a:buFont typeface="+mj-lt"/>
              <a:buAutoNum type="arabicParenR"/>
            </a:pPr>
            <a:r>
              <a:rPr lang="tr-TR" dirty="0" smtClean="0"/>
              <a:t>Fayda</a:t>
            </a:r>
            <a:endParaRPr lang="tr-TR" dirty="0"/>
          </a:p>
          <a:p>
            <a:pPr marL="457200" indent="-457200">
              <a:buFont typeface="+mj-lt"/>
              <a:buAutoNum type="arabicParenR"/>
            </a:pPr>
            <a:r>
              <a:rPr lang="tr-TR" dirty="0" smtClean="0"/>
              <a:t>Atılım</a:t>
            </a:r>
            <a:endParaRPr lang="tr-TR" dirty="0"/>
          </a:p>
          <a:p>
            <a:pPr marL="457200" indent="-457200">
              <a:buFont typeface="+mj-lt"/>
              <a:buAutoNum type="arabicParenR"/>
            </a:pPr>
            <a:r>
              <a:rPr lang="tr-TR" dirty="0" smtClean="0"/>
              <a:t>Yenilik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213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92330"/>
            <a:ext cx="8911687" cy="1212669"/>
          </a:xfrm>
        </p:spPr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Proje Kavramı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81497" y="1904999"/>
            <a:ext cx="9323115" cy="4006223"/>
          </a:xfrm>
        </p:spPr>
        <p:txBody>
          <a:bodyPr>
            <a:normAutofit/>
          </a:bodyPr>
          <a:lstStyle/>
          <a:p>
            <a:r>
              <a:rPr lang="tr-TR" dirty="0"/>
              <a:t>Proje, bir fikrin, bir düşüncenin </a:t>
            </a:r>
            <a:r>
              <a:rPr lang="tr-TR" dirty="0" smtClean="0"/>
              <a:t>tasarlayıp </a:t>
            </a:r>
            <a:r>
              <a:rPr lang="tr-TR" dirty="0"/>
              <a:t>şekillenmesidir. Yani fikirlerin yazıya </a:t>
            </a:r>
            <a:r>
              <a:rPr lang="tr-TR" dirty="0" smtClean="0"/>
              <a:t>veya şekle </a:t>
            </a:r>
            <a:r>
              <a:rPr lang="tr-TR" dirty="0"/>
              <a:t>dönüşmesi durumudur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	Genel </a:t>
            </a:r>
            <a:r>
              <a:rPr lang="tr-TR" dirty="0"/>
              <a:t>olarak </a:t>
            </a:r>
            <a:r>
              <a:rPr lang="tr-TR" dirty="0" smtClean="0"/>
              <a:t>projeler: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dirty="0" smtClean="0"/>
              <a:t>Yenilikçi</a:t>
            </a:r>
            <a:r>
              <a:rPr lang="tr-TR" dirty="0"/>
              <a:t>, bilimsel, yarar sağlayıcı olmalıdır</a:t>
            </a:r>
            <a:r>
              <a:rPr lang="tr-TR" dirty="0" smtClean="0"/>
              <a:t>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dirty="0" smtClean="0"/>
              <a:t> </a:t>
            </a:r>
            <a:r>
              <a:rPr lang="tr-TR" dirty="0"/>
              <a:t>Sorunun tanımı, projenin amacı ve nasıl uygulanacağı belirtilmelidir.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dirty="0" smtClean="0"/>
              <a:t>Hazırlayana </a:t>
            </a:r>
            <a:r>
              <a:rPr lang="tr-TR" dirty="0"/>
              <a:t>ait özgün bir fikir ve eser olmalıdır.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dirty="0" smtClean="0"/>
              <a:t>Uygulanabilir </a:t>
            </a:r>
            <a:r>
              <a:rPr lang="tr-TR" dirty="0"/>
              <a:t>ve gelir elde edici olması tercih edilmelidir.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dirty="0" smtClean="0"/>
              <a:t>Sonuçlara </a:t>
            </a:r>
            <a:r>
              <a:rPr lang="tr-TR" dirty="0"/>
              <a:t>nasıl ulaşılacağı bilimsel olarak anlatılmalıdır.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dirty="0" smtClean="0"/>
              <a:t>İnsanlar </a:t>
            </a:r>
            <a:r>
              <a:rPr lang="tr-TR" dirty="0"/>
              <a:t>için yarar sağlayacak ve yatırımcıya gelir getirecek özelliğe sahip olmalıdır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77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</TotalTime>
  <Words>197</Words>
  <Application>Microsoft Office PowerPoint</Application>
  <PresentationFormat>Geniş ekran</PresentationFormat>
  <Paragraphs>48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Duman</vt:lpstr>
      <vt:lpstr> Girişimci Olma Nedenleri </vt:lpstr>
      <vt:lpstr> Günümüzdeki başarılı girişimcilik örnekleri incelendiğinde bazı temel özellikler vardır; </vt:lpstr>
      <vt:lpstr>Günümüzdeki başarılı girişimcilik örnekleri incelendiğinde bazı temel özellikler vardır; </vt:lpstr>
      <vt:lpstr>Girişimcilikte başarısızlıkla ilgili nedenler ise; </vt:lpstr>
      <vt:lpstr>İş Fikri Bulma</vt:lpstr>
      <vt:lpstr> Proje Kavramı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3</cp:revision>
  <dcterms:created xsi:type="dcterms:W3CDTF">2020-02-21T09:47:49Z</dcterms:created>
  <dcterms:modified xsi:type="dcterms:W3CDTF">2020-02-22T14:23:00Z</dcterms:modified>
</cp:coreProperties>
</file>