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22" d="100"/>
          <a:sy n="122" d="100"/>
        </p:scale>
        <p:origin x="-131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9874FE-B058-4ECE-B4FC-AAE8C1009237}" type="datetimeFigureOut">
              <a:rPr lang="tr-TR" smtClean="0"/>
              <a:t>02.02.2017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F38FEC-A2EF-42C0-980C-8D994F2EF559}" type="slidenum">
              <a:rPr lang="tr-TR" smtClean="0"/>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p:cNvSpPr>
            <a:spLocks noGrp="1" noChangeArrowheads="1"/>
          </p:cNvSpPr>
          <p:nvPr>
            <p:ph type="sldNum" sz="quarter" idx="5"/>
          </p:nvPr>
        </p:nvSpPr>
        <p:spPr>
          <a:noFill/>
        </p:spPr>
        <p:txBody>
          <a:bodyPr/>
          <a:lstStyle/>
          <a:p>
            <a:fld id="{1E260A6B-1CDF-4F15-AEFA-162D61359777}" type="slidenum">
              <a:rPr lang="tr-TR" smtClean="0">
                <a:latin typeface="Arial" pitchFamily="34" charset="0"/>
              </a:rPr>
              <a:pPr/>
              <a:t>1</a:t>
            </a:fld>
            <a:endParaRPr lang="tr-TR" smtClean="0">
              <a:latin typeface="Arial" pitchFamily="34" charset="0"/>
            </a:endParaRPr>
          </a:p>
        </p:txBody>
      </p:sp>
      <p:sp>
        <p:nvSpPr>
          <p:cNvPr id="334851" name="Rectangle 2"/>
          <p:cNvSpPr>
            <a:spLocks noRot="1" noChangeArrowheads="1" noTextEdit="1"/>
          </p:cNvSpPr>
          <p:nvPr>
            <p:ph type="sldImg"/>
          </p:nvPr>
        </p:nvSpPr>
        <p:spPr>
          <a:ln/>
        </p:spPr>
      </p:sp>
      <p:sp>
        <p:nvSpPr>
          <p:cNvPr id="334852" name="Rectangle 3"/>
          <p:cNvSpPr>
            <a:spLocks noGrp="1" noChangeArrowheads="1"/>
          </p:cNvSpPr>
          <p:nvPr>
            <p:ph type="body" idx="1"/>
          </p:nvPr>
        </p:nvSpPr>
        <p:spPr>
          <a:noFill/>
          <a:ln/>
        </p:spPr>
        <p:txBody>
          <a:bodyPr/>
          <a:lstStyle/>
          <a:p>
            <a:pPr eaLnBrk="1" hangingPunct="1"/>
            <a:endParaRPr lang="tr-TR"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p:spPr>
        <p:txBody>
          <a:bodyPr/>
          <a:lstStyle/>
          <a:p>
            <a:fld id="{56045493-D766-453C-85C1-4BC77BB33236}" type="slidenum">
              <a:rPr lang="tr-TR" smtClean="0">
                <a:latin typeface="Arial" pitchFamily="34" charset="0"/>
              </a:rPr>
              <a:pPr/>
              <a:t>10</a:t>
            </a:fld>
            <a:endParaRPr lang="tr-TR" smtClean="0">
              <a:latin typeface="Arial" pitchFamily="34" charset="0"/>
            </a:endParaRPr>
          </a:p>
        </p:txBody>
      </p:sp>
      <p:sp>
        <p:nvSpPr>
          <p:cNvPr id="344067" name="Rectangle 2"/>
          <p:cNvSpPr>
            <a:spLocks noRot="1" noChangeArrowheads="1" noTextEdit="1"/>
          </p:cNvSpPr>
          <p:nvPr>
            <p:ph type="sldImg"/>
          </p:nvPr>
        </p:nvSpPr>
        <p:spPr>
          <a:ln/>
        </p:spPr>
      </p:sp>
      <p:sp>
        <p:nvSpPr>
          <p:cNvPr id="344068" name="Rectangle 3"/>
          <p:cNvSpPr>
            <a:spLocks noGrp="1" noChangeArrowheads="1"/>
          </p:cNvSpPr>
          <p:nvPr>
            <p:ph type="body" idx="1"/>
          </p:nvPr>
        </p:nvSpPr>
        <p:spPr>
          <a:noFill/>
          <a:ln/>
        </p:spPr>
        <p:txBody>
          <a:bodyPr/>
          <a:lstStyle/>
          <a:p>
            <a:pPr eaLnBrk="1" hangingPunct="1"/>
            <a:endParaRPr lang="tr-TR"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p:cNvSpPr>
            <a:spLocks noGrp="1" noChangeArrowheads="1"/>
          </p:cNvSpPr>
          <p:nvPr>
            <p:ph type="sldNum" sz="quarter" idx="5"/>
          </p:nvPr>
        </p:nvSpPr>
        <p:spPr>
          <a:noFill/>
        </p:spPr>
        <p:txBody>
          <a:bodyPr/>
          <a:lstStyle/>
          <a:p>
            <a:fld id="{D2FBAFE1-7107-4271-90AD-BB988A8671DC}" type="slidenum">
              <a:rPr lang="tr-TR" smtClean="0">
                <a:latin typeface="Arial" pitchFamily="34" charset="0"/>
              </a:rPr>
              <a:pPr/>
              <a:t>11</a:t>
            </a:fld>
            <a:endParaRPr lang="tr-TR" smtClean="0">
              <a:latin typeface="Arial" pitchFamily="34" charset="0"/>
            </a:endParaRPr>
          </a:p>
        </p:txBody>
      </p:sp>
      <p:sp>
        <p:nvSpPr>
          <p:cNvPr id="345091" name="Rectangle 2"/>
          <p:cNvSpPr>
            <a:spLocks noRot="1" noChangeArrowheads="1" noTextEdit="1"/>
          </p:cNvSpPr>
          <p:nvPr>
            <p:ph type="sldImg"/>
          </p:nvPr>
        </p:nvSpPr>
        <p:spPr>
          <a:ln/>
        </p:spPr>
      </p:sp>
      <p:sp>
        <p:nvSpPr>
          <p:cNvPr id="345092" name="Rectangle 3"/>
          <p:cNvSpPr>
            <a:spLocks noGrp="1" noChangeArrowheads="1"/>
          </p:cNvSpPr>
          <p:nvPr>
            <p:ph type="body" idx="1"/>
          </p:nvPr>
        </p:nvSpPr>
        <p:spPr>
          <a:noFill/>
          <a:ln/>
        </p:spPr>
        <p:txBody>
          <a:bodyPr/>
          <a:lstStyle/>
          <a:p>
            <a:pPr eaLnBrk="1" hangingPunct="1"/>
            <a:endParaRPr lang="tr-TR"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p:spPr>
        <p:txBody>
          <a:bodyPr/>
          <a:lstStyle/>
          <a:p>
            <a:fld id="{9D900E72-EBD7-44B2-87F5-D08E16B2BC30}" type="slidenum">
              <a:rPr lang="tr-TR" smtClean="0">
                <a:latin typeface="Arial" pitchFamily="34" charset="0"/>
              </a:rPr>
              <a:pPr/>
              <a:t>12</a:t>
            </a:fld>
            <a:endParaRPr lang="tr-TR" smtClean="0">
              <a:latin typeface="Arial" pitchFamily="34" charset="0"/>
            </a:endParaRPr>
          </a:p>
        </p:txBody>
      </p:sp>
      <p:sp>
        <p:nvSpPr>
          <p:cNvPr id="346115" name="Rectangle 2"/>
          <p:cNvSpPr>
            <a:spLocks noRot="1" noChangeArrowheads="1" noTextEdit="1"/>
          </p:cNvSpPr>
          <p:nvPr>
            <p:ph type="sldImg"/>
          </p:nvPr>
        </p:nvSpPr>
        <p:spPr>
          <a:ln/>
        </p:spPr>
      </p:sp>
      <p:sp>
        <p:nvSpPr>
          <p:cNvPr id="346116" name="Rectangle 3"/>
          <p:cNvSpPr>
            <a:spLocks noGrp="1" noChangeArrowheads="1"/>
          </p:cNvSpPr>
          <p:nvPr>
            <p:ph type="body" idx="1"/>
          </p:nvPr>
        </p:nvSpPr>
        <p:spPr>
          <a:noFill/>
          <a:ln/>
        </p:spPr>
        <p:txBody>
          <a:bodyPr/>
          <a:lstStyle/>
          <a:p>
            <a:pPr eaLnBrk="1" hangingPunct="1"/>
            <a:endParaRPr lang="tr-TR"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p:cNvSpPr>
            <a:spLocks noGrp="1" noChangeArrowheads="1"/>
          </p:cNvSpPr>
          <p:nvPr>
            <p:ph type="sldNum" sz="quarter" idx="5"/>
          </p:nvPr>
        </p:nvSpPr>
        <p:spPr>
          <a:noFill/>
        </p:spPr>
        <p:txBody>
          <a:bodyPr/>
          <a:lstStyle/>
          <a:p>
            <a:fld id="{8AD6F1B9-4A98-476B-820F-549F8137C79C}" type="slidenum">
              <a:rPr lang="tr-TR" smtClean="0">
                <a:latin typeface="Arial" pitchFamily="34" charset="0"/>
              </a:rPr>
              <a:pPr/>
              <a:t>13</a:t>
            </a:fld>
            <a:endParaRPr lang="tr-TR" smtClean="0">
              <a:latin typeface="Arial" pitchFamily="34" charset="0"/>
            </a:endParaRPr>
          </a:p>
        </p:txBody>
      </p:sp>
      <p:sp>
        <p:nvSpPr>
          <p:cNvPr id="347139" name="Rectangle 2"/>
          <p:cNvSpPr>
            <a:spLocks noRot="1" noChangeArrowheads="1" noTextEdit="1"/>
          </p:cNvSpPr>
          <p:nvPr>
            <p:ph type="sldImg"/>
          </p:nvPr>
        </p:nvSpPr>
        <p:spPr>
          <a:ln/>
        </p:spPr>
      </p:sp>
      <p:sp>
        <p:nvSpPr>
          <p:cNvPr id="347140" name="Rectangle 3"/>
          <p:cNvSpPr>
            <a:spLocks noGrp="1" noChangeArrowheads="1"/>
          </p:cNvSpPr>
          <p:nvPr>
            <p:ph type="body" idx="1"/>
          </p:nvPr>
        </p:nvSpPr>
        <p:spPr>
          <a:noFill/>
          <a:ln/>
        </p:spPr>
        <p:txBody>
          <a:bodyPr/>
          <a:lstStyle/>
          <a:p>
            <a:pPr eaLnBrk="1" hangingPunct="1"/>
            <a:endParaRPr lang="tr-TR"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p:spPr>
        <p:txBody>
          <a:bodyPr/>
          <a:lstStyle/>
          <a:p>
            <a:fld id="{164D2626-BD5E-4850-89FC-D60BD4D42E1F}" type="slidenum">
              <a:rPr lang="tr-TR" smtClean="0">
                <a:latin typeface="Arial" pitchFamily="34" charset="0"/>
              </a:rPr>
              <a:pPr/>
              <a:t>14</a:t>
            </a:fld>
            <a:endParaRPr lang="tr-TR" smtClean="0">
              <a:latin typeface="Arial" pitchFamily="34" charset="0"/>
            </a:endParaRPr>
          </a:p>
        </p:txBody>
      </p:sp>
      <p:sp>
        <p:nvSpPr>
          <p:cNvPr id="348163" name="Rectangle 2"/>
          <p:cNvSpPr>
            <a:spLocks noRot="1" noChangeArrowheads="1" noTextEdit="1"/>
          </p:cNvSpPr>
          <p:nvPr>
            <p:ph type="sldImg"/>
          </p:nvPr>
        </p:nvSpPr>
        <p:spPr>
          <a:ln/>
        </p:spPr>
      </p:sp>
      <p:sp>
        <p:nvSpPr>
          <p:cNvPr id="348164" name="Rectangle 3"/>
          <p:cNvSpPr>
            <a:spLocks noGrp="1" noChangeArrowheads="1"/>
          </p:cNvSpPr>
          <p:nvPr>
            <p:ph type="body" idx="1"/>
          </p:nvPr>
        </p:nvSpPr>
        <p:spPr>
          <a:noFill/>
          <a:ln/>
        </p:spPr>
        <p:txBody>
          <a:bodyPr/>
          <a:lstStyle/>
          <a:p>
            <a:pPr eaLnBrk="1" hangingPunct="1"/>
            <a:endParaRPr lang="tr-TR"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a:noFill/>
        </p:spPr>
        <p:txBody>
          <a:bodyPr/>
          <a:lstStyle/>
          <a:p>
            <a:fld id="{0BDED367-478B-484A-A012-65D3FB30B0A0}" type="slidenum">
              <a:rPr lang="tr-TR" smtClean="0">
                <a:latin typeface="Arial" pitchFamily="34" charset="0"/>
              </a:rPr>
              <a:pPr/>
              <a:t>15</a:t>
            </a:fld>
            <a:endParaRPr lang="tr-TR" smtClean="0">
              <a:latin typeface="Arial" pitchFamily="34" charset="0"/>
            </a:endParaRPr>
          </a:p>
        </p:txBody>
      </p:sp>
      <p:sp>
        <p:nvSpPr>
          <p:cNvPr id="349187" name="Rectangle 2"/>
          <p:cNvSpPr>
            <a:spLocks noRot="1" noChangeArrowheads="1" noTextEdit="1"/>
          </p:cNvSpPr>
          <p:nvPr>
            <p:ph type="sldImg"/>
          </p:nvPr>
        </p:nvSpPr>
        <p:spPr>
          <a:ln/>
        </p:spPr>
      </p:sp>
      <p:sp>
        <p:nvSpPr>
          <p:cNvPr id="349188" name="Rectangle 3"/>
          <p:cNvSpPr>
            <a:spLocks noGrp="1" noChangeArrowheads="1"/>
          </p:cNvSpPr>
          <p:nvPr>
            <p:ph type="body" idx="1"/>
          </p:nvPr>
        </p:nvSpPr>
        <p:spPr>
          <a:noFill/>
          <a:ln/>
        </p:spPr>
        <p:txBody>
          <a:bodyPr/>
          <a:lstStyle/>
          <a:p>
            <a:pPr eaLnBrk="1" hangingPunct="1"/>
            <a:endParaRPr lang="tr-TR"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a:noFill/>
        </p:spPr>
        <p:txBody>
          <a:bodyPr/>
          <a:lstStyle/>
          <a:p>
            <a:fld id="{66DCC159-714D-4957-AB0D-2E95472CA9E8}" type="slidenum">
              <a:rPr lang="tr-TR" smtClean="0">
                <a:latin typeface="Arial" pitchFamily="34" charset="0"/>
              </a:rPr>
              <a:pPr/>
              <a:t>16</a:t>
            </a:fld>
            <a:endParaRPr lang="tr-TR" smtClean="0">
              <a:latin typeface="Arial" pitchFamily="34" charset="0"/>
            </a:endParaRPr>
          </a:p>
        </p:txBody>
      </p:sp>
      <p:sp>
        <p:nvSpPr>
          <p:cNvPr id="350211" name="Rectangle 2"/>
          <p:cNvSpPr>
            <a:spLocks noRot="1" noChangeArrowheads="1" noTextEdit="1"/>
          </p:cNvSpPr>
          <p:nvPr>
            <p:ph type="sldImg"/>
          </p:nvPr>
        </p:nvSpPr>
        <p:spPr>
          <a:ln/>
        </p:spPr>
      </p:sp>
      <p:sp>
        <p:nvSpPr>
          <p:cNvPr id="350212" name="Rectangle 3"/>
          <p:cNvSpPr>
            <a:spLocks noGrp="1" noChangeArrowheads="1"/>
          </p:cNvSpPr>
          <p:nvPr>
            <p:ph type="body" idx="1"/>
          </p:nvPr>
        </p:nvSpPr>
        <p:spPr>
          <a:noFill/>
          <a:ln/>
        </p:spPr>
        <p:txBody>
          <a:bodyPr/>
          <a:lstStyle/>
          <a:p>
            <a:pPr eaLnBrk="1" hangingPunct="1"/>
            <a:endParaRPr lang="tr-TR"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a:spLocks noGrp="1" noChangeArrowheads="1"/>
          </p:cNvSpPr>
          <p:nvPr>
            <p:ph type="sldNum" sz="quarter" idx="5"/>
          </p:nvPr>
        </p:nvSpPr>
        <p:spPr>
          <a:noFill/>
        </p:spPr>
        <p:txBody>
          <a:bodyPr/>
          <a:lstStyle/>
          <a:p>
            <a:fld id="{CB8562D7-AF0D-4B8A-B142-0076855EFC4A}" type="slidenum">
              <a:rPr lang="tr-TR" smtClean="0">
                <a:latin typeface="Arial" pitchFamily="34" charset="0"/>
              </a:rPr>
              <a:pPr/>
              <a:t>17</a:t>
            </a:fld>
            <a:endParaRPr lang="tr-TR" smtClean="0">
              <a:latin typeface="Arial" pitchFamily="34" charset="0"/>
            </a:endParaRPr>
          </a:p>
        </p:txBody>
      </p:sp>
      <p:sp>
        <p:nvSpPr>
          <p:cNvPr id="351235" name="Rectangle 2"/>
          <p:cNvSpPr>
            <a:spLocks noRot="1" noChangeArrowheads="1" noTextEdit="1"/>
          </p:cNvSpPr>
          <p:nvPr>
            <p:ph type="sldImg"/>
          </p:nvPr>
        </p:nvSpPr>
        <p:spPr>
          <a:ln/>
        </p:spPr>
      </p:sp>
      <p:sp>
        <p:nvSpPr>
          <p:cNvPr id="351236" name="Rectangle 3"/>
          <p:cNvSpPr>
            <a:spLocks noGrp="1" noChangeArrowheads="1"/>
          </p:cNvSpPr>
          <p:nvPr>
            <p:ph type="body" idx="1"/>
          </p:nvPr>
        </p:nvSpPr>
        <p:spPr>
          <a:noFill/>
          <a:ln/>
        </p:spPr>
        <p:txBody>
          <a:bodyPr/>
          <a:lstStyle/>
          <a:p>
            <a:pPr eaLnBrk="1" hangingPunct="1"/>
            <a:endParaRPr lang="tr-TR"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7"/>
          <p:cNvSpPr>
            <a:spLocks noGrp="1" noChangeArrowheads="1"/>
          </p:cNvSpPr>
          <p:nvPr>
            <p:ph type="sldNum" sz="quarter" idx="5"/>
          </p:nvPr>
        </p:nvSpPr>
        <p:spPr>
          <a:noFill/>
        </p:spPr>
        <p:txBody>
          <a:bodyPr/>
          <a:lstStyle/>
          <a:p>
            <a:fld id="{38186725-EEAD-4289-A210-B9C109AFE1FA}" type="slidenum">
              <a:rPr lang="tr-TR" smtClean="0">
                <a:latin typeface="Arial" pitchFamily="34" charset="0"/>
              </a:rPr>
              <a:pPr/>
              <a:t>18</a:t>
            </a:fld>
            <a:endParaRPr lang="tr-TR" smtClean="0">
              <a:latin typeface="Arial" pitchFamily="34" charset="0"/>
            </a:endParaRPr>
          </a:p>
        </p:txBody>
      </p:sp>
      <p:sp>
        <p:nvSpPr>
          <p:cNvPr id="352259" name="Rectangle 2"/>
          <p:cNvSpPr>
            <a:spLocks noRot="1" noChangeArrowheads="1" noTextEdit="1"/>
          </p:cNvSpPr>
          <p:nvPr>
            <p:ph type="sldImg"/>
          </p:nvPr>
        </p:nvSpPr>
        <p:spPr>
          <a:ln/>
        </p:spPr>
      </p:sp>
      <p:sp>
        <p:nvSpPr>
          <p:cNvPr id="352260" name="Rectangle 3"/>
          <p:cNvSpPr>
            <a:spLocks noGrp="1" noChangeArrowheads="1"/>
          </p:cNvSpPr>
          <p:nvPr>
            <p:ph type="body" idx="1"/>
          </p:nvPr>
        </p:nvSpPr>
        <p:spPr>
          <a:noFill/>
          <a:ln/>
        </p:spPr>
        <p:txBody>
          <a:bodyPr/>
          <a:lstStyle/>
          <a:p>
            <a:pPr eaLnBrk="1" hangingPunct="1"/>
            <a:endParaRPr lang="tr-TR"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p:cNvSpPr>
            <a:spLocks noGrp="1" noChangeArrowheads="1"/>
          </p:cNvSpPr>
          <p:nvPr>
            <p:ph type="sldNum" sz="quarter" idx="5"/>
          </p:nvPr>
        </p:nvSpPr>
        <p:spPr>
          <a:noFill/>
        </p:spPr>
        <p:txBody>
          <a:bodyPr/>
          <a:lstStyle/>
          <a:p>
            <a:fld id="{BAA48831-4F76-4F98-BF79-4B6C8C1F773C}" type="slidenum">
              <a:rPr lang="tr-TR" smtClean="0">
                <a:latin typeface="Arial" pitchFamily="34" charset="0"/>
              </a:rPr>
              <a:pPr/>
              <a:t>19</a:t>
            </a:fld>
            <a:endParaRPr lang="tr-TR" smtClean="0">
              <a:latin typeface="Arial" pitchFamily="34" charset="0"/>
            </a:endParaRPr>
          </a:p>
        </p:txBody>
      </p:sp>
      <p:sp>
        <p:nvSpPr>
          <p:cNvPr id="353283" name="Rectangle 2"/>
          <p:cNvSpPr>
            <a:spLocks noRot="1" noChangeArrowheads="1" noTextEdit="1"/>
          </p:cNvSpPr>
          <p:nvPr>
            <p:ph type="sldImg"/>
          </p:nvPr>
        </p:nvSpPr>
        <p:spPr>
          <a:ln/>
        </p:spPr>
      </p:sp>
      <p:sp>
        <p:nvSpPr>
          <p:cNvPr id="353284" name="Rectangle 3"/>
          <p:cNvSpPr>
            <a:spLocks noGrp="1" noChangeArrowheads="1"/>
          </p:cNvSpPr>
          <p:nvPr>
            <p:ph type="body" idx="1"/>
          </p:nvPr>
        </p:nvSpPr>
        <p:spPr>
          <a:noFill/>
          <a:ln/>
        </p:spPr>
        <p:txBody>
          <a:bodyPr/>
          <a:lstStyle/>
          <a:p>
            <a:pPr eaLnBrk="1" hangingPunct="1"/>
            <a:endParaRPr lang="tr-TR"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a:spLocks noGrp="1" noChangeArrowheads="1"/>
          </p:cNvSpPr>
          <p:nvPr>
            <p:ph type="sldNum" sz="quarter" idx="5"/>
          </p:nvPr>
        </p:nvSpPr>
        <p:spPr>
          <a:noFill/>
        </p:spPr>
        <p:txBody>
          <a:bodyPr/>
          <a:lstStyle/>
          <a:p>
            <a:fld id="{F79B69F2-8EC5-4CC3-B338-CD5197196499}" type="slidenum">
              <a:rPr lang="tr-TR" smtClean="0">
                <a:latin typeface="Arial" pitchFamily="34" charset="0"/>
              </a:rPr>
              <a:pPr/>
              <a:t>2</a:t>
            </a:fld>
            <a:endParaRPr lang="tr-TR" smtClean="0">
              <a:latin typeface="Arial" pitchFamily="34" charset="0"/>
            </a:endParaRPr>
          </a:p>
        </p:txBody>
      </p:sp>
      <p:sp>
        <p:nvSpPr>
          <p:cNvPr id="335875" name="Rectangle 2"/>
          <p:cNvSpPr>
            <a:spLocks noRot="1" noChangeArrowheads="1" noTextEdit="1"/>
          </p:cNvSpPr>
          <p:nvPr>
            <p:ph type="sldImg"/>
          </p:nvPr>
        </p:nvSpPr>
        <p:spPr>
          <a:ln/>
        </p:spPr>
      </p:sp>
      <p:sp>
        <p:nvSpPr>
          <p:cNvPr id="335876" name="Rectangle 3"/>
          <p:cNvSpPr>
            <a:spLocks noGrp="1" noChangeArrowheads="1"/>
          </p:cNvSpPr>
          <p:nvPr>
            <p:ph type="body" idx="1"/>
          </p:nvPr>
        </p:nvSpPr>
        <p:spPr>
          <a:noFill/>
          <a:ln/>
        </p:spPr>
        <p:txBody>
          <a:bodyPr/>
          <a:lstStyle/>
          <a:p>
            <a:pPr eaLnBrk="1" hangingPunct="1"/>
            <a:endParaRPr lang="tr-TR"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a:spLocks noGrp="1" noChangeArrowheads="1"/>
          </p:cNvSpPr>
          <p:nvPr>
            <p:ph type="sldNum" sz="quarter" idx="5"/>
          </p:nvPr>
        </p:nvSpPr>
        <p:spPr>
          <a:noFill/>
        </p:spPr>
        <p:txBody>
          <a:bodyPr/>
          <a:lstStyle/>
          <a:p>
            <a:fld id="{C9E5E43F-0891-4E76-9F78-30791AE6F4C9}" type="slidenum">
              <a:rPr lang="tr-TR" smtClean="0">
                <a:latin typeface="Arial" pitchFamily="34" charset="0"/>
              </a:rPr>
              <a:pPr/>
              <a:t>20</a:t>
            </a:fld>
            <a:endParaRPr lang="tr-TR" smtClean="0">
              <a:latin typeface="Arial" pitchFamily="34" charset="0"/>
            </a:endParaRPr>
          </a:p>
        </p:txBody>
      </p:sp>
      <p:sp>
        <p:nvSpPr>
          <p:cNvPr id="354307" name="Rectangle 2"/>
          <p:cNvSpPr>
            <a:spLocks noRot="1" noChangeArrowheads="1" noTextEdit="1"/>
          </p:cNvSpPr>
          <p:nvPr>
            <p:ph type="sldImg"/>
          </p:nvPr>
        </p:nvSpPr>
        <p:spPr>
          <a:ln/>
        </p:spPr>
      </p:sp>
      <p:sp>
        <p:nvSpPr>
          <p:cNvPr id="354308" name="Rectangle 3"/>
          <p:cNvSpPr>
            <a:spLocks noGrp="1" noChangeArrowheads="1"/>
          </p:cNvSpPr>
          <p:nvPr>
            <p:ph type="body" idx="1"/>
          </p:nvPr>
        </p:nvSpPr>
        <p:spPr>
          <a:noFill/>
          <a:ln/>
        </p:spPr>
        <p:txBody>
          <a:bodyPr/>
          <a:lstStyle/>
          <a:p>
            <a:pPr eaLnBrk="1" hangingPunct="1"/>
            <a:endParaRPr lang="tr-TR"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a:spLocks noGrp="1" noChangeArrowheads="1"/>
          </p:cNvSpPr>
          <p:nvPr>
            <p:ph type="sldNum" sz="quarter" idx="5"/>
          </p:nvPr>
        </p:nvSpPr>
        <p:spPr>
          <a:noFill/>
        </p:spPr>
        <p:txBody>
          <a:bodyPr/>
          <a:lstStyle/>
          <a:p>
            <a:fld id="{C32CD2D6-3263-45D0-976B-E5015FFF9DB4}" type="slidenum">
              <a:rPr lang="tr-TR" smtClean="0">
                <a:latin typeface="Arial" pitchFamily="34" charset="0"/>
              </a:rPr>
              <a:pPr/>
              <a:t>21</a:t>
            </a:fld>
            <a:endParaRPr lang="tr-TR" smtClean="0">
              <a:latin typeface="Arial" pitchFamily="34" charset="0"/>
            </a:endParaRPr>
          </a:p>
        </p:txBody>
      </p:sp>
      <p:sp>
        <p:nvSpPr>
          <p:cNvPr id="355331" name="Rectangle 2"/>
          <p:cNvSpPr>
            <a:spLocks noRot="1" noChangeArrowheads="1" noTextEdit="1"/>
          </p:cNvSpPr>
          <p:nvPr>
            <p:ph type="sldImg"/>
          </p:nvPr>
        </p:nvSpPr>
        <p:spPr>
          <a:ln/>
        </p:spPr>
      </p:sp>
      <p:sp>
        <p:nvSpPr>
          <p:cNvPr id="355332" name="Rectangle 3"/>
          <p:cNvSpPr>
            <a:spLocks noGrp="1" noChangeArrowheads="1"/>
          </p:cNvSpPr>
          <p:nvPr>
            <p:ph type="body" idx="1"/>
          </p:nvPr>
        </p:nvSpPr>
        <p:spPr>
          <a:noFill/>
          <a:ln/>
        </p:spPr>
        <p:txBody>
          <a:bodyPr/>
          <a:lstStyle/>
          <a:p>
            <a:pPr eaLnBrk="1" hangingPunct="1"/>
            <a:endParaRPr lang="tr-TR"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p:cNvSpPr>
            <a:spLocks noGrp="1" noChangeArrowheads="1"/>
          </p:cNvSpPr>
          <p:nvPr>
            <p:ph type="sldNum" sz="quarter" idx="5"/>
          </p:nvPr>
        </p:nvSpPr>
        <p:spPr>
          <a:noFill/>
        </p:spPr>
        <p:txBody>
          <a:bodyPr/>
          <a:lstStyle/>
          <a:p>
            <a:fld id="{9F275945-3460-477F-AAF5-C29ECB020DA3}" type="slidenum">
              <a:rPr lang="tr-TR" smtClean="0">
                <a:latin typeface="Arial" pitchFamily="34" charset="0"/>
              </a:rPr>
              <a:pPr/>
              <a:t>22</a:t>
            </a:fld>
            <a:endParaRPr lang="tr-TR" smtClean="0">
              <a:latin typeface="Arial" pitchFamily="34" charset="0"/>
            </a:endParaRPr>
          </a:p>
        </p:txBody>
      </p:sp>
      <p:sp>
        <p:nvSpPr>
          <p:cNvPr id="356355" name="Rectangle 2"/>
          <p:cNvSpPr>
            <a:spLocks noRot="1" noChangeArrowheads="1" noTextEdit="1"/>
          </p:cNvSpPr>
          <p:nvPr>
            <p:ph type="sldImg"/>
          </p:nvPr>
        </p:nvSpPr>
        <p:spPr>
          <a:ln/>
        </p:spPr>
      </p:sp>
      <p:sp>
        <p:nvSpPr>
          <p:cNvPr id="356356" name="Rectangle 3"/>
          <p:cNvSpPr>
            <a:spLocks noGrp="1" noChangeArrowheads="1"/>
          </p:cNvSpPr>
          <p:nvPr>
            <p:ph type="body" idx="1"/>
          </p:nvPr>
        </p:nvSpPr>
        <p:spPr>
          <a:noFill/>
          <a:ln/>
        </p:spPr>
        <p:txBody>
          <a:bodyPr/>
          <a:lstStyle/>
          <a:p>
            <a:pPr eaLnBrk="1" hangingPunct="1"/>
            <a:endParaRPr lang="tr-TR"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p:cNvSpPr>
            <a:spLocks noGrp="1" noChangeArrowheads="1"/>
          </p:cNvSpPr>
          <p:nvPr>
            <p:ph type="sldNum" sz="quarter" idx="5"/>
          </p:nvPr>
        </p:nvSpPr>
        <p:spPr>
          <a:noFill/>
        </p:spPr>
        <p:txBody>
          <a:bodyPr/>
          <a:lstStyle/>
          <a:p>
            <a:fld id="{ED3E526D-7828-4C09-A5FD-B0BA66E65366}" type="slidenum">
              <a:rPr lang="tr-TR" smtClean="0">
                <a:latin typeface="Arial" pitchFamily="34" charset="0"/>
              </a:rPr>
              <a:pPr/>
              <a:t>23</a:t>
            </a:fld>
            <a:endParaRPr lang="tr-TR" smtClean="0">
              <a:latin typeface="Arial" pitchFamily="34" charset="0"/>
            </a:endParaRPr>
          </a:p>
        </p:txBody>
      </p:sp>
      <p:sp>
        <p:nvSpPr>
          <p:cNvPr id="360451" name="Rectangle 2"/>
          <p:cNvSpPr>
            <a:spLocks noRot="1" noChangeArrowheads="1" noTextEdit="1"/>
          </p:cNvSpPr>
          <p:nvPr>
            <p:ph type="sldImg"/>
          </p:nvPr>
        </p:nvSpPr>
        <p:spPr>
          <a:ln/>
        </p:spPr>
      </p:sp>
      <p:sp>
        <p:nvSpPr>
          <p:cNvPr id="360452" name="Rectangle 3"/>
          <p:cNvSpPr>
            <a:spLocks noGrp="1" noChangeArrowheads="1"/>
          </p:cNvSpPr>
          <p:nvPr>
            <p:ph type="body" idx="1"/>
          </p:nvPr>
        </p:nvSpPr>
        <p:spPr>
          <a:noFill/>
          <a:ln/>
        </p:spPr>
        <p:txBody>
          <a:bodyPr/>
          <a:lstStyle/>
          <a:p>
            <a:pPr eaLnBrk="1" hangingPunct="1"/>
            <a:endParaRPr lang="tr-TR"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7"/>
          <p:cNvSpPr>
            <a:spLocks noGrp="1" noChangeArrowheads="1"/>
          </p:cNvSpPr>
          <p:nvPr>
            <p:ph type="sldNum" sz="quarter" idx="5"/>
          </p:nvPr>
        </p:nvSpPr>
        <p:spPr>
          <a:noFill/>
        </p:spPr>
        <p:txBody>
          <a:bodyPr/>
          <a:lstStyle/>
          <a:p>
            <a:fld id="{B7F7FDB6-6944-42A6-BA40-C9A7914F3BFA}" type="slidenum">
              <a:rPr lang="tr-TR" smtClean="0">
                <a:latin typeface="Arial" pitchFamily="34" charset="0"/>
              </a:rPr>
              <a:pPr/>
              <a:t>24</a:t>
            </a:fld>
            <a:endParaRPr lang="tr-TR" smtClean="0">
              <a:latin typeface="Arial" pitchFamily="34" charset="0"/>
            </a:endParaRPr>
          </a:p>
        </p:txBody>
      </p:sp>
      <p:sp>
        <p:nvSpPr>
          <p:cNvPr id="361475" name="Rectangle 2"/>
          <p:cNvSpPr>
            <a:spLocks noRot="1" noChangeArrowheads="1" noTextEdit="1"/>
          </p:cNvSpPr>
          <p:nvPr>
            <p:ph type="sldImg"/>
          </p:nvPr>
        </p:nvSpPr>
        <p:spPr>
          <a:ln/>
        </p:spPr>
      </p:sp>
      <p:sp>
        <p:nvSpPr>
          <p:cNvPr id="361476" name="Rectangle 3"/>
          <p:cNvSpPr>
            <a:spLocks noGrp="1" noChangeArrowheads="1"/>
          </p:cNvSpPr>
          <p:nvPr>
            <p:ph type="body" idx="1"/>
          </p:nvPr>
        </p:nvSpPr>
        <p:spPr>
          <a:noFill/>
          <a:ln/>
        </p:spPr>
        <p:txBody>
          <a:bodyPr/>
          <a:lstStyle/>
          <a:p>
            <a:pPr eaLnBrk="1" hangingPunct="1"/>
            <a:endParaRPr lang="tr-TR"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p:cNvSpPr>
            <a:spLocks noGrp="1" noChangeArrowheads="1"/>
          </p:cNvSpPr>
          <p:nvPr>
            <p:ph type="sldNum" sz="quarter" idx="5"/>
          </p:nvPr>
        </p:nvSpPr>
        <p:spPr>
          <a:noFill/>
        </p:spPr>
        <p:txBody>
          <a:bodyPr/>
          <a:lstStyle/>
          <a:p>
            <a:fld id="{3ADA22B3-941F-4974-9689-14AED7AD8CD2}" type="slidenum">
              <a:rPr lang="tr-TR" smtClean="0">
                <a:latin typeface="Arial" pitchFamily="34" charset="0"/>
              </a:rPr>
              <a:pPr/>
              <a:t>25</a:t>
            </a:fld>
            <a:endParaRPr lang="tr-TR" smtClean="0">
              <a:latin typeface="Arial" pitchFamily="34" charset="0"/>
            </a:endParaRPr>
          </a:p>
        </p:txBody>
      </p:sp>
      <p:sp>
        <p:nvSpPr>
          <p:cNvPr id="362499" name="Rectangle 2"/>
          <p:cNvSpPr>
            <a:spLocks noRot="1" noChangeArrowheads="1" noTextEdit="1"/>
          </p:cNvSpPr>
          <p:nvPr>
            <p:ph type="sldImg"/>
          </p:nvPr>
        </p:nvSpPr>
        <p:spPr>
          <a:ln/>
        </p:spPr>
      </p:sp>
      <p:sp>
        <p:nvSpPr>
          <p:cNvPr id="362500" name="Rectangle 3"/>
          <p:cNvSpPr>
            <a:spLocks noGrp="1" noChangeArrowheads="1"/>
          </p:cNvSpPr>
          <p:nvPr>
            <p:ph type="body" idx="1"/>
          </p:nvPr>
        </p:nvSpPr>
        <p:spPr>
          <a:noFill/>
          <a:ln/>
        </p:spPr>
        <p:txBody>
          <a:bodyPr/>
          <a:lstStyle/>
          <a:p>
            <a:pPr eaLnBrk="1" hangingPunct="1"/>
            <a:endParaRPr lang="tr-TR"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7"/>
          <p:cNvSpPr>
            <a:spLocks noGrp="1" noChangeArrowheads="1"/>
          </p:cNvSpPr>
          <p:nvPr>
            <p:ph type="sldNum" sz="quarter" idx="5"/>
          </p:nvPr>
        </p:nvSpPr>
        <p:spPr>
          <a:noFill/>
        </p:spPr>
        <p:txBody>
          <a:bodyPr/>
          <a:lstStyle/>
          <a:p>
            <a:fld id="{73D9D234-DE1D-41A9-B4F2-1768FA341971}" type="slidenum">
              <a:rPr lang="tr-TR" smtClean="0">
                <a:latin typeface="Arial" pitchFamily="34" charset="0"/>
              </a:rPr>
              <a:pPr/>
              <a:t>26</a:t>
            </a:fld>
            <a:endParaRPr lang="tr-TR" smtClean="0">
              <a:latin typeface="Arial" pitchFamily="34" charset="0"/>
            </a:endParaRPr>
          </a:p>
        </p:txBody>
      </p:sp>
      <p:sp>
        <p:nvSpPr>
          <p:cNvPr id="363523" name="Rectangle 2"/>
          <p:cNvSpPr>
            <a:spLocks noRot="1" noChangeArrowheads="1" noTextEdit="1"/>
          </p:cNvSpPr>
          <p:nvPr>
            <p:ph type="sldImg"/>
          </p:nvPr>
        </p:nvSpPr>
        <p:spPr>
          <a:ln/>
        </p:spPr>
      </p:sp>
      <p:sp>
        <p:nvSpPr>
          <p:cNvPr id="363524" name="Rectangle 3"/>
          <p:cNvSpPr>
            <a:spLocks noGrp="1" noChangeArrowheads="1"/>
          </p:cNvSpPr>
          <p:nvPr>
            <p:ph type="body" idx="1"/>
          </p:nvPr>
        </p:nvSpPr>
        <p:spPr>
          <a:noFill/>
          <a:ln/>
        </p:spPr>
        <p:txBody>
          <a:bodyPr/>
          <a:lstStyle/>
          <a:p>
            <a:pPr eaLnBrk="1" hangingPunct="1"/>
            <a:endParaRPr lang="tr-TR"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p:cNvSpPr>
            <a:spLocks noGrp="1" noChangeArrowheads="1"/>
          </p:cNvSpPr>
          <p:nvPr>
            <p:ph type="sldNum" sz="quarter" idx="5"/>
          </p:nvPr>
        </p:nvSpPr>
        <p:spPr>
          <a:noFill/>
        </p:spPr>
        <p:txBody>
          <a:bodyPr/>
          <a:lstStyle/>
          <a:p>
            <a:fld id="{6ACBB2E8-CBA1-4DE5-8ADB-C0631D86CF47}" type="slidenum">
              <a:rPr lang="tr-TR" smtClean="0">
                <a:latin typeface="Arial" pitchFamily="34" charset="0"/>
              </a:rPr>
              <a:pPr/>
              <a:t>27</a:t>
            </a:fld>
            <a:endParaRPr lang="tr-TR" smtClean="0">
              <a:latin typeface="Arial" pitchFamily="34" charset="0"/>
            </a:endParaRPr>
          </a:p>
        </p:txBody>
      </p:sp>
      <p:sp>
        <p:nvSpPr>
          <p:cNvPr id="364547" name="Rectangle 2"/>
          <p:cNvSpPr>
            <a:spLocks noRot="1" noChangeArrowheads="1" noTextEdit="1"/>
          </p:cNvSpPr>
          <p:nvPr>
            <p:ph type="sldImg"/>
          </p:nvPr>
        </p:nvSpPr>
        <p:spPr>
          <a:ln/>
        </p:spPr>
      </p:sp>
      <p:sp>
        <p:nvSpPr>
          <p:cNvPr id="364548" name="Rectangle 3"/>
          <p:cNvSpPr>
            <a:spLocks noGrp="1" noChangeArrowheads="1"/>
          </p:cNvSpPr>
          <p:nvPr>
            <p:ph type="body" idx="1"/>
          </p:nvPr>
        </p:nvSpPr>
        <p:spPr>
          <a:noFill/>
          <a:ln/>
        </p:spPr>
        <p:txBody>
          <a:bodyPr/>
          <a:lstStyle/>
          <a:p>
            <a:pPr eaLnBrk="1" hangingPunct="1"/>
            <a:endParaRPr lang="tr-TR"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7"/>
          <p:cNvSpPr>
            <a:spLocks noGrp="1" noChangeArrowheads="1"/>
          </p:cNvSpPr>
          <p:nvPr>
            <p:ph type="sldNum" sz="quarter" idx="5"/>
          </p:nvPr>
        </p:nvSpPr>
        <p:spPr>
          <a:noFill/>
        </p:spPr>
        <p:txBody>
          <a:bodyPr/>
          <a:lstStyle/>
          <a:p>
            <a:fld id="{D534EB39-19AE-40AE-9D97-38CDBBB5D3E6}" type="slidenum">
              <a:rPr lang="tr-TR" smtClean="0">
                <a:latin typeface="Arial" pitchFamily="34" charset="0"/>
              </a:rPr>
              <a:pPr/>
              <a:t>28</a:t>
            </a:fld>
            <a:endParaRPr lang="tr-TR" smtClean="0">
              <a:latin typeface="Arial" pitchFamily="34" charset="0"/>
            </a:endParaRPr>
          </a:p>
        </p:txBody>
      </p:sp>
      <p:sp>
        <p:nvSpPr>
          <p:cNvPr id="365571" name="Rectangle 2"/>
          <p:cNvSpPr>
            <a:spLocks noRot="1" noChangeArrowheads="1" noTextEdit="1"/>
          </p:cNvSpPr>
          <p:nvPr>
            <p:ph type="sldImg"/>
          </p:nvPr>
        </p:nvSpPr>
        <p:spPr>
          <a:ln/>
        </p:spPr>
      </p:sp>
      <p:sp>
        <p:nvSpPr>
          <p:cNvPr id="365572" name="Rectangle 3"/>
          <p:cNvSpPr>
            <a:spLocks noGrp="1" noChangeArrowheads="1"/>
          </p:cNvSpPr>
          <p:nvPr>
            <p:ph type="body" idx="1"/>
          </p:nvPr>
        </p:nvSpPr>
        <p:spPr>
          <a:noFill/>
          <a:ln/>
        </p:spPr>
        <p:txBody>
          <a:bodyPr/>
          <a:lstStyle/>
          <a:p>
            <a:pPr eaLnBrk="1" hangingPunct="1"/>
            <a:endParaRPr lang="tr-TR"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Rot="1" noChangeArrowheads="1" noTextEdit="1"/>
          </p:cNvSpPr>
          <p:nvPr>
            <p:ph type="sldImg"/>
          </p:nvPr>
        </p:nvSpPr>
        <p:spPr>
          <a:ln/>
        </p:spPr>
      </p:sp>
      <p:sp>
        <p:nvSpPr>
          <p:cNvPr id="366595" name="Rectangle 3"/>
          <p:cNvSpPr>
            <a:spLocks noGrp="1" noChangeArrowheads="1"/>
          </p:cNvSpPr>
          <p:nvPr>
            <p:ph type="body" idx="1"/>
          </p:nvPr>
        </p:nvSpPr>
        <p:spPr>
          <a:noFill/>
          <a:ln/>
        </p:spPr>
        <p:txBody>
          <a:bodyPr/>
          <a:lstStyle/>
          <a:p>
            <a:endParaRPr lang="tr-TR"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7"/>
          <p:cNvSpPr>
            <a:spLocks noGrp="1" noChangeArrowheads="1"/>
          </p:cNvSpPr>
          <p:nvPr>
            <p:ph type="sldNum" sz="quarter" idx="5"/>
          </p:nvPr>
        </p:nvSpPr>
        <p:spPr>
          <a:noFill/>
        </p:spPr>
        <p:txBody>
          <a:bodyPr/>
          <a:lstStyle/>
          <a:p>
            <a:fld id="{BB5BF12A-3C34-45CF-AF2E-1D5AD4A6A272}" type="slidenum">
              <a:rPr lang="tr-TR" smtClean="0">
                <a:latin typeface="Arial" pitchFamily="34" charset="0"/>
              </a:rPr>
              <a:pPr/>
              <a:t>3</a:t>
            </a:fld>
            <a:endParaRPr lang="tr-TR" smtClean="0">
              <a:latin typeface="Arial" pitchFamily="34" charset="0"/>
            </a:endParaRPr>
          </a:p>
        </p:txBody>
      </p:sp>
      <p:sp>
        <p:nvSpPr>
          <p:cNvPr id="336899" name="Rectangle 2"/>
          <p:cNvSpPr>
            <a:spLocks noRot="1" noChangeArrowheads="1" noTextEdit="1"/>
          </p:cNvSpPr>
          <p:nvPr>
            <p:ph type="sldImg"/>
          </p:nvPr>
        </p:nvSpPr>
        <p:spPr>
          <a:ln/>
        </p:spPr>
      </p:sp>
      <p:sp>
        <p:nvSpPr>
          <p:cNvPr id="336900" name="Rectangle 3"/>
          <p:cNvSpPr>
            <a:spLocks noGrp="1" noChangeArrowheads="1"/>
          </p:cNvSpPr>
          <p:nvPr>
            <p:ph type="body" idx="1"/>
          </p:nvPr>
        </p:nvSpPr>
        <p:spPr>
          <a:noFill/>
          <a:ln/>
        </p:spPr>
        <p:txBody>
          <a:bodyPr/>
          <a:lstStyle/>
          <a:p>
            <a:pPr eaLnBrk="1" hangingPunct="1"/>
            <a:endParaRPr lang="tr-TR"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Rot="1" noChangeArrowheads="1" noTextEdit="1"/>
          </p:cNvSpPr>
          <p:nvPr>
            <p:ph type="sldImg"/>
          </p:nvPr>
        </p:nvSpPr>
        <p:spPr>
          <a:ln/>
        </p:spPr>
      </p:sp>
      <p:sp>
        <p:nvSpPr>
          <p:cNvPr id="367619" name="Rectangle 3"/>
          <p:cNvSpPr>
            <a:spLocks noGrp="1" noChangeArrowheads="1"/>
          </p:cNvSpPr>
          <p:nvPr>
            <p:ph type="body" idx="1"/>
          </p:nvPr>
        </p:nvSpPr>
        <p:spPr>
          <a:noFill/>
          <a:ln/>
        </p:spPr>
        <p:txBody>
          <a:bodyPr/>
          <a:lstStyle/>
          <a:p>
            <a:endParaRPr lang="tr-TR"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Rot="1" noChangeArrowheads="1" noTextEdit="1"/>
          </p:cNvSpPr>
          <p:nvPr>
            <p:ph type="sldImg"/>
          </p:nvPr>
        </p:nvSpPr>
        <p:spPr>
          <a:ln/>
        </p:spPr>
      </p:sp>
      <p:sp>
        <p:nvSpPr>
          <p:cNvPr id="368643" name="Rectangle 3"/>
          <p:cNvSpPr>
            <a:spLocks noGrp="1" noChangeArrowheads="1"/>
          </p:cNvSpPr>
          <p:nvPr>
            <p:ph type="body" idx="1"/>
          </p:nvPr>
        </p:nvSpPr>
        <p:spPr>
          <a:noFill/>
          <a:ln/>
        </p:spPr>
        <p:txBody>
          <a:bodyPr/>
          <a:lstStyle/>
          <a:p>
            <a:endParaRPr lang="tr-TR"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Rot="1" noChangeArrowheads="1" noTextEdit="1"/>
          </p:cNvSpPr>
          <p:nvPr>
            <p:ph type="sldImg"/>
          </p:nvPr>
        </p:nvSpPr>
        <p:spPr>
          <a:ln/>
        </p:spPr>
      </p:sp>
      <p:sp>
        <p:nvSpPr>
          <p:cNvPr id="369667" name="Rectangle 3"/>
          <p:cNvSpPr>
            <a:spLocks noGrp="1" noChangeArrowheads="1"/>
          </p:cNvSpPr>
          <p:nvPr>
            <p:ph type="body" idx="1"/>
          </p:nvPr>
        </p:nvSpPr>
        <p:spPr>
          <a:noFill/>
          <a:ln/>
        </p:spPr>
        <p:txBody>
          <a:bodyPr/>
          <a:lstStyle/>
          <a:p>
            <a:endParaRPr lang="tr-TR"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Rot="1" noChangeArrowheads="1" noTextEdit="1"/>
          </p:cNvSpPr>
          <p:nvPr>
            <p:ph type="sldImg"/>
          </p:nvPr>
        </p:nvSpPr>
        <p:spPr>
          <a:ln/>
        </p:spPr>
      </p:sp>
      <p:sp>
        <p:nvSpPr>
          <p:cNvPr id="370691" name="Rectangle 3"/>
          <p:cNvSpPr>
            <a:spLocks noGrp="1" noChangeArrowheads="1"/>
          </p:cNvSpPr>
          <p:nvPr>
            <p:ph type="body" idx="1"/>
          </p:nvPr>
        </p:nvSpPr>
        <p:spPr>
          <a:noFill/>
          <a:ln/>
        </p:spPr>
        <p:txBody>
          <a:bodyPr/>
          <a:lstStyle/>
          <a:p>
            <a:endParaRPr lang="tr-TR"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p:cNvSpPr>
            <a:spLocks noGrp="1" noChangeArrowheads="1"/>
          </p:cNvSpPr>
          <p:nvPr>
            <p:ph type="sldNum" sz="quarter" idx="5"/>
          </p:nvPr>
        </p:nvSpPr>
        <p:spPr>
          <a:noFill/>
        </p:spPr>
        <p:txBody>
          <a:bodyPr/>
          <a:lstStyle/>
          <a:p>
            <a:fld id="{D92051ED-1BE1-4368-A1B7-695585E047F1}" type="slidenum">
              <a:rPr lang="tr-TR" smtClean="0">
                <a:latin typeface="Arial" pitchFamily="34" charset="0"/>
              </a:rPr>
              <a:pPr/>
              <a:t>4</a:t>
            </a:fld>
            <a:endParaRPr lang="tr-TR" smtClean="0">
              <a:latin typeface="Arial" pitchFamily="34" charset="0"/>
            </a:endParaRPr>
          </a:p>
        </p:txBody>
      </p:sp>
      <p:sp>
        <p:nvSpPr>
          <p:cNvPr id="337923" name="Rectangle 2"/>
          <p:cNvSpPr>
            <a:spLocks noRot="1" noChangeArrowheads="1" noTextEdit="1"/>
          </p:cNvSpPr>
          <p:nvPr>
            <p:ph type="sldImg"/>
          </p:nvPr>
        </p:nvSpPr>
        <p:spPr>
          <a:ln/>
        </p:spPr>
      </p:sp>
      <p:sp>
        <p:nvSpPr>
          <p:cNvPr id="337924" name="Rectangle 3"/>
          <p:cNvSpPr>
            <a:spLocks noGrp="1" noChangeArrowheads="1"/>
          </p:cNvSpPr>
          <p:nvPr>
            <p:ph type="body" idx="1"/>
          </p:nvPr>
        </p:nvSpPr>
        <p:spPr>
          <a:noFill/>
          <a:ln/>
        </p:spPr>
        <p:txBody>
          <a:bodyPr/>
          <a:lstStyle/>
          <a:p>
            <a:pPr eaLnBrk="1" hangingPunct="1"/>
            <a:endParaRPr lang="tr-TR"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p:cNvSpPr>
            <a:spLocks noGrp="1" noChangeArrowheads="1"/>
          </p:cNvSpPr>
          <p:nvPr>
            <p:ph type="sldNum" sz="quarter" idx="5"/>
          </p:nvPr>
        </p:nvSpPr>
        <p:spPr>
          <a:noFill/>
        </p:spPr>
        <p:txBody>
          <a:bodyPr/>
          <a:lstStyle/>
          <a:p>
            <a:fld id="{48723971-1C7C-47EC-ABAA-BCDFE66BB84E}" type="slidenum">
              <a:rPr lang="tr-TR" smtClean="0">
                <a:latin typeface="Arial" pitchFamily="34" charset="0"/>
              </a:rPr>
              <a:pPr/>
              <a:t>5</a:t>
            </a:fld>
            <a:endParaRPr lang="tr-TR" smtClean="0">
              <a:latin typeface="Arial" pitchFamily="34" charset="0"/>
            </a:endParaRPr>
          </a:p>
        </p:txBody>
      </p:sp>
      <p:sp>
        <p:nvSpPr>
          <p:cNvPr id="338947" name="Rectangle 2"/>
          <p:cNvSpPr>
            <a:spLocks noRot="1" noChangeArrowheads="1" noTextEdit="1"/>
          </p:cNvSpPr>
          <p:nvPr>
            <p:ph type="sldImg"/>
          </p:nvPr>
        </p:nvSpPr>
        <p:spPr>
          <a:ln/>
        </p:spPr>
      </p:sp>
      <p:sp>
        <p:nvSpPr>
          <p:cNvPr id="338948" name="Rectangle 3"/>
          <p:cNvSpPr>
            <a:spLocks noGrp="1" noChangeArrowheads="1"/>
          </p:cNvSpPr>
          <p:nvPr>
            <p:ph type="body" idx="1"/>
          </p:nvPr>
        </p:nvSpPr>
        <p:spPr>
          <a:noFill/>
          <a:ln/>
        </p:spPr>
        <p:txBody>
          <a:bodyPr/>
          <a:lstStyle/>
          <a:p>
            <a:pPr eaLnBrk="1" hangingPunct="1"/>
            <a:endParaRPr lang="tr-TR"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a:noFill/>
        </p:spPr>
        <p:txBody>
          <a:bodyPr/>
          <a:lstStyle/>
          <a:p>
            <a:fld id="{E2071F5C-2D8F-4E25-9835-3CCDA6312974}" type="slidenum">
              <a:rPr lang="tr-TR" smtClean="0">
                <a:latin typeface="Arial" pitchFamily="34" charset="0"/>
              </a:rPr>
              <a:pPr/>
              <a:t>6</a:t>
            </a:fld>
            <a:endParaRPr lang="tr-TR" smtClean="0">
              <a:latin typeface="Arial" pitchFamily="34" charset="0"/>
            </a:endParaRPr>
          </a:p>
        </p:txBody>
      </p:sp>
      <p:sp>
        <p:nvSpPr>
          <p:cNvPr id="339971" name="Rectangle 2"/>
          <p:cNvSpPr>
            <a:spLocks noRot="1" noChangeArrowheads="1" noTextEdit="1"/>
          </p:cNvSpPr>
          <p:nvPr>
            <p:ph type="sldImg"/>
          </p:nvPr>
        </p:nvSpPr>
        <p:spPr>
          <a:ln/>
        </p:spPr>
      </p:sp>
      <p:sp>
        <p:nvSpPr>
          <p:cNvPr id="339972" name="Rectangle 3"/>
          <p:cNvSpPr>
            <a:spLocks noGrp="1" noChangeArrowheads="1"/>
          </p:cNvSpPr>
          <p:nvPr>
            <p:ph type="body" idx="1"/>
          </p:nvPr>
        </p:nvSpPr>
        <p:spPr>
          <a:noFill/>
          <a:ln/>
        </p:spPr>
        <p:txBody>
          <a:bodyPr/>
          <a:lstStyle/>
          <a:p>
            <a:pPr eaLnBrk="1" hangingPunct="1"/>
            <a:endParaRPr lang="tr-TR"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p:spPr>
        <p:txBody>
          <a:bodyPr/>
          <a:lstStyle/>
          <a:p>
            <a:fld id="{06F6BDBA-79C6-4C65-B389-1B58FA1C651F}" type="slidenum">
              <a:rPr lang="tr-TR" smtClean="0">
                <a:latin typeface="Arial" pitchFamily="34" charset="0"/>
              </a:rPr>
              <a:pPr/>
              <a:t>7</a:t>
            </a:fld>
            <a:endParaRPr lang="tr-TR" smtClean="0">
              <a:latin typeface="Arial" pitchFamily="34" charset="0"/>
            </a:endParaRPr>
          </a:p>
        </p:txBody>
      </p:sp>
      <p:sp>
        <p:nvSpPr>
          <p:cNvPr id="340995" name="Rectangle 2"/>
          <p:cNvSpPr>
            <a:spLocks noRot="1" noChangeArrowheads="1" noTextEdit="1"/>
          </p:cNvSpPr>
          <p:nvPr>
            <p:ph type="sldImg"/>
          </p:nvPr>
        </p:nvSpPr>
        <p:spPr>
          <a:ln/>
        </p:spPr>
      </p:sp>
      <p:sp>
        <p:nvSpPr>
          <p:cNvPr id="340996" name="Rectangle 3"/>
          <p:cNvSpPr>
            <a:spLocks noGrp="1" noChangeArrowheads="1"/>
          </p:cNvSpPr>
          <p:nvPr>
            <p:ph type="body" idx="1"/>
          </p:nvPr>
        </p:nvSpPr>
        <p:spPr>
          <a:noFill/>
          <a:ln/>
        </p:spPr>
        <p:txBody>
          <a:bodyPr/>
          <a:lstStyle/>
          <a:p>
            <a:pPr eaLnBrk="1" hangingPunct="1"/>
            <a:endParaRPr lang="tr-TR"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noFill/>
        </p:spPr>
        <p:txBody>
          <a:bodyPr/>
          <a:lstStyle/>
          <a:p>
            <a:fld id="{7F30F103-0640-4E66-B91B-39FF57AD65A3}" type="slidenum">
              <a:rPr lang="tr-TR" smtClean="0">
                <a:latin typeface="Arial" pitchFamily="34" charset="0"/>
              </a:rPr>
              <a:pPr/>
              <a:t>8</a:t>
            </a:fld>
            <a:endParaRPr lang="tr-TR" smtClean="0">
              <a:latin typeface="Arial" pitchFamily="34" charset="0"/>
            </a:endParaRPr>
          </a:p>
        </p:txBody>
      </p:sp>
      <p:sp>
        <p:nvSpPr>
          <p:cNvPr id="342019" name="Rectangle 2"/>
          <p:cNvSpPr>
            <a:spLocks noRot="1" noChangeArrowheads="1" noTextEdit="1"/>
          </p:cNvSpPr>
          <p:nvPr>
            <p:ph type="sldImg"/>
          </p:nvPr>
        </p:nvSpPr>
        <p:spPr>
          <a:ln/>
        </p:spPr>
      </p:sp>
      <p:sp>
        <p:nvSpPr>
          <p:cNvPr id="342020" name="Rectangle 3"/>
          <p:cNvSpPr>
            <a:spLocks noGrp="1" noChangeArrowheads="1"/>
          </p:cNvSpPr>
          <p:nvPr>
            <p:ph type="body" idx="1"/>
          </p:nvPr>
        </p:nvSpPr>
        <p:spPr>
          <a:noFill/>
          <a:ln/>
        </p:spPr>
        <p:txBody>
          <a:bodyPr/>
          <a:lstStyle/>
          <a:p>
            <a:pPr eaLnBrk="1" hangingPunct="1"/>
            <a:endParaRPr lang="tr-TR"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a:spLocks noGrp="1" noChangeArrowheads="1"/>
          </p:cNvSpPr>
          <p:nvPr>
            <p:ph type="sldNum" sz="quarter" idx="5"/>
          </p:nvPr>
        </p:nvSpPr>
        <p:spPr>
          <a:noFill/>
        </p:spPr>
        <p:txBody>
          <a:bodyPr/>
          <a:lstStyle/>
          <a:p>
            <a:fld id="{1E9FD89A-0A40-434E-94C0-3D908A8B5178}" type="slidenum">
              <a:rPr lang="tr-TR" smtClean="0">
                <a:latin typeface="Arial" pitchFamily="34" charset="0"/>
              </a:rPr>
              <a:pPr/>
              <a:t>9</a:t>
            </a:fld>
            <a:endParaRPr lang="tr-TR" smtClean="0">
              <a:latin typeface="Arial" pitchFamily="34" charset="0"/>
            </a:endParaRPr>
          </a:p>
        </p:txBody>
      </p:sp>
      <p:sp>
        <p:nvSpPr>
          <p:cNvPr id="343043" name="Rectangle 2"/>
          <p:cNvSpPr>
            <a:spLocks noRot="1" noChangeArrowheads="1" noTextEdit="1"/>
          </p:cNvSpPr>
          <p:nvPr>
            <p:ph type="sldImg"/>
          </p:nvPr>
        </p:nvSpPr>
        <p:spPr>
          <a:ln/>
        </p:spPr>
      </p:sp>
      <p:sp>
        <p:nvSpPr>
          <p:cNvPr id="343044" name="Rectangle 3"/>
          <p:cNvSpPr>
            <a:spLocks noGrp="1" noChangeArrowheads="1"/>
          </p:cNvSpPr>
          <p:nvPr>
            <p:ph type="body" idx="1"/>
          </p:nvPr>
        </p:nvSpPr>
        <p:spPr>
          <a:noFill/>
          <a:ln/>
        </p:spPr>
        <p:txBody>
          <a:bodyPr/>
          <a:lstStyle/>
          <a:p>
            <a:pPr eaLnBrk="1" hangingPunct="1"/>
            <a:endParaRPr lang="tr-TR"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02.02.2017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02.02.2017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02.02.2017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02.02.2017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02.02.2017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02.02.2017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02.02.2017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02.02.2017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02.02.2017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02.02.2017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02.02.2017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02.02.2017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http://en.wikipedia.org/wiki/Image:Sa_cumin.jpg"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tr.wikipedia.org/wiki/Protein" TargetMode="External"/><Relationship Id="rId3" Type="http://schemas.openxmlformats.org/officeDocument/2006/relationships/hyperlink" Target="http://tr.wikipedia.org/wiki/Baklagiller" TargetMode="External"/><Relationship Id="rId7" Type="http://schemas.openxmlformats.org/officeDocument/2006/relationships/hyperlink" Target="http://tr.wikipedia.org/wiki/Ya%C4%9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tr.wikipedia.org/w/index.php?title=Tar%C4%B1m_ve_K%C3%B6y_%C4%B0%C5%9Fleri_Bakanl%C4%B1%C4%9F%C4%B1&amp;action=edit" TargetMode="External"/><Relationship Id="rId5" Type="http://schemas.openxmlformats.org/officeDocument/2006/relationships/hyperlink" Target="http://tr.wikipedia.org/wiki/Japonya" TargetMode="External"/><Relationship Id="rId4" Type="http://schemas.openxmlformats.org/officeDocument/2006/relationships/hyperlink" Target="http://tr.wikipedia.org/wiki/%C3%87in"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images.google.com.tr/imgres?imgurl=http://plantsci.sdstate.edu/rowcropspath/gallery/perithecia01.jpg&amp;imgrefurl=http://plantsci.sdstate.edu/rowcropspath/images.html&amp;h=500&amp;w=640&amp;sz=57&amp;hl=tr&amp;start=4&amp;tbnid=jHpvz4KfNphUsM:&amp;tbnh=107&amp;tbnw=137&amp;prev=/images%3Fq%3DDiaporthe%2Bphaseolorum%26gbv%3D2%26ndsp%3D20%26svnum%3D10%26hl%3Dtr%26sa%3DN"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cumin127-l"/>
          <p:cNvPicPr>
            <a:picLocks noChangeAspect="1" noChangeArrowheads="1"/>
          </p:cNvPicPr>
          <p:nvPr/>
        </p:nvPicPr>
        <p:blipFill>
          <a:blip r:embed="rId3"/>
          <a:srcRect/>
          <a:stretch>
            <a:fillRect/>
          </a:stretch>
        </p:blipFill>
        <p:spPr bwMode="auto">
          <a:xfrm>
            <a:off x="4859338" y="333375"/>
            <a:ext cx="4033837" cy="6048375"/>
          </a:xfrm>
          <a:prstGeom prst="rect">
            <a:avLst/>
          </a:prstGeom>
          <a:noFill/>
          <a:ln w="9525">
            <a:noFill/>
            <a:miter lim="800000"/>
            <a:headEnd/>
            <a:tailEnd/>
          </a:ln>
        </p:spPr>
      </p:pic>
      <p:pic>
        <p:nvPicPr>
          <p:cNvPr id="129027" name="Picture 3" descr="Cumin Seeds">
            <a:hlinkClick r:id="rId4" tooltip="Cumin Seeds"/>
          </p:cNvPr>
          <p:cNvPicPr>
            <a:picLocks noChangeAspect="1" noChangeArrowheads="1"/>
          </p:cNvPicPr>
          <p:nvPr>
            <p:ph sz="half" idx="1"/>
          </p:nvPr>
        </p:nvPicPr>
        <p:blipFill>
          <a:blip r:embed="rId5"/>
          <a:srcRect/>
          <a:stretch>
            <a:fillRect/>
          </a:stretch>
        </p:blipFill>
        <p:spPr>
          <a:xfrm>
            <a:off x="250825" y="4437063"/>
            <a:ext cx="4608513" cy="1981200"/>
          </a:xfrm>
        </p:spPr>
      </p:pic>
      <p:pic>
        <p:nvPicPr>
          <p:cNvPr id="129028" name="Picture 4" descr="cumi_03"/>
          <p:cNvPicPr>
            <a:picLocks noChangeAspect="1" noChangeArrowheads="1"/>
          </p:cNvPicPr>
          <p:nvPr>
            <p:ph sz="half" idx="2"/>
          </p:nvPr>
        </p:nvPicPr>
        <p:blipFill>
          <a:blip r:embed="rId6"/>
          <a:srcRect/>
          <a:stretch>
            <a:fillRect/>
          </a:stretch>
        </p:blipFill>
        <p:spPr>
          <a:xfrm>
            <a:off x="250825" y="333375"/>
            <a:ext cx="4608513" cy="4103688"/>
          </a:xfrm>
          <a:noFill/>
        </p:spPr>
      </p:pic>
      <p:sp>
        <p:nvSpPr>
          <p:cNvPr id="129029" name="Rectangle 5"/>
          <p:cNvSpPr>
            <a:spLocks noChangeArrowheads="1"/>
          </p:cNvSpPr>
          <p:nvPr/>
        </p:nvSpPr>
        <p:spPr bwMode="auto">
          <a:xfrm>
            <a:off x="1403350" y="333375"/>
            <a:ext cx="5899150" cy="641350"/>
          </a:xfrm>
          <a:prstGeom prst="rect">
            <a:avLst/>
          </a:prstGeom>
          <a:noFill/>
          <a:ln w="9525">
            <a:noFill/>
            <a:miter lim="800000"/>
            <a:headEnd/>
            <a:tailEnd/>
          </a:ln>
        </p:spPr>
        <p:txBody>
          <a:bodyPr wrap="none" anchor="ctr">
            <a:spAutoFit/>
          </a:bodyPr>
          <a:lstStyle/>
          <a:p>
            <a:r>
              <a:rPr lang="tr-TR" sz="3600" b="1">
                <a:solidFill>
                  <a:srgbClr val="FF3300"/>
                </a:solidFill>
              </a:rPr>
              <a:t>KİMYON   HASTALIKLARI</a:t>
            </a:r>
            <a:r>
              <a:rPr lang="tr-TR" sz="3600">
                <a:solidFill>
                  <a:srgbClr val="FF3300"/>
                </a:solidFill>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body" idx="1"/>
          </p:nvPr>
        </p:nvSpPr>
        <p:spPr>
          <a:xfrm>
            <a:off x="457200" y="476250"/>
            <a:ext cx="8229600" cy="5832475"/>
          </a:xfrm>
          <a:solidFill>
            <a:srgbClr val="FFCC00"/>
          </a:solidFill>
        </p:spPr>
        <p:txBody>
          <a:bodyPr/>
          <a:lstStyle/>
          <a:p>
            <a:pPr algn="just" eaLnBrk="1" hangingPunct="1">
              <a:lnSpc>
                <a:spcPct val="80000"/>
              </a:lnSpc>
              <a:buFontTx/>
              <a:buNone/>
            </a:pPr>
            <a:r>
              <a:rPr lang="tr-TR" sz="2800" b="1" smtClean="0"/>
              <a:t>   Soya</a:t>
            </a:r>
            <a:r>
              <a:rPr lang="tr-TR" sz="2800" smtClean="0"/>
              <a:t> (</a:t>
            </a:r>
            <a:r>
              <a:rPr lang="tr-TR" sz="2800" i="1" smtClean="0"/>
              <a:t>Glycine max</a:t>
            </a:r>
            <a:r>
              <a:rPr lang="tr-TR" sz="2800" smtClean="0"/>
              <a:t>), </a:t>
            </a:r>
            <a:r>
              <a:rPr lang="tr-TR" sz="2800" smtClean="0">
                <a:hlinkClick r:id="rId3" tooltip="Baklagiller"/>
              </a:rPr>
              <a:t>baklagiller</a:t>
            </a:r>
            <a:r>
              <a:rPr lang="tr-TR" sz="2800" smtClean="0"/>
              <a:t> (Fabaceae) familyasından 1 - 1,5 m boyunda, kısmen sarılıcı, dallanmış, bir yıllık, </a:t>
            </a:r>
            <a:r>
              <a:rPr lang="tr-TR" sz="2800" smtClean="0">
                <a:hlinkClick r:id="rId4" tooltip="Çin"/>
              </a:rPr>
              <a:t>Çin</a:t>
            </a:r>
            <a:r>
              <a:rPr lang="tr-TR" sz="2800" smtClean="0"/>
              <a:t> ve </a:t>
            </a:r>
            <a:r>
              <a:rPr lang="tr-TR" sz="2800" smtClean="0">
                <a:hlinkClick r:id="rId5" tooltip="Japonya"/>
              </a:rPr>
              <a:t>Japonya</a:t>
            </a:r>
            <a:r>
              <a:rPr lang="tr-TR" sz="2800" smtClean="0"/>
              <a:t>'da geniş ölçüde ziraati yapılan, besin değeri bakımından hayli önemi olan bir bitki. Soya fasulyesinin tarımı, </a:t>
            </a:r>
            <a:r>
              <a:rPr lang="tr-TR" sz="2800" smtClean="0">
                <a:hlinkClick r:id="rId6" tooltip="Tarım ve Köy İşleri Bakanlığı"/>
              </a:rPr>
              <a:t>Tarım ve Köy İşleri Bakanlığı</a:t>
            </a:r>
            <a:r>
              <a:rPr lang="tr-TR" sz="2800" smtClean="0"/>
              <a:t> ve şeker fabrikalarının teşvikiyle memleketimizde yapılmaya başlanmıştır. 1982 yılında Bakanlar Kurulu kararnamesiyle konu ele alınmış, üreticiye teminat verilmiştir. </a:t>
            </a:r>
            <a:r>
              <a:rPr lang="tr-TR" sz="2800" smtClean="0">
                <a:hlinkClick r:id="rId7" tooltip="Yağ"/>
              </a:rPr>
              <a:t>Yağ</a:t>
            </a:r>
            <a:r>
              <a:rPr lang="tr-TR" sz="2800" smtClean="0"/>
              <a:t> ve </a:t>
            </a:r>
            <a:r>
              <a:rPr lang="tr-TR" sz="2800" smtClean="0">
                <a:hlinkClick r:id="rId8" tooltip="Protein"/>
              </a:rPr>
              <a:t>protein</a:t>
            </a:r>
            <a:r>
              <a:rPr lang="tr-TR" sz="2800" smtClean="0"/>
              <a:t> bakımından zengin olan soya tarımıyla, memleketimizdeki besin açığını kapatmak ve tarım sektörüne katkıda bulunmak bakımından soya önemli bir endüstri bitkisidir. Firmalar halinde tekelleşen ABD'li soya üreticileri bile kendi ekonomilerinde önemli rol oynamaktadır.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body" idx="1"/>
          </p:nvPr>
        </p:nvSpPr>
        <p:spPr>
          <a:xfrm>
            <a:off x="250825" y="260350"/>
            <a:ext cx="8642350" cy="6337300"/>
          </a:xfrm>
          <a:solidFill>
            <a:srgbClr val="FFCC00"/>
          </a:solidFill>
        </p:spPr>
        <p:txBody>
          <a:bodyPr/>
          <a:lstStyle/>
          <a:p>
            <a:pPr eaLnBrk="1" hangingPunct="1">
              <a:lnSpc>
                <a:spcPct val="90000"/>
              </a:lnSpc>
              <a:buFontTx/>
              <a:buNone/>
            </a:pPr>
            <a:r>
              <a:rPr lang="tr-TR" sz="2400" b="1" smtClean="0"/>
              <a:t>    </a:t>
            </a:r>
            <a:r>
              <a:rPr lang="tr-TR" sz="2400" b="1" smtClean="0">
                <a:solidFill>
                  <a:schemeClr val="accent2"/>
                </a:solidFill>
              </a:rPr>
              <a:t>Kahverengi  Leke</a:t>
            </a:r>
          </a:p>
          <a:p>
            <a:pPr eaLnBrk="1" hangingPunct="1">
              <a:lnSpc>
                <a:spcPct val="90000"/>
              </a:lnSpc>
              <a:buFontTx/>
              <a:buNone/>
            </a:pPr>
            <a:r>
              <a:rPr lang="tr-TR" sz="2400" b="1" smtClean="0"/>
              <a:t>    </a:t>
            </a:r>
            <a:r>
              <a:rPr lang="tr-TR" sz="2400" b="1" smtClean="0">
                <a:solidFill>
                  <a:srgbClr val="FF66CC"/>
                </a:solidFill>
              </a:rPr>
              <a:t>Hastalık etmeni</a:t>
            </a:r>
            <a:r>
              <a:rPr lang="tr-TR" sz="2400" b="1" smtClean="0"/>
              <a:t>: </a:t>
            </a:r>
            <a:r>
              <a:rPr lang="tr-TR" sz="2400" i="1" smtClean="0">
                <a:solidFill>
                  <a:schemeClr val="hlink"/>
                </a:solidFill>
              </a:rPr>
              <a:t>Septoria glycines</a:t>
            </a:r>
            <a:endParaRPr lang="tr-TR" sz="2400" smtClean="0">
              <a:solidFill>
                <a:schemeClr val="hlink"/>
              </a:solidFill>
            </a:endParaRPr>
          </a:p>
          <a:p>
            <a:pPr algn="just" eaLnBrk="1" hangingPunct="1">
              <a:lnSpc>
                <a:spcPct val="90000"/>
              </a:lnSpc>
              <a:buFontTx/>
              <a:buNone/>
            </a:pPr>
            <a:r>
              <a:rPr lang="tr-TR" sz="2400" smtClean="0"/>
              <a:t>    Hastalığın belirtileri düzensiz açık kahve renkli lezyonlar, birkaç milimetre çapında küçük benekler halinde sıralanırlar. Lezyonlar sonuçta kahverengimsi siyah renge kadar koyulaşır. Lezyonlar öncelikle yapraklar üzerinde oluşurlar, ancak gövde, sap ve kapsüllerde de oluşabilir. İlk dönemde enfeksiyon tekli ve ilk üçlü yapraklarda sınırlanır. Ölü dokular veya yaşlı lezyonlar üzerinde etmenin piknidiumları oluşur. Dokuya gömülü olan piknitlerin ostiolü oldukça belirgindir. İçerisindeki konidiler 1-3 bölmelidir. Hastalık için uzun süren ılık ve yağışlı havalar uygun koşullardır. Hastalık etmeni tohum ve enfekteli ürün artıklarında taşınabilir, canlılığını sürdürür. İnokulum kaynaklarından sporlar hava haraketleri ile taşınabilir. </a:t>
            </a:r>
            <a:endParaRPr lang="tr-TR" sz="2400" b="1" smtClean="0"/>
          </a:p>
          <a:p>
            <a:pPr algn="just" eaLnBrk="1" hangingPunct="1">
              <a:lnSpc>
                <a:spcPct val="90000"/>
              </a:lnSpc>
              <a:buFontTx/>
              <a:buNone/>
            </a:pPr>
            <a:r>
              <a:rPr lang="tr-TR" sz="2400" b="1" smtClean="0"/>
              <a:t>    </a:t>
            </a:r>
            <a:r>
              <a:rPr lang="tr-TR" sz="2400" b="1" smtClean="0">
                <a:solidFill>
                  <a:srgbClr val="FF3300"/>
                </a:solidFill>
              </a:rPr>
              <a:t>Savaşımı:</a:t>
            </a:r>
            <a:r>
              <a:rPr lang="tr-TR" sz="2400" b="1" smtClean="0"/>
              <a:t> </a:t>
            </a:r>
            <a:r>
              <a:rPr lang="tr-TR" sz="2400" smtClean="0"/>
              <a:t>Hastalıksız  tohum kullanılmalı, Ekim nöbeti uygulanmalıdır. Ayrıca yaprak fungisitlerin birisi ile ilaçlama yapılabilir.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body" idx="1"/>
          </p:nvPr>
        </p:nvSpPr>
        <p:spPr>
          <a:xfrm>
            <a:off x="250825" y="333375"/>
            <a:ext cx="8435975" cy="6119813"/>
          </a:xfrm>
          <a:solidFill>
            <a:srgbClr val="FFCC00"/>
          </a:solidFill>
        </p:spPr>
        <p:txBody>
          <a:bodyPr/>
          <a:lstStyle/>
          <a:p>
            <a:pPr eaLnBrk="1" hangingPunct="1">
              <a:lnSpc>
                <a:spcPct val="80000"/>
              </a:lnSpc>
              <a:buFontTx/>
              <a:buNone/>
            </a:pPr>
            <a:r>
              <a:rPr lang="tr-TR" sz="2800" b="1" smtClean="0"/>
              <a:t>    </a:t>
            </a:r>
            <a:r>
              <a:rPr lang="tr-TR" sz="2800" b="1" smtClean="0">
                <a:solidFill>
                  <a:schemeClr val="accent2"/>
                </a:solidFill>
              </a:rPr>
              <a:t>Mildiyö</a:t>
            </a:r>
          </a:p>
          <a:p>
            <a:pPr eaLnBrk="1" hangingPunct="1">
              <a:lnSpc>
                <a:spcPct val="80000"/>
              </a:lnSpc>
              <a:buFontTx/>
              <a:buNone/>
            </a:pPr>
            <a:r>
              <a:rPr lang="tr-TR" sz="2800" b="1" smtClean="0"/>
              <a:t>    </a:t>
            </a:r>
            <a:r>
              <a:rPr lang="tr-TR" sz="2800" b="1" smtClean="0">
                <a:solidFill>
                  <a:srgbClr val="FF66CC"/>
                </a:solidFill>
              </a:rPr>
              <a:t>Hastalık etmeni</a:t>
            </a:r>
            <a:r>
              <a:rPr lang="tr-TR" sz="2800" b="1" smtClean="0"/>
              <a:t>: </a:t>
            </a:r>
            <a:r>
              <a:rPr lang="tr-TR" sz="2800" i="1" smtClean="0">
                <a:solidFill>
                  <a:schemeClr val="hlink"/>
                </a:solidFill>
              </a:rPr>
              <a:t>Peronospora manshurica </a:t>
            </a:r>
            <a:endParaRPr lang="tr-TR" sz="2800" smtClean="0">
              <a:solidFill>
                <a:schemeClr val="hlink"/>
              </a:solidFill>
            </a:endParaRPr>
          </a:p>
          <a:p>
            <a:pPr algn="just" eaLnBrk="1" hangingPunct="1">
              <a:lnSpc>
                <a:spcPct val="80000"/>
              </a:lnSpc>
              <a:buFontTx/>
              <a:buNone/>
            </a:pPr>
            <a:r>
              <a:rPr lang="tr-TR" sz="2800" smtClean="0"/>
              <a:t>    Hastalık yaprağın üst yüzeyinde soluk yeşilden sarıya kadar değişen lekeler oluşturur. Lezyonlar sonradan sarımsı veya açık yeşil kenarlı grimsi kahverengiden koyu kahverengiye kadar değişen renge döner. Nemli havalarda yaprağın alt yüzeyinde grimsi bir fungal örtü çıplak gözle bile görülebilir. Şiddetli etkilenen yapraklar kahverengiye döner ve dökülürler. Beyazımsı fungal gelişme kapsüllerin iç kısmında ve tohum kabuğu üzerinde de oluşabilir. Enfekteli tohumlardan gelişen fidelerde hastalık sistemik olarak ilerler. Bu sistemik enfeksiyon sonunda bitkiler cüceleşir, bodur kalır, yapraklarda ise benekler oluşur.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body" idx="1"/>
          </p:nvPr>
        </p:nvSpPr>
        <p:spPr>
          <a:xfrm>
            <a:off x="323850" y="404813"/>
            <a:ext cx="8496300" cy="6119812"/>
          </a:xfrm>
          <a:solidFill>
            <a:srgbClr val="FFCC00"/>
          </a:solidFill>
        </p:spPr>
        <p:txBody>
          <a:bodyPr/>
          <a:lstStyle/>
          <a:p>
            <a:pPr algn="just" eaLnBrk="1" hangingPunct="1">
              <a:lnSpc>
                <a:spcPct val="90000"/>
              </a:lnSpc>
              <a:buFontTx/>
              <a:buNone/>
            </a:pPr>
            <a:r>
              <a:rPr lang="tr-TR" smtClean="0"/>
              <a:t>   Hastalık soya ekim alanlarında yaygın olsada önemli ürün kayıpları nadiren oluşur. Hastalık etmeninin nemli koşullarda oluşturduğu fungal örtüde fungusun sporangiforları ve dikotom dallı uçlarında yay şeklindeki sterigmalara oval veya küreye yakın sporangiumları bağlanmıştır.</a:t>
            </a:r>
          </a:p>
          <a:p>
            <a:pPr algn="just" eaLnBrk="1" hangingPunct="1">
              <a:lnSpc>
                <a:spcPct val="90000"/>
              </a:lnSpc>
              <a:buFontTx/>
              <a:buNone/>
            </a:pPr>
            <a:r>
              <a:rPr lang="tr-TR" smtClean="0"/>
              <a:t>   Yüksek nem ve düşük sıcaklıklar( 20-22 </a:t>
            </a:r>
            <a:r>
              <a:rPr lang="tr-TR" baseline="30000" smtClean="0"/>
              <a:t>0</a:t>
            </a:r>
            <a:r>
              <a:rPr lang="tr-TR" smtClean="0"/>
              <a:t>C)  hastalık için uygundur. 30 </a:t>
            </a:r>
            <a:r>
              <a:rPr lang="tr-TR" baseline="30000" smtClean="0"/>
              <a:t>0</a:t>
            </a:r>
            <a:r>
              <a:rPr lang="tr-TR" smtClean="0"/>
              <a:t>C nin üzerinde sporulasyon oluşmaz. Hastalık etmeni tohumla taşınır. Ayrıca enfekteli bitki artıklarıyla ertesi yıla intikal eder. Sporları hava yoluyla dağılabilir.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body" idx="1"/>
          </p:nvPr>
        </p:nvSpPr>
        <p:spPr>
          <a:xfrm>
            <a:off x="457200" y="620713"/>
            <a:ext cx="8229600" cy="5832475"/>
          </a:xfrm>
          <a:solidFill>
            <a:srgbClr val="FFCC00"/>
          </a:solidFill>
        </p:spPr>
        <p:txBody>
          <a:bodyPr/>
          <a:lstStyle/>
          <a:p>
            <a:pPr algn="just" eaLnBrk="1" hangingPunct="1">
              <a:buFontTx/>
              <a:buNone/>
            </a:pPr>
            <a:r>
              <a:rPr lang="tr-TR" smtClean="0"/>
              <a:t>   Fungus konukçu dokusunda interselülar olarak yayılır. Haustoriumları ile hücrelerden beslenir. Etmen tohumda veya daha çok bitki artıklarında oospor halinde kışlayabilir.</a:t>
            </a:r>
            <a:endParaRPr lang="tr-TR" b="1" smtClean="0"/>
          </a:p>
          <a:p>
            <a:pPr algn="just" eaLnBrk="1" hangingPunct="1">
              <a:buFontTx/>
              <a:buNone/>
            </a:pPr>
            <a:r>
              <a:rPr lang="tr-TR" b="1" smtClean="0"/>
              <a:t>   </a:t>
            </a:r>
            <a:r>
              <a:rPr lang="tr-TR" b="1" smtClean="0">
                <a:solidFill>
                  <a:srgbClr val="FF3300"/>
                </a:solidFill>
              </a:rPr>
              <a:t>Savaşımı</a:t>
            </a:r>
            <a:r>
              <a:rPr lang="tr-TR" b="1" smtClean="0"/>
              <a:t>: </a:t>
            </a:r>
            <a:r>
              <a:rPr lang="tr-TR" smtClean="0"/>
              <a:t>Ürün rotasyonu, hastalıklı bitki artıklarının imhası, dayanıklı çeşit yetiştirmek önerilmektedir. Kimyasal olarakta tohum ilaçlaması yapılabilir.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body" idx="1"/>
          </p:nvPr>
        </p:nvSpPr>
        <p:spPr>
          <a:xfrm>
            <a:off x="0" y="333375"/>
            <a:ext cx="8893175" cy="6119813"/>
          </a:xfrm>
          <a:solidFill>
            <a:srgbClr val="FFCC00"/>
          </a:solidFill>
        </p:spPr>
        <p:txBody>
          <a:bodyPr/>
          <a:lstStyle/>
          <a:p>
            <a:pPr eaLnBrk="1" hangingPunct="1">
              <a:lnSpc>
                <a:spcPct val="90000"/>
              </a:lnSpc>
              <a:buFontTx/>
              <a:buNone/>
            </a:pPr>
            <a:r>
              <a:rPr lang="tr-TR" sz="2800" b="1" smtClean="0"/>
              <a:t>    </a:t>
            </a:r>
            <a:r>
              <a:rPr lang="tr-TR" sz="2800" b="1" smtClean="0">
                <a:solidFill>
                  <a:schemeClr val="accent2"/>
                </a:solidFill>
              </a:rPr>
              <a:t>Kapsül ve Gövde Yanıklığı</a:t>
            </a:r>
          </a:p>
          <a:p>
            <a:pPr eaLnBrk="1" hangingPunct="1">
              <a:lnSpc>
                <a:spcPct val="90000"/>
              </a:lnSpc>
              <a:buFontTx/>
              <a:buNone/>
            </a:pPr>
            <a:r>
              <a:rPr lang="tr-TR" sz="2800" b="1" smtClean="0"/>
              <a:t>    </a:t>
            </a:r>
            <a:r>
              <a:rPr lang="tr-TR" sz="2800" b="1" smtClean="0">
                <a:solidFill>
                  <a:srgbClr val="FF66CC"/>
                </a:solidFill>
              </a:rPr>
              <a:t>Hastalık etmeni</a:t>
            </a:r>
            <a:r>
              <a:rPr lang="tr-TR" sz="2800" b="1" smtClean="0"/>
              <a:t>: </a:t>
            </a:r>
            <a:r>
              <a:rPr lang="tr-TR" sz="2800" i="1" smtClean="0">
                <a:solidFill>
                  <a:schemeClr val="hlink"/>
                </a:solidFill>
              </a:rPr>
              <a:t>Diaporthe phaseolorum</a:t>
            </a:r>
            <a:r>
              <a:rPr lang="tr-TR" sz="2800" i="1" smtClean="0"/>
              <a:t> </a:t>
            </a:r>
            <a:r>
              <a:rPr lang="tr-TR" sz="2800" smtClean="0"/>
              <a:t>var. </a:t>
            </a:r>
            <a:r>
              <a:rPr lang="tr-TR" sz="2800" i="1" smtClean="0">
                <a:solidFill>
                  <a:schemeClr val="hlink"/>
                </a:solidFill>
              </a:rPr>
              <a:t>sojae</a:t>
            </a:r>
            <a:r>
              <a:rPr lang="tr-TR" sz="2800" smtClean="0"/>
              <a:t> ( Eşeyli dönem)</a:t>
            </a:r>
          </a:p>
          <a:p>
            <a:pPr eaLnBrk="1" hangingPunct="1">
              <a:lnSpc>
                <a:spcPct val="90000"/>
              </a:lnSpc>
              <a:buFontTx/>
              <a:buNone/>
            </a:pPr>
            <a:r>
              <a:rPr lang="tr-TR" sz="2800" i="1" smtClean="0"/>
              <a:t>    </a:t>
            </a:r>
            <a:r>
              <a:rPr lang="tr-TR" sz="2800" i="1" smtClean="0">
                <a:solidFill>
                  <a:schemeClr val="hlink"/>
                </a:solidFill>
              </a:rPr>
              <a:t>Phomopsis longicola</a:t>
            </a:r>
            <a:r>
              <a:rPr lang="tr-TR" sz="2800" i="1" smtClean="0"/>
              <a:t> </a:t>
            </a:r>
            <a:r>
              <a:rPr lang="tr-TR" sz="2800" smtClean="0"/>
              <a:t>( Konidili dönem) </a:t>
            </a:r>
          </a:p>
          <a:p>
            <a:pPr algn="just" eaLnBrk="1" hangingPunct="1">
              <a:lnSpc>
                <a:spcPct val="90000"/>
              </a:lnSpc>
              <a:buFontTx/>
              <a:buNone/>
            </a:pPr>
            <a:r>
              <a:rPr lang="tr-TR" sz="2800" smtClean="0"/>
              <a:t>   Gövde, yaprak sapı, kapsül ve daha az olarak yapraklar enfeksiyona uğrayabilir. Hastalık genellikle önce alt yaprakların sapları ve kırılmış alt dallar üzerinde görülür. Enfekteli bitkiler bodur kalır. Ana gövdenin alt kısımlarında ve dallar üzerinde ve olgunluğa ulaşmış bitkilerin kapsülleri üzerinde fungusun çok sayıda siyah piknidiumları oluşur. Ölü gövdeler ve zayıf gelişmiş kapsüller üzerinde düzenli sıralı siyah benekler görülür. Bunlar konidileri taşıyan piknidiumlarıdır.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body" idx="1"/>
          </p:nvPr>
        </p:nvSpPr>
        <p:spPr>
          <a:xfrm>
            <a:off x="323850" y="692150"/>
            <a:ext cx="8362950" cy="5761038"/>
          </a:xfrm>
          <a:solidFill>
            <a:srgbClr val="FFCC00"/>
          </a:solidFill>
        </p:spPr>
        <p:txBody>
          <a:bodyPr/>
          <a:lstStyle/>
          <a:p>
            <a:pPr algn="just" eaLnBrk="1" hangingPunct="1">
              <a:lnSpc>
                <a:spcPct val="90000"/>
              </a:lnSpc>
              <a:buFontTx/>
              <a:buNone/>
            </a:pPr>
            <a:r>
              <a:rPr lang="tr-TR" sz="2800" smtClean="0"/>
              <a:t>   İçlerinde 2 tip konidi oluşur. Alfa konidiler bir hücreli iki uçunda yağ guddesi bulunur, mekik şeklindedir. Beta konidiler uzunca iplik şeklinde ve hiyalindir. Mevsim sonuna doğru gövdeler üzerinde etmenin eşeyli spor yapıları peritheciumlar oluşur. İçlerinde bir gömlekli ascuslar ve içinde 2 hücreli ascosporlar yer alır. Ascosporların her bir hücresinde 2 adet yağ guddesi bulunur. Kapsül yanıklığı oluştuğunda içlerindeki tohumların kalitesi düşer ve tohumlar çürürler. Enfekteli tohumlardan gelişen bitkilerde fide yanıklığı oluşur. Hastalık etmeni tohum ve enfekteli bitki artıklarında canlılığını sürdürür. Yani tohumla taşınır.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perithecia01">
            <a:hlinkClick r:id="rId3"/>
          </p:cNvPr>
          <p:cNvPicPr>
            <a:picLocks noChangeAspect="1" noChangeArrowheads="1"/>
          </p:cNvPicPr>
          <p:nvPr/>
        </p:nvPicPr>
        <p:blipFill>
          <a:blip r:embed="rId4"/>
          <a:srcRect/>
          <a:stretch>
            <a:fillRect/>
          </a:stretch>
        </p:blipFill>
        <p:spPr bwMode="auto">
          <a:xfrm>
            <a:off x="250825" y="260350"/>
            <a:ext cx="4465638" cy="3313113"/>
          </a:xfrm>
          <a:prstGeom prst="rect">
            <a:avLst/>
          </a:prstGeom>
          <a:noFill/>
          <a:ln w="9525">
            <a:noFill/>
            <a:miter lim="800000"/>
            <a:headEnd/>
            <a:tailEnd/>
          </a:ln>
        </p:spPr>
      </p:pic>
      <p:pic>
        <p:nvPicPr>
          <p:cNvPr id="145411" name="Picture 3" descr="4_Trochila_ascus"/>
          <p:cNvPicPr>
            <a:picLocks noChangeAspect="1" noChangeArrowheads="1"/>
          </p:cNvPicPr>
          <p:nvPr/>
        </p:nvPicPr>
        <p:blipFill>
          <a:blip r:embed="rId5"/>
          <a:srcRect/>
          <a:stretch>
            <a:fillRect/>
          </a:stretch>
        </p:blipFill>
        <p:spPr bwMode="auto">
          <a:xfrm>
            <a:off x="5003800" y="404813"/>
            <a:ext cx="3744913" cy="3168650"/>
          </a:xfrm>
          <a:prstGeom prst="rect">
            <a:avLst/>
          </a:prstGeom>
          <a:noFill/>
          <a:ln w="9525">
            <a:noFill/>
            <a:miter lim="800000"/>
            <a:headEnd/>
            <a:tailEnd/>
          </a:ln>
        </p:spPr>
      </p:pic>
      <p:sp>
        <p:nvSpPr>
          <p:cNvPr id="145412" name="Rectangle 4"/>
          <p:cNvSpPr>
            <a:spLocks noChangeArrowheads="1"/>
          </p:cNvSpPr>
          <p:nvPr/>
        </p:nvSpPr>
        <p:spPr bwMode="auto">
          <a:xfrm>
            <a:off x="900113" y="3429000"/>
            <a:ext cx="3498850" cy="579438"/>
          </a:xfrm>
          <a:prstGeom prst="rect">
            <a:avLst/>
          </a:prstGeom>
          <a:noFill/>
          <a:ln w="9525">
            <a:noFill/>
            <a:miter lim="800000"/>
            <a:headEnd/>
            <a:tailEnd/>
          </a:ln>
        </p:spPr>
        <p:txBody>
          <a:bodyPr wrap="none" anchor="ctr">
            <a:spAutoFit/>
          </a:bodyPr>
          <a:lstStyle/>
          <a:p>
            <a:r>
              <a:rPr lang="tr-TR" sz="2400"/>
              <a:t>Perithecia of </a:t>
            </a:r>
            <a:r>
              <a:rPr lang="tr-TR" sz="2400" b="1"/>
              <a:t>Diaporthe</a:t>
            </a:r>
            <a:r>
              <a:rPr lang="tr-TR" sz="3200"/>
              <a:t> </a:t>
            </a:r>
          </a:p>
        </p:txBody>
      </p:sp>
      <p:sp>
        <p:nvSpPr>
          <p:cNvPr id="145413" name="Rectangle 5"/>
          <p:cNvSpPr>
            <a:spLocks noChangeArrowheads="1"/>
          </p:cNvSpPr>
          <p:nvPr/>
        </p:nvSpPr>
        <p:spPr bwMode="auto">
          <a:xfrm>
            <a:off x="395288" y="4149725"/>
            <a:ext cx="8207375" cy="2282825"/>
          </a:xfrm>
          <a:prstGeom prst="rect">
            <a:avLst/>
          </a:prstGeom>
          <a:solidFill>
            <a:srgbClr val="FFCC00"/>
          </a:solidFill>
          <a:ln w="9525">
            <a:noFill/>
            <a:miter lim="800000"/>
            <a:headEnd/>
            <a:tailEnd/>
          </a:ln>
        </p:spPr>
        <p:txBody>
          <a:bodyPr anchor="ctr">
            <a:spAutoFit/>
          </a:bodyPr>
          <a:lstStyle/>
          <a:p>
            <a:pPr algn="just"/>
            <a:r>
              <a:rPr lang="tr-TR" sz="2400" b="1">
                <a:solidFill>
                  <a:srgbClr val="FF3300"/>
                </a:solidFill>
              </a:rPr>
              <a:t>Savaşımı</a:t>
            </a:r>
            <a:r>
              <a:rPr lang="tr-TR" sz="2400" b="1"/>
              <a:t>: </a:t>
            </a:r>
            <a:r>
              <a:rPr lang="tr-TR" sz="2400"/>
              <a:t>Ekim nöbeti uygulanmalı, fide yanıklığını önlemek için tohumlar uygun bir fungisitle ilaçlanır. Hasat zamanında yapılmalı, hasta bitki artıkları imha edilmeli. Tohum üretimi yapılan tarlalarda tohum enfeksiyonu riski yüksekse yüzey ilaçlaması uygun bir yaprak fungisiti ile gerçekleştirilir</a:t>
            </a:r>
            <a:r>
              <a:rPr lang="tr-TR" sz="160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body" idx="1"/>
          </p:nvPr>
        </p:nvSpPr>
        <p:spPr>
          <a:xfrm>
            <a:off x="250825" y="404813"/>
            <a:ext cx="8642350" cy="5721350"/>
          </a:xfrm>
          <a:solidFill>
            <a:srgbClr val="FFCC00"/>
          </a:solidFill>
        </p:spPr>
        <p:txBody>
          <a:bodyPr/>
          <a:lstStyle/>
          <a:p>
            <a:pPr eaLnBrk="1" hangingPunct="1">
              <a:lnSpc>
                <a:spcPct val="90000"/>
              </a:lnSpc>
              <a:buFontTx/>
              <a:buNone/>
            </a:pPr>
            <a:r>
              <a:rPr lang="tr-TR" sz="2800" b="1" smtClean="0"/>
              <a:t>    </a:t>
            </a:r>
            <a:r>
              <a:rPr lang="tr-TR" sz="2800" b="1" smtClean="0">
                <a:solidFill>
                  <a:schemeClr val="accent2"/>
                </a:solidFill>
              </a:rPr>
              <a:t>Rhizoctania   Gövde  Çürüklüğü</a:t>
            </a:r>
          </a:p>
          <a:p>
            <a:pPr eaLnBrk="1" hangingPunct="1">
              <a:lnSpc>
                <a:spcPct val="90000"/>
              </a:lnSpc>
              <a:buFontTx/>
              <a:buNone/>
            </a:pPr>
            <a:r>
              <a:rPr lang="tr-TR" sz="2800" b="1" smtClean="0"/>
              <a:t>    </a:t>
            </a:r>
            <a:r>
              <a:rPr lang="tr-TR" sz="2800" b="1" smtClean="0">
                <a:solidFill>
                  <a:srgbClr val="FF66CC"/>
                </a:solidFill>
              </a:rPr>
              <a:t>Hastalık etmeni</a:t>
            </a:r>
            <a:r>
              <a:rPr lang="tr-TR" sz="2800" b="1" smtClean="0"/>
              <a:t>: </a:t>
            </a:r>
            <a:r>
              <a:rPr lang="tr-TR" sz="2800" i="1" smtClean="0">
                <a:solidFill>
                  <a:schemeClr val="hlink"/>
                </a:solidFill>
              </a:rPr>
              <a:t>Rhizoctonia solani</a:t>
            </a:r>
            <a:endParaRPr lang="tr-TR" sz="2800" smtClean="0">
              <a:solidFill>
                <a:schemeClr val="hlink"/>
              </a:solidFill>
            </a:endParaRPr>
          </a:p>
          <a:p>
            <a:pPr algn="just" eaLnBrk="1" hangingPunct="1">
              <a:lnSpc>
                <a:spcPct val="90000"/>
              </a:lnSpc>
              <a:buFontTx/>
              <a:buNone/>
            </a:pPr>
            <a:r>
              <a:rPr lang="tr-TR" sz="2800" smtClean="0"/>
              <a:t>    Hastalığın fidelerde çıkış öncesi ve çıkış sonrası çökerten en tipik belirtisidir. Gelişmiş fideler ve genç bitki gövdelerinin toprağa yakın kısımlarında ve kazık köklerde kahve rengi veya kırmızımsı lezyonlar gelişir. Enfekteli gövdeler lezyonlu kısımlardan kırılabilir. Toprak koşullarındaki olumsuzluklar, derin dikim ve kimyasal zararlanma gibi stress koşulları hastalığın artmasına yol açar. Ayrıca dikimden önceki hava ve kuru toprak şartlarını yağışlı koşullar takib ederse hastalık için uygun koşullar oluşmuştur.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body" idx="1"/>
          </p:nvPr>
        </p:nvSpPr>
        <p:spPr>
          <a:xfrm>
            <a:off x="457200" y="476250"/>
            <a:ext cx="8229600" cy="5905500"/>
          </a:xfrm>
          <a:solidFill>
            <a:srgbClr val="FFCC00"/>
          </a:solidFill>
        </p:spPr>
        <p:txBody>
          <a:bodyPr/>
          <a:lstStyle/>
          <a:p>
            <a:pPr algn="just" eaLnBrk="1" hangingPunct="1">
              <a:buFontTx/>
              <a:buNone/>
            </a:pPr>
            <a:r>
              <a:rPr lang="tr-TR" smtClean="0"/>
              <a:t>   Hastalık etmeni toprakta ve enfekteli bitki artıklarında misel ve skleroti şeklinde kışlar.</a:t>
            </a:r>
            <a:endParaRPr lang="tr-TR" b="1" smtClean="0"/>
          </a:p>
          <a:p>
            <a:pPr algn="just" eaLnBrk="1" hangingPunct="1">
              <a:buFontTx/>
              <a:buNone/>
            </a:pPr>
            <a:r>
              <a:rPr lang="tr-TR" b="1" smtClean="0"/>
              <a:t>   </a:t>
            </a:r>
            <a:r>
              <a:rPr lang="tr-TR" b="1" smtClean="0">
                <a:solidFill>
                  <a:srgbClr val="FF3300"/>
                </a:solidFill>
              </a:rPr>
              <a:t>Savaşımı</a:t>
            </a:r>
            <a:r>
              <a:rPr lang="tr-TR" b="1" smtClean="0"/>
              <a:t>: </a:t>
            </a:r>
            <a:r>
              <a:rPr lang="tr-TR" smtClean="0"/>
              <a:t>Topraktan oluşacak enfeksiyonları önlemek için sistemik bir fungisitle tohumların ilaçlanması önerilir. Kültürel önlem olarak toprak şartları bitki için uygun olmalı ve hızlı fide gelişimini sağlayacak önlemler alınmalı. Herbisit ve diğer pestisit zararlılarından kaçınılmalı. Derine dikimden sakınılmalıdır.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body" idx="1"/>
          </p:nvPr>
        </p:nvSpPr>
        <p:spPr>
          <a:xfrm>
            <a:off x="179388" y="333375"/>
            <a:ext cx="8713787" cy="6048375"/>
          </a:xfrm>
          <a:solidFill>
            <a:srgbClr val="FFCC00"/>
          </a:solidFill>
        </p:spPr>
        <p:txBody>
          <a:bodyPr/>
          <a:lstStyle/>
          <a:p>
            <a:pPr algn="just" eaLnBrk="1" hangingPunct="1">
              <a:lnSpc>
                <a:spcPct val="90000"/>
              </a:lnSpc>
              <a:buFontTx/>
              <a:buNone/>
            </a:pPr>
            <a:r>
              <a:rPr lang="tr-TR" smtClean="0"/>
              <a:t>   Kimyon (</a:t>
            </a:r>
            <a:r>
              <a:rPr lang="tr-TR" i="1" smtClean="0"/>
              <a:t> Cuminum cyminum</a:t>
            </a:r>
            <a:r>
              <a:rPr lang="tr-TR" smtClean="0"/>
              <a:t> ); tohumlarından baharat olarak çeşitli besinlerin aroma kazandırılmasında, ilaç ve boya sanayinde kullanılan bir endüstri bitkisidir. Daha çok  Hindistan, Pakistan, İsrail , İran, Irak, Suriye gibi ülkelerde yetiştirilmektedir. Ülkemizde 28.500 hektar ekim alanından yılda 15. 000 ton üretim yapılmaktadır. Ülkemizde %90 dan fazlası Ankara, Konya ve Eskişehir illerinde ekilmektedir. Kimyonun ülkemizde görülen en önemli 2 hastalığı Alternaria yanıklığı ve Fusarium solgunluğudur.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body" idx="1"/>
          </p:nvPr>
        </p:nvSpPr>
        <p:spPr>
          <a:xfrm>
            <a:off x="250825" y="333375"/>
            <a:ext cx="8642350" cy="6191250"/>
          </a:xfrm>
          <a:solidFill>
            <a:srgbClr val="FFCC00"/>
          </a:solidFill>
        </p:spPr>
        <p:txBody>
          <a:bodyPr/>
          <a:lstStyle/>
          <a:p>
            <a:pPr eaLnBrk="1" hangingPunct="1">
              <a:buFontTx/>
              <a:buNone/>
            </a:pPr>
            <a:r>
              <a:rPr lang="tr-TR" sz="2800" b="1" smtClean="0"/>
              <a:t>   </a:t>
            </a:r>
            <a:r>
              <a:rPr lang="tr-TR" sz="2800" b="1" smtClean="0">
                <a:solidFill>
                  <a:schemeClr val="accent2"/>
                </a:solidFill>
              </a:rPr>
              <a:t>Kömür  Çürüklüğü</a:t>
            </a:r>
          </a:p>
          <a:p>
            <a:pPr eaLnBrk="1" hangingPunct="1">
              <a:buFontTx/>
              <a:buNone/>
            </a:pPr>
            <a:r>
              <a:rPr lang="tr-TR" sz="2800" b="1" smtClean="0"/>
              <a:t>   </a:t>
            </a:r>
            <a:r>
              <a:rPr lang="tr-TR" sz="2800" b="1" smtClean="0">
                <a:solidFill>
                  <a:srgbClr val="FF66CC"/>
                </a:solidFill>
              </a:rPr>
              <a:t>Hastalık etmeni</a:t>
            </a:r>
            <a:r>
              <a:rPr lang="tr-TR" sz="2800" b="1" smtClean="0"/>
              <a:t>: </a:t>
            </a:r>
            <a:r>
              <a:rPr lang="tr-TR" sz="2800" i="1" smtClean="0">
                <a:solidFill>
                  <a:schemeClr val="hlink"/>
                </a:solidFill>
              </a:rPr>
              <a:t>Macrophomina phaseolina</a:t>
            </a:r>
            <a:r>
              <a:rPr lang="tr-TR" sz="2800" i="1" smtClean="0"/>
              <a:t> </a:t>
            </a:r>
            <a:endParaRPr lang="tr-TR" sz="2800" smtClean="0"/>
          </a:p>
          <a:p>
            <a:pPr algn="just" eaLnBrk="1" hangingPunct="1">
              <a:buFontTx/>
              <a:buNone/>
            </a:pPr>
            <a:r>
              <a:rPr lang="tr-TR" sz="2800" smtClean="0"/>
              <a:t>   Enfekteli olgun bitkilerde canlılık kaybolur. Yapraklar sararır ve solar. Ancak bitkiye bağlı kalır,                                       dökülmezler. Çiçeklenmeden sonra kazık kök ve gövdenin alt kısmı açık gri veya gümüşi bir renk alır. Bunun üzerinde küçük siyah sklerotiler oluşur. Hastalık etmeninin bazen pycnidium yapıları da meydana gelebilir. Daha çok enfekteli kök ve gövde dokularında mikrosklerotiler oluşur. Yüksek toprak sıcaklığı ve kuru hava hastalık için uygun koşullardır.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body" idx="1"/>
          </p:nvPr>
        </p:nvSpPr>
        <p:spPr>
          <a:xfrm>
            <a:off x="250825" y="333375"/>
            <a:ext cx="8497888" cy="6191250"/>
          </a:xfrm>
          <a:solidFill>
            <a:srgbClr val="FFCC00"/>
          </a:solidFill>
        </p:spPr>
        <p:txBody>
          <a:bodyPr/>
          <a:lstStyle/>
          <a:p>
            <a:pPr algn="just" eaLnBrk="1" hangingPunct="1">
              <a:buFontTx/>
              <a:buNone/>
            </a:pPr>
            <a:r>
              <a:rPr lang="tr-TR" smtClean="0"/>
              <a:t>   Bitkileri strese sokacak uygulamalardan kaçınılmalıdır. Çünkü stres koşulları bitkinin hastalığa karşı hassasiyetini artırır. Hastalık kışı toprakta ve hasta bitki artıklarında mikrosklerotileri ile geçirir.</a:t>
            </a:r>
            <a:endParaRPr lang="tr-TR" b="1" smtClean="0"/>
          </a:p>
          <a:p>
            <a:pPr algn="just" eaLnBrk="1" hangingPunct="1">
              <a:buFontTx/>
              <a:buNone/>
            </a:pPr>
            <a:r>
              <a:rPr lang="tr-TR" b="1" smtClean="0"/>
              <a:t>   </a:t>
            </a:r>
            <a:r>
              <a:rPr lang="tr-TR" b="1" smtClean="0">
                <a:solidFill>
                  <a:srgbClr val="FF3300"/>
                </a:solidFill>
              </a:rPr>
              <a:t>Savaşımı</a:t>
            </a:r>
            <a:r>
              <a:rPr lang="tr-TR" b="1" smtClean="0"/>
              <a:t>: </a:t>
            </a:r>
            <a:r>
              <a:rPr lang="tr-TR" smtClean="0"/>
              <a:t>Ekim nöbeti uygulanmalı. Uygun gübreleme ve sulama koşulları sağlanarak toprak nemi muhafaza edilmelidir. Bitkiyi strese sokacak uygulamalardan kaçınılmalıdır.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p:cNvPicPr>
            <a:picLocks noChangeAspect="1" noChangeArrowheads="1"/>
          </p:cNvPicPr>
          <p:nvPr/>
        </p:nvPicPr>
        <p:blipFill>
          <a:blip r:embed="rId3"/>
          <a:srcRect/>
          <a:stretch>
            <a:fillRect/>
          </a:stretch>
        </p:blipFill>
        <p:spPr bwMode="auto">
          <a:xfrm>
            <a:off x="250825" y="0"/>
            <a:ext cx="8642350" cy="6597650"/>
          </a:xfrm>
          <a:prstGeom prst="rect">
            <a:avLst/>
          </a:prstGeom>
          <a:solidFill>
            <a:srgbClr val="FFCC00"/>
          </a:solid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457200" y="274638"/>
            <a:ext cx="8229600" cy="633412"/>
          </a:xfrm>
        </p:spPr>
        <p:txBody>
          <a:bodyPr/>
          <a:lstStyle/>
          <a:p>
            <a:pPr eaLnBrk="1" hangingPunct="1"/>
            <a:r>
              <a:rPr lang="tr-TR" sz="3200" b="1" smtClean="0"/>
              <a:t>BAKLAGİL    BİTKİLERİ   HASTALIKLARI</a:t>
            </a:r>
            <a:r>
              <a:rPr lang="tr-TR" sz="4000" smtClean="0"/>
              <a:t> </a:t>
            </a:r>
          </a:p>
        </p:txBody>
      </p:sp>
      <p:pic>
        <p:nvPicPr>
          <p:cNvPr id="154627" name="Picture 5" descr="ANd9GcTmRCR8yh4cGrf0si10YW_Dail9NGkHhsVi4MexzCRX7MUBvPvj"/>
          <p:cNvPicPr>
            <a:picLocks noChangeAspect="1" noChangeArrowheads="1"/>
          </p:cNvPicPr>
          <p:nvPr/>
        </p:nvPicPr>
        <p:blipFill>
          <a:blip r:embed="rId3"/>
          <a:srcRect/>
          <a:stretch>
            <a:fillRect/>
          </a:stretch>
        </p:blipFill>
        <p:spPr bwMode="auto">
          <a:xfrm>
            <a:off x="468313" y="908050"/>
            <a:ext cx="4248150" cy="2635250"/>
          </a:xfrm>
          <a:prstGeom prst="rect">
            <a:avLst/>
          </a:prstGeom>
          <a:noFill/>
          <a:ln w="9525">
            <a:noFill/>
            <a:miter lim="800000"/>
            <a:headEnd/>
            <a:tailEnd/>
          </a:ln>
        </p:spPr>
      </p:pic>
      <p:pic>
        <p:nvPicPr>
          <p:cNvPr id="154628" name="Picture 9" descr="a181fnohut-bitkisi-nohut"/>
          <p:cNvPicPr>
            <a:picLocks noChangeAspect="1" noChangeArrowheads="1"/>
          </p:cNvPicPr>
          <p:nvPr/>
        </p:nvPicPr>
        <p:blipFill>
          <a:blip r:embed="rId4"/>
          <a:srcRect/>
          <a:stretch>
            <a:fillRect/>
          </a:stretch>
        </p:blipFill>
        <p:spPr bwMode="auto">
          <a:xfrm>
            <a:off x="4787900" y="882650"/>
            <a:ext cx="3887788" cy="2667000"/>
          </a:xfrm>
          <a:prstGeom prst="rect">
            <a:avLst/>
          </a:prstGeom>
          <a:noFill/>
          <a:ln w="9525">
            <a:noFill/>
            <a:miter lim="800000"/>
            <a:headEnd/>
            <a:tailEnd/>
          </a:ln>
        </p:spPr>
      </p:pic>
      <p:pic>
        <p:nvPicPr>
          <p:cNvPr id="154629" name="Picture 11" descr="mercimek-300x225"/>
          <p:cNvPicPr>
            <a:picLocks noChangeAspect="1" noChangeArrowheads="1"/>
          </p:cNvPicPr>
          <p:nvPr/>
        </p:nvPicPr>
        <p:blipFill>
          <a:blip r:embed="rId5"/>
          <a:srcRect/>
          <a:stretch>
            <a:fillRect/>
          </a:stretch>
        </p:blipFill>
        <p:spPr bwMode="auto">
          <a:xfrm>
            <a:off x="468313" y="3573463"/>
            <a:ext cx="4175125" cy="2503487"/>
          </a:xfrm>
          <a:prstGeom prst="rect">
            <a:avLst/>
          </a:prstGeom>
          <a:noFill/>
          <a:ln w="9525">
            <a:noFill/>
            <a:miter lim="800000"/>
            <a:headEnd/>
            <a:tailEnd/>
          </a:ln>
        </p:spPr>
      </p:pic>
      <p:pic>
        <p:nvPicPr>
          <p:cNvPr id="154630" name="Picture 13" descr="24"/>
          <p:cNvPicPr>
            <a:picLocks noChangeAspect="1" noChangeArrowheads="1"/>
          </p:cNvPicPr>
          <p:nvPr/>
        </p:nvPicPr>
        <p:blipFill>
          <a:blip r:embed="rId6"/>
          <a:srcRect/>
          <a:stretch>
            <a:fillRect/>
          </a:stretch>
        </p:blipFill>
        <p:spPr bwMode="auto">
          <a:xfrm>
            <a:off x="4716463" y="3484563"/>
            <a:ext cx="3959225" cy="2608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323850" y="692150"/>
            <a:ext cx="8135938" cy="5761038"/>
          </a:xfrm>
          <a:solidFill>
            <a:srgbClr val="FFCC00"/>
          </a:solidFill>
        </p:spPr>
        <p:txBody>
          <a:bodyPr/>
          <a:lstStyle/>
          <a:p>
            <a:pPr algn="just" eaLnBrk="1" hangingPunct="1"/>
            <a:r>
              <a:rPr lang="tr-TR" smtClean="0"/>
              <a:t>Nohut, mercimek, fasulye, bezelye ve börülceden oluşan yemeklik tane baklagiller; kuru tanelerinde % 18- 36 oranında protein içermeleri nedeniyle hem insan, hem de hayvan beslenmesinde, Rhizobium bakterileri ile ortak yaşama girerek havanın serbest azotunu fikse etmeleri nedeniyle ekim nöbetinde ve ekonomik olarak dış ticarette ülkemiz açısından oldukça önemlidir.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457200" y="274638"/>
            <a:ext cx="8229600" cy="706437"/>
          </a:xfrm>
        </p:spPr>
        <p:txBody>
          <a:bodyPr/>
          <a:lstStyle/>
          <a:p>
            <a:pPr eaLnBrk="1" hangingPunct="1"/>
            <a:r>
              <a:rPr lang="tr-TR" sz="3200" b="1" smtClean="0"/>
              <a:t>FASULYE FUNGAL HASTALIKLARI</a:t>
            </a:r>
          </a:p>
        </p:txBody>
      </p:sp>
      <p:sp>
        <p:nvSpPr>
          <p:cNvPr id="156675" name="Rectangle 3"/>
          <p:cNvSpPr>
            <a:spLocks noGrp="1" noChangeArrowheads="1"/>
          </p:cNvSpPr>
          <p:nvPr>
            <p:ph type="body" idx="1"/>
          </p:nvPr>
        </p:nvSpPr>
        <p:spPr>
          <a:xfrm>
            <a:off x="468313" y="981075"/>
            <a:ext cx="8280400" cy="5543550"/>
          </a:xfrm>
          <a:solidFill>
            <a:srgbClr val="FFCC00"/>
          </a:solidFill>
        </p:spPr>
        <p:txBody>
          <a:bodyPr/>
          <a:lstStyle/>
          <a:p>
            <a:pPr algn="just" eaLnBrk="1" hangingPunct="1"/>
            <a:r>
              <a:rPr lang="tr-TR" sz="2800" smtClean="0"/>
              <a:t>Fasulyede önemli fungal hastalıklar şöyle sıralanabilir.</a:t>
            </a:r>
          </a:p>
          <a:p>
            <a:pPr algn="just" eaLnBrk="1" hangingPunct="1"/>
            <a:r>
              <a:rPr lang="tr-TR" sz="2800" smtClean="0">
                <a:solidFill>
                  <a:schemeClr val="accent2"/>
                </a:solidFill>
              </a:rPr>
              <a:t>1.Kök Çürüklükleri</a:t>
            </a:r>
            <a:r>
              <a:rPr lang="tr-TR" sz="2800" smtClean="0"/>
              <a:t>: Fasulyede kök çürüklüğüne neden olan birçok fungal hastalık etmeni bulunmaktadır. Bunlar:</a:t>
            </a:r>
            <a:endParaRPr lang="tr-TR" sz="2800" i="1" smtClean="0"/>
          </a:p>
          <a:p>
            <a:pPr algn="just" eaLnBrk="1" hangingPunct="1"/>
            <a:r>
              <a:rPr lang="tr-TR" sz="2800" i="1" smtClean="0"/>
              <a:t>Fusarium</a:t>
            </a:r>
            <a:r>
              <a:rPr lang="tr-TR" sz="2800" smtClean="0"/>
              <a:t> spp. En başlıcaları </a:t>
            </a:r>
            <a:r>
              <a:rPr lang="tr-TR" sz="2800" i="1" smtClean="0"/>
              <a:t>F. oxysporium</a:t>
            </a:r>
            <a:r>
              <a:rPr lang="tr-TR" sz="2800" smtClean="0"/>
              <a:t> f.sp. </a:t>
            </a:r>
            <a:r>
              <a:rPr lang="tr-TR" sz="2800" i="1" smtClean="0"/>
              <a:t>phaseoli</a:t>
            </a:r>
            <a:r>
              <a:rPr lang="tr-TR" sz="2800" smtClean="0"/>
              <a:t>, </a:t>
            </a:r>
            <a:r>
              <a:rPr lang="tr-TR" sz="2800" i="1" smtClean="0"/>
              <a:t>F.solani </a:t>
            </a:r>
            <a:r>
              <a:rPr lang="tr-TR" sz="2800" smtClean="0"/>
              <a:t>f.sp. </a:t>
            </a:r>
            <a:r>
              <a:rPr lang="tr-TR" sz="2800" i="1" smtClean="0"/>
              <a:t>phaseoli</a:t>
            </a:r>
          </a:p>
          <a:p>
            <a:pPr algn="just" eaLnBrk="1" hangingPunct="1"/>
            <a:r>
              <a:rPr lang="tr-TR" sz="2800" i="1" smtClean="0"/>
              <a:t>Rhizoctonia solani, Macrophomina phaseoli, Colletotrichum lindemunthianum, Pythium</a:t>
            </a:r>
            <a:r>
              <a:rPr lang="tr-TR" sz="2800" smtClean="0"/>
              <a:t> spp. , </a:t>
            </a:r>
            <a:r>
              <a:rPr lang="tr-TR" sz="2800" i="1" smtClean="0"/>
              <a:t>Sclerotinia sclerotiorum, Sclerotium rolfsii, Thielaviopsis basicola </a:t>
            </a:r>
            <a:r>
              <a:rPr lang="tr-TR" sz="2800" smtClean="0"/>
              <a:t>dır.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body" idx="1"/>
          </p:nvPr>
        </p:nvSpPr>
        <p:spPr>
          <a:xfrm>
            <a:off x="457200" y="477838"/>
            <a:ext cx="8229600" cy="6119812"/>
          </a:xfrm>
          <a:solidFill>
            <a:srgbClr val="FFCC00"/>
          </a:solidFill>
        </p:spPr>
        <p:txBody>
          <a:bodyPr/>
          <a:lstStyle/>
          <a:p>
            <a:pPr algn="just" eaLnBrk="1" hangingPunct="1"/>
            <a:r>
              <a:rPr lang="tr-TR" sz="2800" smtClean="0"/>
              <a:t>1.1. </a:t>
            </a:r>
            <a:r>
              <a:rPr lang="tr-TR" sz="2800" i="1" smtClean="0">
                <a:solidFill>
                  <a:srgbClr val="FF0000"/>
                </a:solidFill>
              </a:rPr>
              <a:t>Fusarium oxysporium </a:t>
            </a:r>
            <a:r>
              <a:rPr lang="tr-TR" sz="2800" smtClean="0">
                <a:solidFill>
                  <a:srgbClr val="FF0000"/>
                </a:solidFill>
              </a:rPr>
              <a:t> f.sp.</a:t>
            </a:r>
            <a:r>
              <a:rPr lang="tr-TR" sz="2800" i="1" smtClean="0">
                <a:solidFill>
                  <a:srgbClr val="FF0000"/>
                </a:solidFill>
              </a:rPr>
              <a:t>phaseoli</a:t>
            </a:r>
            <a:r>
              <a:rPr lang="tr-TR" sz="2800" i="1" smtClean="0"/>
              <a:t> </a:t>
            </a:r>
            <a:r>
              <a:rPr lang="tr-TR" sz="2800" smtClean="0"/>
              <a:t> : fungal bir hastalık etmeni olup, bitkilerin iletim demetlerine yerleşir ve fasulyelerde solgunluk hastalığına neden olur. Fungus toprak kökenli olmakla birlikte tohum ile de taşınması mümkündür. Fungus misellerin kalınlaşması ile oluşan klamidisporlar sayesinde toprakta uzun süre canlılığını koruyabilir. Tohum bulaşmaları ya yüzeysel ya da kabuk altındaki dokularda bulunur, fakat tohum embriyosu temiz kalmaktadır. Lokal bulaşmalar toprak ya da bitki kalıntılarının taşınması ile olur. Enfeksiyonlar özellikle bitkilerde bir şekilde açılan yaralanmış kök dokularından olur.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p:cNvSpPr>
            <a:spLocks noGrp="1" noChangeArrowheads="1"/>
          </p:cNvSpPr>
          <p:nvPr>
            <p:ph type="body" idx="1"/>
          </p:nvPr>
        </p:nvSpPr>
        <p:spPr>
          <a:xfrm>
            <a:off x="457200" y="404813"/>
            <a:ext cx="8229600" cy="6048375"/>
          </a:xfrm>
          <a:solidFill>
            <a:srgbClr val="FFCC00"/>
          </a:solidFill>
        </p:spPr>
        <p:txBody>
          <a:bodyPr/>
          <a:lstStyle/>
          <a:p>
            <a:pPr algn="just" eaLnBrk="1" hangingPunct="1"/>
            <a:r>
              <a:rPr lang="tr-TR" sz="2800" smtClean="0"/>
              <a:t>Toprak ve çevre koşulları da infeksiyon ve hastalık belirtilerinin ortaya çıkmasında önemli rol oynar. Hastalık şiddeti 25-30 °C toprak sıcaklıklarında maksimumdur. Fungusun diğer Fusarium türlerinde oldugu gibi 3 farkli sporları bulunmaktadır. Bunlar tek hücreli mikrokonidi, bir yada bir kaç hücreli makrokonidi ve kalın hücre duvarlı klamidosporlardır. </a:t>
            </a:r>
          </a:p>
        </p:txBody>
      </p:sp>
      <p:pic>
        <p:nvPicPr>
          <p:cNvPr id="158723" name="Picture 5" descr="ANd9GcRY-mu2lk83pTpmRLU94GlKdKw8B6T0pMB_KCgtzz4VtbANP3tfsA"/>
          <p:cNvPicPr>
            <a:picLocks noChangeAspect="1" noChangeArrowheads="1"/>
          </p:cNvPicPr>
          <p:nvPr/>
        </p:nvPicPr>
        <p:blipFill>
          <a:blip r:embed="rId3"/>
          <a:srcRect/>
          <a:stretch>
            <a:fillRect/>
          </a:stretch>
        </p:blipFill>
        <p:spPr bwMode="auto">
          <a:xfrm>
            <a:off x="971550" y="3933825"/>
            <a:ext cx="3529013" cy="2339975"/>
          </a:xfrm>
          <a:prstGeom prst="rect">
            <a:avLst/>
          </a:prstGeom>
          <a:noFill/>
          <a:ln w="9525">
            <a:noFill/>
            <a:miter lim="800000"/>
            <a:headEnd/>
            <a:tailEnd/>
          </a:ln>
        </p:spPr>
      </p:pic>
      <p:pic>
        <p:nvPicPr>
          <p:cNvPr id="158724" name="Picture 7" descr="ANd9GcQH_oGnoGqgOmEW8YnoLRvzH35oBfXu6VwaeV_CK6CiJ7OmPK4n"/>
          <p:cNvPicPr>
            <a:picLocks noChangeAspect="1" noChangeArrowheads="1"/>
          </p:cNvPicPr>
          <p:nvPr/>
        </p:nvPicPr>
        <p:blipFill>
          <a:blip r:embed="rId4"/>
          <a:srcRect/>
          <a:stretch>
            <a:fillRect/>
          </a:stretch>
        </p:blipFill>
        <p:spPr bwMode="auto">
          <a:xfrm>
            <a:off x="5219700" y="3933825"/>
            <a:ext cx="3455988" cy="2300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3"/>
          <p:cNvSpPr>
            <a:spLocks noGrp="1" noChangeArrowheads="1"/>
          </p:cNvSpPr>
          <p:nvPr>
            <p:ph type="body" idx="1"/>
          </p:nvPr>
        </p:nvSpPr>
        <p:spPr>
          <a:xfrm>
            <a:off x="457200" y="333375"/>
            <a:ext cx="8229600" cy="6191250"/>
          </a:xfrm>
          <a:solidFill>
            <a:srgbClr val="FFCC00"/>
          </a:solidFill>
        </p:spPr>
        <p:txBody>
          <a:bodyPr/>
          <a:lstStyle/>
          <a:p>
            <a:pPr algn="just" eaLnBrk="1" hangingPunct="1">
              <a:lnSpc>
                <a:spcPct val="90000"/>
              </a:lnSpc>
            </a:pPr>
            <a:r>
              <a:rPr lang="tr-TR" sz="2800" b="1" smtClean="0"/>
              <a:t>Hastalığın Belirtileri (Simptomları):</a:t>
            </a:r>
            <a:endParaRPr lang="tr-TR" sz="2800" smtClean="0"/>
          </a:p>
          <a:p>
            <a:pPr algn="just" eaLnBrk="1" hangingPunct="1">
              <a:lnSpc>
                <a:spcPct val="90000"/>
              </a:lnSpc>
            </a:pPr>
            <a:r>
              <a:rPr lang="tr-TR" sz="2800" smtClean="0"/>
              <a:t>Hastalığın yaprak belirtileri ilk önce yaşlı yapraklarda sararma ve solgunluk şeklinde kendini göstermektedir. Hastalık ilerlerken daha genç yapraklarda etkilenmeye başlar. Bitkilerde bodurlaşma görülür, fakat bu erken devrede etkilenen bitkiler de daha açık olmaktadır. Şiddetli olarak etkilenmiş bitkiler kalıcı ve olgunlaşma öncesinden itibaren yapraklarını kaybedebilir. Kök dokularındaki iletim demetlerinin kararması hastalığın en belirgin özelliklerinden biridir. Bu hastalığın yoğunluğuna, kültüvarın çeşidine, enfeksiyonun şiddetine ve çevre koşullarına bağlı olarak değişmektedir.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Content Placeholder 2"/>
          <p:cNvSpPr>
            <a:spLocks noGrp="1"/>
          </p:cNvSpPr>
          <p:nvPr>
            <p:ph idx="1"/>
          </p:nvPr>
        </p:nvSpPr>
        <p:spPr>
          <a:xfrm>
            <a:off x="250825" y="188913"/>
            <a:ext cx="8569325" cy="6480175"/>
          </a:xfrm>
          <a:solidFill>
            <a:srgbClr val="FFC000"/>
          </a:solidFill>
        </p:spPr>
        <p:txBody>
          <a:bodyPr/>
          <a:lstStyle/>
          <a:p>
            <a:pPr eaLnBrk="1" hangingPunct="1">
              <a:buFontTx/>
              <a:buNone/>
            </a:pPr>
            <a:r>
              <a:rPr lang="tr-TR" smtClean="0"/>
              <a:t>1.2  </a:t>
            </a:r>
            <a:r>
              <a:rPr lang="tr-TR" b="1" i="1" smtClean="0"/>
              <a:t>Fusarium solani f.sp. phaseoli </a:t>
            </a:r>
          </a:p>
          <a:p>
            <a:pPr eaLnBrk="1" hangingPunct="1">
              <a:buFontTx/>
              <a:buNone/>
            </a:pPr>
            <a:r>
              <a:rPr lang="tr-TR" b="1" i="1" smtClean="0"/>
              <a:t>       </a:t>
            </a:r>
            <a:r>
              <a:rPr lang="tr-TR" sz="2800" b="1" smtClean="0"/>
              <a:t>Fusarium Kök Çürüklüğü</a:t>
            </a:r>
          </a:p>
          <a:p>
            <a:pPr algn="just" eaLnBrk="1" hangingPunct="1">
              <a:buFontTx/>
              <a:buNone/>
            </a:pPr>
            <a:r>
              <a:rPr lang="tr-TR" smtClean="0"/>
              <a:t>  Fungal bir hastalıkdır. Hastalık etmeni fungus, uzun yıllar toprakta canlılığını koruyabilir ve bitkilerin sadece direkt olarak köklerini etkilemektedir. Böyle etkilenen bitkilerin toprak üstü aksamlarında genel bir solgunluk ve sararmada görülebilir. Enfeksiyonun hafif olduğu zamanlar bitkiler ölmemekte ve hasada kadar canlılığını korumaktadır. Bitkiler genel olarak bir besin elementi eksikliğinden etkilenmiş gibi görülür.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body" idx="1"/>
          </p:nvPr>
        </p:nvSpPr>
        <p:spPr>
          <a:xfrm>
            <a:off x="457200" y="404813"/>
            <a:ext cx="8229600" cy="6192837"/>
          </a:xfrm>
          <a:solidFill>
            <a:srgbClr val="FFCC00"/>
          </a:solidFill>
        </p:spPr>
        <p:txBody>
          <a:bodyPr/>
          <a:lstStyle/>
          <a:p>
            <a:pPr eaLnBrk="1" hangingPunct="1">
              <a:lnSpc>
                <a:spcPct val="90000"/>
              </a:lnSpc>
              <a:buFontTx/>
              <a:buNone/>
            </a:pPr>
            <a:r>
              <a:rPr lang="tr-TR" sz="2800" b="1" smtClean="0"/>
              <a:t>   </a:t>
            </a:r>
            <a:r>
              <a:rPr lang="tr-TR" sz="2800" b="1" smtClean="0">
                <a:solidFill>
                  <a:schemeClr val="accent2"/>
                </a:solidFill>
              </a:rPr>
              <a:t>Alternaria Yanıklığı</a:t>
            </a:r>
          </a:p>
          <a:p>
            <a:pPr eaLnBrk="1" hangingPunct="1">
              <a:lnSpc>
                <a:spcPct val="90000"/>
              </a:lnSpc>
              <a:buFontTx/>
              <a:buNone/>
            </a:pPr>
            <a:r>
              <a:rPr lang="tr-TR" sz="2800" b="1" smtClean="0"/>
              <a:t>   </a:t>
            </a:r>
            <a:r>
              <a:rPr lang="tr-TR" sz="2800" b="1" smtClean="0">
                <a:solidFill>
                  <a:srgbClr val="FF66CC"/>
                </a:solidFill>
              </a:rPr>
              <a:t>Hastalık etmeni:</a:t>
            </a:r>
            <a:r>
              <a:rPr lang="tr-TR" sz="2800" b="1" smtClean="0"/>
              <a:t> </a:t>
            </a:r>
            <a:r>
              <a:rPr lang="tr-TR" sz="2800" i="1" smtClean="0">
                <a:solidFill>
                  <a:schemeClr val="hlink"/>
                </a:solidFill>
              </a:rPr>
              <a:t>Alternaria burnsii, A. raphani, A. brassicicola</a:t>
            </a:r>
            <a:endParaRPr lang="tr-TR" sz="2800" smtClean="0">
              <a:solidFill>
                <a:schemeClr val="hlink"/>
              </a:solidFill>
            </a:endParaRPr>
          </a:p>
          <a:p>
            <a:pPr algn="just" eaLnBrk="1" hangingPunct="1">
              <a:lnSpc>
                <a:spcPct val="90000"/>
              </a:lnSpc>
              <a:buFontTx/>
              <a:buNone/>
            </a:pPr>
            <a:r>
              <a:rPr lang="tr-TR" sz="2800" smtClean="0"/>
              <a:t>   Hastalık kimyonun çiçeklenme döneminden önce bitkinin duyarlı olmaması nedeniyle görülmez. Buna karşın çiçeklenmeden hasada kadarki sürede bitki duyarlı olup hastalık yoğun bir şekilde görülür.</a:t>
            </a:r>
          </a:p>
          <a:p>
            <a:pPr algn="just" eaLnBrk="1" hangingPunct="1">
              <a:lnSpc>
                <a:spcPct val="90000"/>
              </a:lnSpc>
              <a:buFontTx/>
              <a:buNone/>
            </a:pPr>
            <a:r>
              <a:rPr lang="tr-TR" sz="2800" smtClean="0"/>
              <a:t>    Hastalık bitkinin yaprak, gövde ve çiçeklerinde klorotik kenarsız çok küçük kahverengimsi nekrotik lekeler oluşturur.Sonradan bu lekeler siyahımsı bir renge dönüşür. Yaprak ve yaprak saplarındaki bu lekeler birleşerek geniş alanlar oluşturur ve bu kısımlar ölür.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Content Placeholder 2"/>
          <p:cNvSpPr>
            <a:spLocks noGrp="1"/>
          </p:cNvSpPr>
          <p:nvPr>
            <p:ph idx="1"/>
          </p:nvPr>
        </p:nvSpPr>
        <p:spPr>
          <a:xfrm>
            <a:off x="395288" y="260350"/>
            <a:ext cx="8424862" cy="6264275"/>
          </a:xfrm>
          <a:solidFill>
            <a:srgbClr val="FFC000"/>
          </a:solidFill>
        </p:spPr>
        <p:txBody>
          <a:bodyPr/>
          <a:lstStyle/>
          <a:p>
            <a:pPr algn="just" eaLnBrk="1" hangingPunct="1"/>
            <a:r>
              <a:rPr lang="tr-TR" smtClean="0"/>
              <a:t>Enfekteli fasulyelerin saplarında canlılığını korurlar ve bu saplar başka yerlere taşındığında da hastalığı da beraberinde götürür. Rüzgar ve su da toprak ya da bu enfekteli bitki artıklarını uzak mesafelere taşıyabilir. Hastalık topraktaki ekstrem nem değişiklikleri, özellikle ya çok kuru ya da nemli olmasında fark edilir. Toprak nemi tarla kapasitesinde olduğunda hastalığın şiddeti daha az olmaktadır. Kök gelişmesini engelleyen topraktaki her faktör hastalığın ortaya çıkmasını artırmaktadır.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Content Placeholder 2"/>
          <p:cNvSpPr>
            <a:spLocks noGrp="1"/>
          </p:cNvSpPr>
          <p:nvPr>
            <p:ph idx="1"/>
          </p:nvPr>
        </p:nvSpPr>
        <p:spPr>
          <a:xfrm>
            <a:off x="457200" y="333375"/>
            <a:ext cx="8362950" cy="6264275"/>
          </a:xfrm>
          <a:solidFill>
            <a:srgbClr val="FFC000"/>
          </a:solidFill>
        </p:spPr>
        <p:txBody>
          <a:bodyPr/>
          <a:lstStyle/>
          <a:p>
            <a:pPr eaLnBrk="1" hangingPunct="1"/>
            <a:r>
              <a:rPr lang="tr-TR" sz="2800" b="1" smtClean="0"/>
              <a:t>Hastalığın  Belirtileri (Simptomları):</a:t>
            </a:r>
            <a:r>
              <a:rPr lang="tr-TR" sz="2800" smtClean="0"/>
              <a:t/>
            </a:r>
            <a:br>
              <a:rPr lang="tr-TR" sz="2800" smtClean="0"/>
            </a:br>
            <a:endParaRPr lang="tr-TR" sz="2800" smtClean="0"/>
          </a:p>
          <a:p>
            <a:pPr algn="just" eaLnBrk="1" hangingPunct="1"/>
            <a:r>
              <a:rPr lang="tr-TR" sz="2800" smtClean="0"/>
              <a:t>Etkilenen bitkilerin ana kökleri kırmızı bir renk değişimi gösterir, daha sonra kahverengiye döner ve kökler de çürümeler başlar. Enfeksiyon toprak üstü aksamındaki organlarda nadir olarak ortaya çıkar. Bitkilerin yan kökleri ölür ve bitkilerde sekonder kökler oluşumu başlar, fakat bunlarda hastalıktan hemen etkilenir. Bu sekonder kökler bitkileri canlı tutmaya çalışır. Bitkiler şiddetli olarak etkilendiğinde bodurluk, yapraklarda sararma ve erken yaprak dökümü gibi hastalık belirtileri de görülebilir.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Content Placeholder 2"/>
          <p:cNvSpPr>
            <a:spLocks noGrp="1"/>
          </p:cNvSpPr>
          <p:nvPr>
            <p:ph idx="1"/>
          </p:nvPr>
        </p:nvSpPr>
        <p:spPr>
          <a:xfrm>
            <a:off x="323850" y="188913"/>
            <a:ext cx="8640763" cy="6335712"/>
          </a:xfrm>
          <a:solidFill>
            <a:srgbClr val="FFC000"/>
          </a:solidFill>
        </p:spPr>
        <p:txBody>
          <a:bodyPr/>
          <a:lstStyle/>
          <a:p>
            <a:pPr algn="just" eaLnBrk="1" hangingPunct="1">
              <a:buFontTx/>
              <a:buNone/>
            </a:pPr>
            <a:r>
              <a:rPr lang="tr-TR" sz="2800" smtClean="0"/>
              <a:t>   Bitkiler topraktan çıkar çıkmaz da etkilenebilir, fakat zararlanma genellikle yaşlı bitkilerde görülmektedir. Bitkiler topraktan çıkarıldıklarında, yan köklerin çürüdüğü bariz bir şekilde görülür ve ana kökler tuğla kırmızısı rengine döner. Ana kökler  üzerinde  çukurlaşma  ve  kurumalarda  </a:t>
            </a:r>
            <a:r>
              <a:rPr lang="tr-TR" smtClean="0"/>
              <a:t/>
            </a:r>
            <a:br>
              <a:rPr lang="tr-TR" smtClean="0"/>
            </a:br>
            <a:r>
              <a:rPr lang="tr-TR" sz="2800" smtClean="0"/>
              <a:t>görülmektedir.</a:t>
            </a:r>
          </a:p>
          <a:p>
            <a:pPr algn="just" eaLnBrk="1" hangingPunct="1">
              <a:buFontTx/>
              <a:buNone/>
            </a:pPr>
            <a:r>
              <a:rPr lang="tr-TR" sz="2400" b="1" smtClean="0"/>
              <a:t>    </a:t>
            </a:r>
            <a:r>
              <a:rPr lang="tr-TR" sz="2800" b="1" smtClean="0"/>
              <a:t>Mücadelesi</a:t>
            </a:r>
            <a:r>
              <a:rPr lang="tr-TR" sz="2800" smtClean="0"/>
              <a:t/>
            </a:r>
            <a:br>
              <a:rPr lang="tr-TR" sz="2800" smtClean="0"/>
            </a:br>
            <a:r>
              <a:rPr lang="tr-TR" sz="2000" b="1" smtClean="0"/>
              <a:t>Kültürel mücadele:</a:t>
            </a:r>
          </a:p>
          <a:p>
            <a:pPr eaLnBrk="1" hangingPunct="1">
              <a:buFontTx/>
              <a:buNone/>
            </a:pPr>
            <a:r>
              <a:rPr lang="tr-TR" sz="2400" b="1" smtClean="0"/>
              <a:t> </a:t>
            </a:r>
            <a:r>
              <a:rPr lang="tr-TR" sz="2400" smtClean="0"/>
              <a:t>1.</a:t>
            </a:r>
            <a:r>
              <a:rPr lang="tr-TR" sz="2400" b="1" smtClean="0"/>
              <a:t> </a:t>
            </a:r>
            <a:r>
              <a:rPr lang="tr-TR" sz="2800" smtClean="0"/>
              <a:t>3-4 yıl ürün rotasyonu ve devamlı üretim alanlarından   konukçusu bitkilerin uzaklaştırılması.</a:t>
            </a:r>
          </a:p>
          <a:p>
            <a:pPr eaLnBrk="1" hangingPunct="1">
              <a:buFontTx/>
              <a:buNone/>
            </a:pPr>
            <a:r>
              <a:rPr lang="tr-TR" sz="2800" smtClean="0"/>
              <a:t>  2. Hastalıktan ari tohum ve fidelerin kullanımı. </a:t>
            </a:r>
          </a:p>
          <a:p>
            <a:pPr eaLnBrk="1" hangingPunct="1">
              <a:buFontTx/>
              <a:buNone/>
            </a:pPr>
            <a:r>
              <a:rPr lang="tr-TR" sz="2800" smtClean="0"/>
              <a:t>  3</a:t>
            </a:r>
            <a:r>
              <a:rPr lang="tr-TR" sz="2800" b="1" smtClean="0"/>
              <a:t>.</a:t>
            </a:r>
            <a:r>
              <a:rPr lang="tr-TR" sz="2800" smtClean="0"/>
              <a:t> Sera ve tohum yataklarında hastalıktan ari toprak, su ve alet-ekipman kullanılmalı.</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p:cNvSpPr>
            <a:spLocks noGrp="1"/>
          </p:cNvSpPr>
          <p:nvPr>
            <p:ph type="title"/>
          </p:nvPr>
        </p:nvSpPr>
        <p:spPr>
          <a:xfrm>
            <a:off x="323850" y="188913"/>
            <a:ext cx="8569325" cy="936625"/>
          </a:xfrm>
          <a:solidFill>
            <a:srgbClr val="FFC000"/>
          </a:solidFill>
        </p:spPr>
        <p:txBody>
          <a:bodyPr/>
          <a:lstStyle/>
          <a:p>
            <a:pPr algn="l" eaLnBrk="1" hangingPunct="1"/>
            <a:r>
              <a:rPr lang="tr-TR" sz="3200" smtClean="0"/>
              <a:t/>
            </a:r>
            <a:br>
              <a:rPr lang="tr-TR" sz="3200" smtClean="0"/>
            </a:br>
            <a:r>
              <a:rPr lang="tr-TR" sz="3200" smtClean="0"/>
              <a:t/>
            </a:r>
            <a:br>
              <a:rPr lang="tr-TR" sz="3200" smtClean="0"/>
            </a:br>
            <a:endParaRPr lang="tr-TR" sz="3200" smtClean="0"/>
          </a:p>
        </p:txBody>
      </p:sp>
      <p:sp>
        <p:nvSpPr>
          <p:cNvPr id="164867" name="Content Placeholder 2"/>
          <p:cNvSpPr>
            <a:spLocks noGrp="1"/>
          </p:cNvSpPr>
          <p:nvPr>
            <p:ph idx="1"/>
          </p:nvPr>
        </p:nvSpPr>
        <p:spPr>
          <a:xfrm>
            <a:off x="323850" y="476250"/>
            <a:ext cx="8569325" cy="6192838"/>
          </a:xfrm>
          <a:solidFill>
            <a:srgbClr val="FFC000"/>
          </a:solidFill>
        </p:spPr>
        <p:txBody>
          <a:bodyPr/>
          <a:lstStyle/>
          <a:p>
            <a:pPr eaLnBrk="1" hangingPunct="1">
              <a:buFontTx/>
              <a:buNone/>
            </a:pPr>
            <a:endParaRPr lang="tr-TR" sz="2400" b="1" smtClean="0"/>
          </a:p>
          <a:p>
            <a:pPr eaLnBrk="1" hangingPunct="1">
              <a:buFontTx/>
              <a:buNone/>
            </a:pPr>
            <a:r>
              <a:rPr lang="tr-TR" sz="2800" b="1" smtClean="0"/>
              <a:t>4. </a:t>
            </a:r>
            <a:r>
              <a:rPr lang="tr-TR" sz="2800" smtClean="0"/>
              <a:t>Dayanıklı çesitler tercih edilmeli </a:t>
            </a:r>
          </a:p>
          <a:p>
            <a:pPr eaLnBrk="1" hangingPunct="1">
              <a:buFontTx/>
              <a:buNone/>
            </a:pPr>
            <a:r>
              <a:rPr lang="tr-TR" sz="2800" b="1" smtClean="0"/>
              <a:t>5. </a:t>
            </a:r>
            <a:r>
              <a:rPr lang="tr-TR" sz="2800" smtClean="0"/>
              <a:t>Hastalıklı fideler hemen yetiştirilme ortamlarından uzaklaştırılmalı ve imha  edilmeli</a:t>
            </a:r>
          </a:p>
          <a:p>
            <a:pPr eaLnBrk="1" hangingPunct="1">
              <a:buFontTx/>
              <a:buNone/>
            </a:pPr>
            <a:r>
              <a:rPr lang="tr-TR" sz="2800" b="1" smtClean="0"/>
              <a:t>6. </a:t>
            </a:r>
            <a:r>
              <a:rPr lang="tr-TR" sz="2800" smtClean="0"/>
              <a:t>Yetiştiricilik için hafif topraklar tercih edilmeli ve aşırı nemden kaçınılmalıdır, toprak drenajina önem verilmelidir. </a:t>
            </a:r>
          </a:p>
          <a:p>
            <a:pPr eaLnBrk="1" hangingPunct="1">
              <a:buFontTx/>
              <a:buNone/>
            </a:pPr>
            <a:r>
              <a:rPr lang="tr-TR" sz="2800" b="1" smtClean="0"/>
              <a:t>7. </a:t>
            </a:r>
            <a:r>
              <a:rPr lang="tr-TR" sz="2800" smtClean="0"/>
              <a:t>Aşırı olarak azotlu gübrelemeden sakınmalı.</a:t>
            </a:r>
            <a:br>
              <a:rPr lang="tr-TR" sz="2800" smtClean="0"/>
            </a:br>
            <a:endParaRPr lang="tr-TR" sz="2800" smtClean="0"/>
          </a:p>
          <a:p>
            <a:pPr eaLnBrk="1" hangingPunct="1">
              <a:buFontTx/>
              <a:buNone/>
            </a:pPr>
            <a:r>
              <a:rPr lang="tr-TR" sz="2800" smtClean="0"/>
              <a:t>  </a:t>
            </a:r>
            <a:r>
              <a:rPr lang="tr-TR" sz="2800" b="1" smtClean="0"/>
              <a:t>Kimyasal mücadele</a:t>
            </a:r>
            <a:endParaRPr lang="tr-TR" sz="2800" smtClean="0"/>
          </a:p>
          <a:p>
            <a:pPr algn="just" eaLnBrk="1" hangingPunct="1">
              <a:buFontTx/>
              <a:buNone/>
            </a:pPr>
            <a:r>
              <a:rPr lang="tr-TR" sz="2800" u="sng" smtClean="0"/>
              <a:t>    Zirai Mücadele Teknik Talimatlarina göre tavsiye edilen kimyasal ilaçlar</a:t>
            </a:r>
            <a:r>
              <a:rPr lang="tr-TR" sz="2800" smtClean="0"/>
              <a:t>(100 Litre su için): </a:t>
            </a:r>
            <a:br>
              <a:rPr lang="tr-TR" sz="2800" smtClean="0"/>
            </a:br>
            <a:r>
              <a:rPr lang="tr-TR" sz="2800" smtClean="0"/>
              <a:t>Thiram WP/WG 80% (300 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body" idx="1"/>
          </p:nvPr>
        </p:nvSpPr>
        <p:spPr>
          <a:xfrm>
            <a:off x="250825" y="333375"/>
            <a:ext cx="8435975" cy="6119813"/>
          </a:xfrm>
          <a:solidFill>
            <a:srgbClr val="FFCC00"/>
          </a:solidFill>
        </p:spPr>
        <p:txBody>
          <a:bodyPr/>
          <a:lstStyle/>
          <a:p>
            <a:pPr algn="just" eaLnBrk="1" hangingPunct="1">
              <a:buFontTx/>
              <a:buNone/>
            </a:pPr>
            <a:r>
              <a:rPr lang="tr-TR" sz="2800" smtClean="0"/>
              <a:t>    Hastalığın şiddetli seyretmesinde ürün büyük ölçüde düşer ve enfekteli tohumlar koyu renkli ve büzüşmüş durumdadır. Tohum ağırlığı azalmıştır.</a:t>
            </a:r>
          </a:p>
          <a:p>
            <a:pPr algn="just" eaLnBrk="1" hangingPunct="1">
              <a:buFontTx/>
              <a:buNone/>
            </a:pPr>
            <a:r>
              <a:rPr lang="tr-TR" sz="2800" smtClean="0"/>
              <a:t>   Bulutlu ve nemli hava koşulları hastalığın gelişmesini büyük oranda etkiler. Özellikle enfeksiyondan sonra yağış olduğunda hastalık hızlı ve şiddetli biçimde yayılır. Sıcak ve kuru hava koşulları hastalığın gelişimini ve yayılmasını engeller. Ülkemizde hastalık çok iyi bilinmediği için hazırlıksız yakalanmış ve önemli ürün kayıplarına yol açmıştır. Üst üste ekim yapılan tarlalarda hastalık şiddeti yıldan yıla artar.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body" idx="1"/>
          </p:nvPr>
        </p:nvSpPr>
        <p:spPr>
          <a:xfrm>
            <a:off x="457200" y="333375"/>
            <a:ext cx="8229600" cy="6048375"/>
          </a:xfrm>
          <a:solidFill>
            <a:srgbClr val="FFCC00"/>
          </a:solidFill>
        </p:spPr>
        <p:txBody>
          <a:bodyPr/>
          <a:lstStyle/>
          <a:p>
            <a:pPr algn="just" eaLnBrk="1" hangingPunct="1">
              <a:buFontTx/>
              <a:buNone/>
            </a:pPr>
            <a:r>
              <a:rPr lang="tr-TR" sz="2800" smtClean="0"/>
              <a:t>    Hastalık etmeni fungus bir yıldan diğer yıla toprak ve hastalıklı bitki artıklarıyla geçebileceği gibi tohumlada taşınabilmektedir. Enfekteli bitkilerden fungus sporları rüzgarlarla yayılabilmektedir. Hastalık için uygun iklim koşulları; % 90 ve üzeri nem, 26-27 </a:t>
            </a:r>
            <a:r>
              <a:rPr lang="tr-TR" sz="2800" baseline="30000" smtClean="0"/>
              <a:t>0</a:t>
            </a:r>
            <a:r>
              <a:rPr lang="tr-TR" sz="2800" smtClean="0"/>
              <a:t>C lik sıcaklıktır.</a:t>
            </a:r>
          </a:p>
          <a:p>
            <a:pPr algn="just" eaLnBrk="1" hangingPunct="1">
              <a:buFontTx/>
              <a:buNone/>
            </a:pPr>
            <a:r>
              <a:rPr lang="tr-TR" sz="2800" smtClean="0"/>
              <a:t>   Kocatürk ve Ark.(1988) Orta Anadolu Kimyon ekiliş alanlarında yaptıkları sürveylerde hastalıklı bitki örneklerinden çiçeklenme döneminde </a:t>
            </a:r>
            <a:r>
              <a:rPr lang="tr-TR" sz="2800" i="1" smtClean="0"/>
              <a:t>Alternaria burnsii,</a:t>
            </a:r>
            <a:r>
              <a:rPr lang="tr-TR" sz="2800" smtClean="0"/>
              <a:t> ve </a:t>
            </a:r>
            <a:r>
              <a:rPr lang="tr-TR" sz="2800" i="1" smtClean="0"/>
              <a:t>A. raphani</a:t>
            </a:r>
            <a:r>
              <a:rPr lang="tr-TR" sz="2800" smtClean="0"/>
              <a:t> , fide döneminde ise </a:t>
            </a:r>
            <a:r>
              <a:rPr lang="tr-TR" sz="2800" i="1" smtClean="0"/>
              <a:t>A. brassicicola</a:t>
            </a:r>
            <a:r>
              <a:rPr lang="tr-TR" sz="2800" smtClean="0"/>
              <a:t> nın patojen olduklarını saptamışlardır.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body" idx="1"/>
          </p:nvPr>
        </p:nvSpPr>
        <p:spPr>
          <a:xfrm>
            <a:off x="457200" y="404813"/>
            <a:ext cx="8229600" cy="6048375"/>
          </a:xfrm>
          <a:solidFill>
            <a:srgbClr val="FFCC00"/>
          </a:solidFill>
        </p:spPr>
        <p:txBody>
          <a:bodyPr/>
          <a:lstStyle/>
          <a:p>
            <a:pPr algn="just" eaLnBrk="1" hangingPunct="1">
              <a:buFontTx/>
              <a:buNone/>
            </a:pPr>
            <a:r>
              <a:rPr lang="tr-TR" b="1" smtClean="0"/>
              <a:t>   Savaşımı: </a:t>
            </a:r>
            <a:r>
              <a:rPr lang="tr-TR" smtClean="0"/>
              <a:t>Hastalıksız tohum kullanmak, hasta bitki artıklarının imhası alınması gereken başlıca kültürel önlemlerdir. Kimyasal mücadelesinde : Tohumlar İprodion ( Rovral), Captan ( Orthocide) ve Prochloraz ( Sportak ) dan biri ile 100 kg tohuma 300 g olacak şekilde ilaçlanır. Yeşil aksam ilaçı olarak tarlada 10 gün aralıklarla Dithane M-45 ile 100 lt. suya 100g olacak şekilde hazırlanan solusyon püskürtülür.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body" idx="1"/>
          </p:nvPr>
        </p:nvSpPr>
        <p:spPr>
          <a:xfrm>
            <a:off x="457200" y="404813"/>
            <a:ext cx="8229600" cy="6048375"/>
          </a:xfrm>
          <a:solidFill>
            <a:srgbClr val="FFCC00"/>
          </a:solidFill>
        </p:spPr>
        <p:txBody>
          <a:bodyPr/>
          <a:lstStyle/>
          <a:p>
            <a:pPr algn="just" eaLnBrk="1" hangingPunct="1">
              <a:lnSpc>
                <a:spcPct val="80000"/>
              </a:lnSpc>
              <a:buFontTx/>
              <a:buNone/>
            </a:pPr>
            <a:r>
              <a:rPr lang="tr-TR" sz="2800" b="1" smtClean="0"/>
              <a:t>   </a:t>
            </a:r>
            <a:r>
              <a:rPr lang="tr-TR" sz="2800" b="1" smtClean="0">
                <a:solidFill>
                  <a:schemeClr val="accent2"/>
                </a:solidFill>
              </a:rPr>
              <a:t>Kimyon  Fusarium Solgunluğu</a:t>
            </a:r>
          </a:p>
          <a:p>
            <a:pPr algn="just" eaLnBrk="1" hangingPunct="1">
              <a:lnSpc>
                <a:spcPct val="80000"/>
              </a:lnSpc>
              <a:buFontTx/>
              <a:buNone/>
            </a:pPr>
            <a:r>
              <a:rPr lang="tr-TR" sz="2800" b="1" smtClean="0"/>
              <a:t>   </a:t>
            </a:r>
            <a:r>
              <a:rPr lang="tr-TR" sz="2800" b="1" smtClean="0">
                <a:solidFill>
                  <a:srgbClr val="FF66CC"/>
                </a:solidFill>
              </a:rPr>
              <a:t>Hastalık etmeni</a:t>
            </a:r>
            <a:r>
              <a:rPr lang="tr-TR" sz="2800" b="1" smtClean="0"/>
              <a:t> : </a:t>
            </a:r>
            <a:r>
              <a:rPr lang="tr-TR" sz="2800" i="1" smtClean="0">
                <a:solidFill>
                  <a:schemeClr val="hlink"/>
                </a:solidFill>
              </a:rPr>
              <a:t>Fusarium oxysporium</a:t>
            </a:r>
            <a:r>
              <a:rPr lang="tr-TR" sz="2800" smtClean="0">
                <a:solidFill>
                  <a:schemeClr val="hlink"/>
                </a:solidFill>
              </a:rPr>
              <a:t> f.sp.</a:t>
            </a:r>
            <a:r>
              <a:rPr lang="tr-TR" sz="2800" i="1" smtClean="0">
                <a:solidFill>
                  <a:schemeClr val="hlink"/>
                </a:solidFill>
              </a:rPr>
              <a:t>cumini</a:t>
            </a:r>
            <a:endParaRPr lang="tr-TR" sz="2800" smtClean="0">
              <a:solidFill>
                <a:schemeClr val="hlink"/>
              </a:solidFill>
            </a:endParaRPr>
          </a:p>
          <a:p>
            <a:pPr algn="just" eaLnBrk="1" hangingPunct="1">
              <a:lnSpc>
                <a:spcPct val="80000"/>
              </a:lnSpc>
              <a:buFontTx/>
              <a:buNone/>
            </a:pPr>
            <a:r>
              <a:rPr lang="tr-TR" sz="2800" smtClean="0"/>
              <a:t>   Bu hastalık 1957 yılında Hindistan’daki ilk tespitinde % 90 lara varan kayıplara yol açtığı bildirilmektedir. Ülkemizde de görülen hastalığın genel belirtisi solgunluk ve bodurlaşmadır. Solgunluk gövdenin uç kısmında başlar. Hasta bitkilerin iletim demetlerinde renk değişikliği görülür. Hasta bitkiler sararmadan ölebilir. Bitkini tüm gelişme safhalarında etkili olmaktadır. Fide döneminde kök çürüklüğü ve çökertene yol açabilir. Etmenin makro ve mikro konidileri bulunmaktadır. Mikro konidiler tek hücreli ve küçüktürler. Makro konidiler çoğunlukla 3 bölmelidir.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body" idx="1"/>
          </p:nvPr>
        </p:nvSpPr>
        <p:spPr>
          <a:xfrm>
            <a:off x="457200" y="404813"/>
            <a:ext cx="8229600" cy="6048375"/>
          </a:xfrm>
          <a:solidFill>
            <a:srgbClr val="FFCC00"/>
          </a:solidFill>
        </p:spPr>
        <p:txBody>
          <a:bodyPr/>
          <a:lstStyle/>
          <a:p>
            <a:pPr algn="just" eaLnBrk="1" hangingPunct="1">
              <a:lnSpc>
                <a:spcPct val="90000"/>
              </a:lnSpc>
              <a:buFontTx/>
              <a:buNone/>
            </a:pPr>
            <a:r>
              <a:rPr lang="tr-TR" smtClean="0"/>
              <a:t>   Ayrıca etmenin dayanıklı Klamidosporları tek tek oluştuğu gibi zincirde oluşturabilir.</a:t>
            </a:r>
          </a:p>
          <a:p>
            <a:pPr algn="just" eaLnBrk="1" hangingPunct="1">
              <a:lnSpc>
                <a:spcPct val="90000"/>
              </a:lnSpc>
              <a:buFontTx/>
              <a:buNone/>
            </a:pPr>
            <a:r>
              <a:rPr lang="tr-TR" smtClean="0"/>
              <a:t>   Fungus toprak ve tohumla taşınabilir. Toprakta uzun süre klamidospor halinde canlılığını sürdürebilir. Tohum bulaşmaları tarlada ve depolama sırasında gerçekleşebilir.</a:t>
            </a:r>
            <a:endParaRPr lang="tr-TR" b="1" smtClean="0"/>
          </a:p>
          <a:p>
            <a:pPr algn="just" eaLnBrk="1" hangingPunct="1">
              <a:lnSpc>
                <a:spcPct val="90000"/>
              </a:lnSpc>
              <a:buFontTx/>
              <a:buNone/>
            </a:pPr>
            <a:r>
              <a:rPr lang="tr-TR" b="1" smtClean="0"/>
              <a:t>   </a:t>
            </a:r>
            <a:r>
              <a:rPr lang="tr-TR" b="1" smtClean="0">
                <a:solidFill>
                  <a:srgbClr val="FF3300"/>
                </a:solidFill>
              </a:rPr>
              <a:t>Savaşımı:</a:t>
            </a:r>
            <a:r>
              <a:rPr lang="tr-TR" b="1" smtClean="0"/>
              <a:t> </a:t>
            </a:r>
            <a:r>
              <a:rPr lang="tr-TR" smtClean="0"/>
              <a:t>Hastalıksız tohum kullanmak, Bulaşık alanlarda ekim yapmamak, Tohumların 54 </a:t>
            </a:r>
            <a:r>
              <a:rPr lang="tr-TR" baseline="30000" smtClean="0"/>
              <a:t>0</a:t>
            </a:r>
            <a:r>
              <a:rPr lang="tr-TR" smtClean="0"/>
              <a:t>C de ki suda 15 dakika bekletilmesi tohumdaki patojenin canlılığını azaltmaktadır. Dayanıklı çeşit yetiştirilmelidir.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descr="soya"/>
          <p:cNvPicPr>
            <a:picLocks noChangeAspect="1" noChangeArrowheads="1"/>
          </p:cNvPicPr>
          <p:nvPr>
            <p:ph sz="half" idx="1"/>
          </p:nvPr>
        </p:nvPicPr>
        <p:blipFill>
          <a:blip r:embed="rId3"/>
          <a:srcRect/>
          <a:stretch>
            <a:fillRect/>
          </a:stretch>
        </p:blipFill>
        <p:spPr>
          <a:xfrm>
            <a:off x="395288" y="549275"/>
            <a:ext cx="4105275" cy="5903913"/>
          </a:xfrm>
          <a:noFill/>
        </p:spPr>
      </p:pic>
      <p:pic>
        <p:nvPicPr>
          <p:cNvPr id="137219" name="Picture 3" descr="soya11"/>
          <p:cNvPicPr>
            <a:picLocks noChangeAspect="1" noChangeArrowheads="1"/>
          </p:cNvPicPr>
          <p:nvPr>
            <p:ph sz="half" idx="2"/>
          </p:nvPr>
        </p:nvPicPr>
        <p:blipFill>
          <a:blip r:embed="rId4"/>
          <a:srcRect/>
          <a:stretch>
            <a:fillRect/>
          </a:stretch>
        </p:blipFill>
        <p:spPr>
          <a:xfrm>
            <a:off x="4500563" y="549275"/>
            <a:ext cx="4392612" cy="5832475"/>
          </a:xfrm>
          <a:noFill/>
        </p:spPr>
      </p:pic>
      <p:sp>
        <p:nvSpPr>
          <p:cNvPr id="137220" name="Rectangle 4"/>
          <p:cNvSpPr>
            <a:spLocks noChangeArrowheads="1"/>
          </p:cNvSpPr>
          <p:nvPr/>
        </p:nvSpPr>
        <p:spPr bwMode="auto">
          <a:xfrm>
            <a:off x="1258888" y="692150"/>
            <a:ext cx="6902450" cy="579438"/>
          </a:xfrm>
          <a:prstGeom prst="rect">
            <a:avLst/>
          </a:prstGeom>
          <a:noFill/>
          <a:ln w="9525">
            <a:noFill/>
            <a:miter lim="800000"/>
            <a:headEnd/>
            <a:tailEnd/>
          </a:ln>
        </p:spPr>
        <p:txBody>
          <a:bodyPr wrap="none" anchor="ctr">
            <a:spAutoFit/>
          </a:bodyPr>
          <a:lstStyle/>
          <a:p>
            <a:pPr algn="just"/>
            <a:r>
              <a:rPr lang="tr-TR" sz="1600"/>
              <a:t> </a:t>
            </a:r>
            <a:r>
              <a:rPr lang="tr-TR" sz="3200" b="1">
                <a:solidFill>
                  <a:srgbClr val="FF3300"/>
                </a:solidFill>
              </a:rPr>
              <a:t>SOYA FASULYESİ HASTALIKLARI</a:t>
            </a:r>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1936</Words>
  <PresentationFormat>Ekran Gösterisi (4:3)</PresentationFormat>
  <Paragraphs>105</Paragraphs>
  <Slides>33</Slides>
  <Notes>33</Notes>
  <HiddenSlides>0</HiddenSlides>
  <MMClips>0</MMClips>
  <ScaleCrop>false</ScaleCrop>
  <HeadingPairs>
    <vt:vector size="4" baseType="variant">
      <vt:variant>
        <vt:lpstr>Tema</vt:lpstr>
      </vt:variant>
      <vt:variant>
        <vt:i4>1</vt:i4>
      </vt:variant>
      <vt:variant>
        <vt:lpstr>Slayt Başlıkları</vt:lpstr>
      </vt:variant>
      <vt:variant>
        <vt:i4>33</vt:i4>
      </vt:variant>
    </vt:vector>
  </HeadingPairs>
  <TitlesOfParts>
    <vt:vector size="34"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BAKLAGİL    BİTKİLERİ   HASTALIKLARI </vt:lpstr>
      <vt:lpstr>Slayt 24</vt:lpstr>
      <vt:lpstr>FASULYE FUNGAL HASTALIKLARI</vt:lpstr>
      <vt:lpstr>Slayt 26</vt:lpstr>
      <vt:lpstr>Slayt 27</vt:lpstr>
      <vt:lpstr>Slayt 28</vt:lpstr>
      <vt:lpstr>Slayt 29</vt:lpstr>
      <vt:lpstr>Slayt 30</vt:lpstr>
      <vt:lpstr>Slayt 31</vt:lpstr>
      <vt:lpstr>Slayt 32</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pc</dc:creator>
  <cp:lastModifiedBy>pc</cp:lastModifiedBy>
  <cp:revision>1</cp:revision>
  <dcterms:created xsi:type="dcterms:W3CDTF">2017-02-02T12:18:20Z</dcterms:created>
  <dcterms:modified xsi:type="dcterms:W3CDTF">2017-02-02T12:20:57Z</dcterms:modified>
</cp:coreProperties>
</file>