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26"/>
  </p:normalViewPr>
  <p:slideViewPr>
    <p:cSldViewPr snapToGrid="0" snapToObjects="1">
      <p:cViewPr varScale="1">
        <p:scale>
          <a:sx n="95" d="100"/>
          <a:sy n="9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869A2-2676-4BB8-B278-B37AEED68B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C6CAD5-9CB5-4B0E-BF92-044563A098CD}">
      <dgm:prSet/>
      <dgm:spPr/>
      <dgm:t>
        <a:bodyPr/>
        <a:lstStyle/>
        <a:p>
          <a:r>
            <a:rPr lang="en-US"/>
            <a:t>Mideye indirmek</a:t>
          </a:r>
        </a:p>
      </dgm:t>
    </dgm:pt>
    <dgm:pt modelId="{F49FD00E-77D0-426B-9673-1FACBD8AA76F}" type="parTrans" cxnId="{A3397336-533B-47FC-9A0D-01AD1517FBAA}">
      <dgm:prSet/>
      <dgm:spPr/>
      <dgm:t>
        <a:bodyPr/>
        <a:lstStyle/>
        <a:p>
          <a:endParaRPr lang="en-US"/>
        </a:p>
      </dgm:t>
    </dgm:pt>
    <dgm:pt modelId="{EC10C51D-1B24-4E08-9145-5FFA2B20459E}" type="sibTrans" cxnId="{A3397336-533B-47FC-9A0D-01AD1517FBAA}">
      <dgm:prSet/>
      <dgm:spPr/>
      <dgm:t>
        <a:bodyPr/>
        <a:lstStyle/>
        <a:p>
          <a:endParaRPr lang="en-US"/>
        </a:p>
      </dgm:t>
    </dgm:pt>
    <dgm:pt modelId="{B23A9685-0760-40BF-9CD6-7F003C613D4B}">
      <dgm:prSet/>
      <dgm:spPr/>
      <dgm:t>
        <a:bodyPr/>
        <a:lstStyle/>
        <a:p>
          <a:r>
            <a:rPr lang="en-US"/>
            <a:t>Tıkınmak</a:t>
          </a:r>
        </a:p>
      </dgm:t>
    </dgm:pt>
    <dgm:pt modelId="{28A61737-1AC0-4790-9733-6F7485D382F2}" type="parTrans" cxnId="{F5CA527C-CFA2-4E97-9159-56F8D6B30497}">
      <dgm:prSet/>
      <dgm:spPr/>
      <dgm:t>
        <a:bodyPr/>
        <a:lstStyle/>
        <a:p>
          <a:endParaRPr lang="en-US"/>
        </a:p>
      </dgm:t>
    </dgm:pt>
    <dgm:pt modelId="{830E736F-85A5-4337-A5B9-0669FD48A62C}" type="sibTrans" cxnId="{F5CA527C-CFA2-4E97-9159-56F8D6B30497}">
      <dgm:prSet/>
      <dgm:spPr/>
      <dgm:t>
        <a:bodyPr/>
        <a:lstStyle/>
        <a:p>
          <a:endParaRPr lang="en-US"/>
        </a:p>
      </dgm:t>
    </dgm:pt>
    <dgm:pt modelId="{0E0E37AC-BD9C-4E77-95B7-4C6A4074449B}">
      <dgm:prSet/>
      <dgm:spPr/>
      <dgm:t>
        <a:bodyPr/>
        <a:lstStyle/>
        <a:p>
          <a:r>
            <a:rPr lang="en-US"/>
            <a:t>Atıştırmak</a:t>
          </a:r>
        </a:p>
      </dgm:t>
    </dgm:pt>
    <dgm:pt modelId="{6B1B8F69-9243-4236-932F-91C5DCB7DE4F}" type="parTrans" cxnId="{5CB679D0-FF8D-42A5-86C4-B9475D3E93A8}">
      <dgm:prSet/>
      <dgm:spPr/>
      <dgm:t>
        <a:bodyPr/>
        <a:lstStyle/>
        <a:p>
          <a:endParaRPr lang="en-US"/>
        </a:p>
      </dgm:t>
    </dgm:pt>
    <dgm:pt modelId="{E39306F1-72A6-4885-898F-F181B33788D7}" type="sibTrans" cxnId="{5CB679D0-FF8D-42A5-86C4-B9475D3E93A8}">
      <dgm:prSet/>
      <dgm:spPr/>
      <dgm:t>
        <a:bodyPr/>
        <a:lstStyle/>
        <a:p>
          <a:endParaRPr lang="en-US"/>
        </a:p>
      </dgm:t>
    </dgm:pt>
    <dgm:pt modelId="{306B04DA-5E11-468F-9BCE-280DACB88879}">
      <dgm:prSet/>
      <dgm:spPr/>
      <dgm:t>
        <a:bodyPr/>
        <a:lstStyle/>
        <a:p>
          <a:r>
            <a:rPr lang="en-US"/>
            <a:t>Ziftlenmek</a:t>
          </a:r>
        </a:p>
      </dgm:t>
    </dgm:pt>
    <dgm:pt modelId="{A814370F-5179-4274-B72A-B7B88F2903F4}" type="parTrans" cxnId="{987BA87F-FF7A-430C-9FD4-1696BF24AD3A}">
      <dgm:prSet/>
      <dgm:spPr/>
      <dgm:t>
        <a:bodyPr/>
        <a:lstStyle/>
        <a:p>
          <a:endParaRPr lang="en-US"/>
        </a:p>
      </dgm:t>
    </dgm:pt>
    <dgm:pt modelId="{6D70A09D-724E-4025-97DD-EEE8D8BB52B7}" type="sibTrans" cxnId="{987BA87F-FF7A-430C-9FD4-1696BF24AD3A}">
      <dgm:prSet/>
      <dgm:spPr/>
      <dgm:t>
        <a:bodyPr/>
        <a:lstStyle/>
        <a:p>
          <a:endParaRPr lang="en-US"/>
        </a:p>
      </dgm:t>
    </dgm:pt>
    <dgm:pt modelId="{1CE1535B-BBD6-454C-A86A-0B53131AA0D9}" type="pres">
      <dgm:prSet presAssocID="{500869A2-2676-4BB8-B278-B37AEED68B7E}" presName="linear" presStyleCnt="0">
        <dgm:presLayoutVars>
          <dgm:animLvl val="lvl"/>
          <dgm:resizeHandles val="exact"/>
        </dgm:presLayoutVars>
      </dgm:prSet>
      <dgm:spPr/>
    </dgm:pt>
    <dgm:pt modelId="{D71EE60E-4114-0944-91D2-C64DAC1CB650}" type="pres">
      <dgm:prSet presAssocID="{DFC6CAD5-9CB5-4B0E-BF92-044563A098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0231AB-2A7F-EE48-B9A8-9897F6707B4A}" type="pres">
      <dgm:prSet presAssocID="{EC10C51D-1B24-4E08-9145-5FFA2B20459E}" presName="spacer" presStyleCnt="0"/>
      <dgm:spPr/>
    </dgm:pt>
    <dgm:pt modelId="{891BBA6D-F923-2143-89A6-B3CC20B44FDA}" type="pres">
      <dgm:prSet presAssocID="{B23A9685-0760-40BF-9CD6-7F003C613D4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DE622AE-3DAD-2F48-AFE0-B42EF1CD027A}" type="pres">
      <dgm:prSet presAssocID="{830E736F-85A5-4337-A5B9-0669FD48A62C}" presName="spacer" presStyleCnt="0"/>
      <dgm:spPr/>
    </dgm:pt>
    <dgm:pt modelId="{0DE359FA-6C86-A744-86C6-8D400F43E2F1}" type="pres">
      <dgm:prSet presAssocID="{0E0E37AC-BD9C-4E77-95B7-4C6A4074449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2FD265-52E7-6746-B24F-CADA2ED1BB43}" type="pres">
      <dgm:prSet presAssocID="{E39306F1-72A6-4885-898F-F181B33788D7}" presName="spacer" presStyleCnt="0"/>
      <dgm:spPr/>
    </dgm:pt>
    <dgm:pt modelId="{8DD6D8BE-FAB7-0B43-9527-3C7CBCA963EF}" type="pres">
      <dgm:prSet presAssocID="{306B04DA-5E11-468F-9BCE-280DACB888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3397336-533B-47FC-9A0D-01AD1517FBAA}" srcId="{500869A2-2676-4BB8-B278-B37AEED68B7E}" destId="{DFC6CAD5-9CB5-4B0E-BF92-044563A098CD}" srcOrd="0" destOrd="0" parTransId="{F49FD00E-77D0-426B-9673-1FACBD8AA76F}" sibTransId="{EC10C51D-1B24-4E08-9145-5FFA2B20459E}"/>
    <dgm:cxn modelId="{41B5305B-A803-D54F-9A1F-D44C72B7B29E}" type="presOf" srcId="{0E0E37AC-BD9C-4E77-95B7-4C6A4074449B}" destId="{0DE359FA-6C86-A744-86C6-8D400F43E2F1}" srcOrd="0" destOrd="0" presId="urn:microsoft.com/office/officeart/2005/8/layout/vList2"/>
    <dgm:cxn modelId="{901A9869-05EA-1643-A47B-F1F92448E93A}" type="presOf" srcId="{306B04DA-5E11-468F-9BCE-280DACB88879}" destId="{8DD6D8BE-FAB7-0B43-9527-3C7CBCA963EF}" srcOrd="0" destOrd="0" presId="urn:microsoft.com/office/officeart/2005/8/layout/vList2"/>
    <dgm:cxn modelId="{F5CA527C-CFA2-4E97-9159-56F8D6B30497}" srcId="{500869A2-2676-4BB8-B278-B37AEED68B7E}" destId="{B23A9685-0760-40BF-9CD6-7F003C613D4B}" srcOrd="1" destOrd="0" parTransId="{28A61737-1AC0-4790-9733-6F7485D382F2}" sibTransId="{830E736F-85A5-4337-A5B9-0669FD48A62C}"/>
    <dgm:cxn modelId="{987BA87F-FF7A-430C-9FD4-1696BF24AD3A}" srcId="{500869A2-2676-4BB8-B278-B37AEED68B7E}" destId="{306B04DA-5E11-468F-9BCE-280DACB88879}" srcOrd="3" destOrd="0" parTransId="{A814370F-5179-4274-B72A-B7B88F2903F4}" sibTransId="{6D70A09D-724E-4025-97DD-EEE8D8BB52B7}"/>
    <dgm:cxn modelId="{5CB679D0-FF8D-42A5-86C4-B9475D3E93A8}" srcId="{500869A2-2676-4BB8-B278-B37AEED68B7E}" destId="{0E0E37AC-BD9C-4E77-95B7-4C6A4074449B}" srcOrd="2" destOrd="0" parTransId="{6B1B8F69-9243-4236-932F-91C5DCB7DE4F}" sibTransId="{E39306F1-72A6-4885-898F-F181B33788D7}"/>
    <dgm:cxn modelId="{5F9DE4D0-F33A-FF45-9E67-6D4002A7EF99}" type="presOf" srcId="{DFC6CAD5-9CB5-4B0E-BF92-044563A098CD}" destId="{D71EE60E-4114-0944-91D2-C64DAC1CB650}" srcOrd="0" destOrd="0" presId="urn:microsoft.com/office/officeart/2005/8/layout/vList2"/>
    <dgm:cxn modelId="{E4C785E8-539D-5442-A396-0EF6DFB3A548}" type="presOf" srcId="{500869A2-2676-4BB8-B278-B37AEED68B7E}" destId="{1CE1535B-BBD6-454C-A86A-0B53131AA0D9}" srcOrd="0" destOrd="0" presId="urn:microsoft.com/office/officeart/2005/8/layout/vList2"/>
    <dgm:cxn modelId="{ACA7B2FC-136C-B846-BD59-32768D318FF3}" type="presOf" srcId="{B23A9685-0760-40BF-9CD6-7F003C613D4B}" destId="{891BBA6D-F923-2143-89A6-B3CC20B44FDA}" srcOrd="0" destOrd="0" presId="urn:microsoft.com/office/officeart/2005/8/layout/vList2"/>
    <dgm:cxn modelId="{197D9A6C-22F2-DB42-9015-76BC5DD58BEC}" type="presParOf" srcId="{1CE1535B-BBD6-454C-A86A-0B53131AA0D9}" destId="{D71EE60E-4114-0944-91D2-C64DAC1CB650}" srcOrd="0" destOrd="0" presId="urn:microsoft.com/office/officeart/2005/8/layout/vList2"/>
    <dgm:cxn modelId="{D409D840-9106-C043-ADD7-55D70D06D174}" type="presParOf" srcId="{1CE1535B-BBD6-454C-A86A-0B53131AA0D9}" destId="{230231AB-2A7F-EE48-B9A8-9897F6707B4A}" srcOrd="1" destOrd="0" presId="urn:microsoft.com/office/officeart/2005/8/layout/vList2"/>
    <dgm:cxn modelId="{FDBE2D93-9422-094C-9E67-5511009AEECF}" type="presParOf" srcId="{1CE1535B-BBD6-454C-A86A-0B53131AA0D9}" destId="{891BBA6D-F923-2143-89A6-B3CC20B44FDA}" srcOrd="2" destOrd="0" presId="urn:microsoft.com/office/officeart/2005/8/layout/vList2"/>
    <dgm:cxn modelId="{D8BC746B-5537-354F-B156-5994FA14333B}" type="presParOf" srcId="{1CE1535B-BBD6-454C-A86A-0B53131AA0D9}" destId="{0DE622AE-3DAD-2F48-AFE0-B42EF1CD027A}" srcOrd="3" destOrd="0" presId="urn:microsoft.com/office/officeart/2005/8/layout/vList2"/>
    <dgm:cxn modelId="{832D1BC5-E107-2E45-98F1-09F2610945F7}" type="presParOf" srcId="{1CE1535B-BBD6-454C-A86A-0B53131AA0D9}" destId="{0DE359FA-6C86-A744-86C6-8D400F43E2F1}" srcOrd="4" destOrd="0" presId="urn:microsoft.com/office/officeart/2005/8/layout/vList2"/>
    <dgm:cxn modelId="{7F92E1D6-6342-BF4E-B99F-79E91CE6E3F0}" type="presParOf" srcId="{1CE1535B-BBD6-454C-A86A-0B53131AA0D9}" destId="{2D2FD265-52E7-6746-B24F-CADA2ED1BB43}" srcOrd="5" destOrd="0" presId="urn:microsoft.com/office/officeart/2005/8/layout/vList2"/>
    <dgm:cxn modelId="{7D2FB111-FB6D-D945-976E-2E60D0A25DA0}" type="presParOf" srcId="{1CE1535B-BBD6-454C-A86A-0B53131AA0D9}" destId="{8DD6D8BE-FAB7-0B43-9527-3C7CBCA963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EE60E-4114-0944-91D2-C64DAC1CB650}">
      <dsp:nvSpPr>
        <dsp:cNvPr id="0" name=""/>
        <dsp:cNvSpPr/>
      </dsp:nvSpPr>
      <dsp:spPr>
        <a:xfrm>
          <a:off x="0" y="44370"/>
          <a:ext cx="466344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Mideye indirmek</a:t>
          </a:r>
        </a:p>
      </dsp:txBody>
      <dsp:txXfrm>
        <a:off x="40980" y="85350"/>
        <a:ext cx="4581480" cy="757514"/>
      </dsp:txXfrm>
    </dsp:sp>
    <dsp:sp modelId="{891BBA6D-F923-2143-89A6-B3CC20B44FDA}">
      <dsp:nvSpPr>
        <dsp:cNvPr id="0" name=""/>
        <dsp:cNvSpPr/>
      </dsp:nvSpPr>
      <dsp:spPr>
        <a:xfrm>
          <a:off x="0" y="984645"/>
          <a:ext cx="466344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Tıkınmak</a:t>
          </a:r>
        </a:p>
      </dsp:txBody>
      <dsp:txXfrm>
        <a:off x="40980" y="1025625"/>
        <a:ext cx="4581480" cy="757514"/>
      </dsp:txXfrm>
    </dsp:sp>
    <dsp:sp modelId="{0DE359FA-6C86-A744-86C6-8D400F43E2F1}">
      <dsp:nvSpPr>
        <dsp:cNvPr id="0" name=""/>
        <dsp:cNvSpPr/>
      </dsp:nvSpPr>
      <dsp:spPr>
        <a:xfrm>
          <a:off x="0" y="1924920"/>
          <a:ext cx="466344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Atıştırmak</a:t>
          </a:r>
        </a:p>
      </dsp:txBody>
      <dsp:txXfrm>
        <a:off x="40980" y="1965900"/>
        <a:ext cx="4581480" cy="757514"/>
      </dsp:txXfrm>
    </dsp:sp>
    <dsp:sp modelId="{8DD6D8BE-FAB7-0B43-9527-3C7CBCA963EF}">
      <dsp:nvSpPr>
        <dsp:cNvPr id="0" name=""/>
        <dsp:cNvSpPr/>
      </dsp:nvSpPr>
      <dsp:spPr>
        <a:xfrm>
          <a:off x="0" y="2865194"/>
          <a:ext cx="466344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Ziftlenmek</a:t>
          </a:r>
        </a:p>
      </dsp:txBody>
      <dsp:txXfrm>
        <a:off x="40980" y="2906174"/>
        <a:ext cx="4581480" cy="7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EC0B-2D55-588F-86D4-D7EA7EE3A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71B39-FF1B-1EF0-D456-16186A22D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783A9-26B2-9874-5EA6-5BAD2EB9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542A0-51F9-14CF-C479-39C6893D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3DACB-8841-A1E7-1940-F928E578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06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97CC-7AEF-1522-E59B-F0D1D81F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464B9-19CC-387F-9860-09B095614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C2E6E-8493-31C8-D7CF-E6943839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C7A13-1FCB-46E4-4CDF-4B7C4C7B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9791-13C0-4B9A-FF56-CE9DE5F6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3483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F8C16-2A11-4B6E-5864-493C253CC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3A0AE-A224-97D7-680D-3B0416870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85258-9F9C-20E4-E1F6-A67C79E5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5566E-706C-B381-2EF6-279B656C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7CB35-43D4-AD6B-7DD5-3DA599B1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8041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5DE2-CFAA-8900-BEA5-A61C55D8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2A27-E3EE-D566-551A-0C017343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BBB81-D61A-8DC8-C978-36110E19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B6395-130A-B699-3A15-CFD7FBB9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443D0-A564-6E66-734F-F00036A8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636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CCDC-3612-F1AE-0488-94A76269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12931-9290-0CE7-26BD-476183C07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996F-A6F9-BB8E-F244-4BEBBB67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52C27-0F9C-215C-2CAC-F9274444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520FD-4C51-1D60-2AC0-68F10590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665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D26-9387-7DB5-2A60-88A56597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5E769-E575-E769-A9CF-4E61AB99D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E8145-D24F-48F0-1A08-F100CA116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4FC24-B6C9-5E2F-FBA5-107F7D3B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69A7C-5879-E2D7-CFC2-B33B8B08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F6B46-6B2D-5ED8-B9CA-7B51EA7C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4974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811D-B986-5735-610F-3B6879D3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2491D-BCB7-87B3-D341-16A088FC4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F7EB6-4E40-5BA8-C1F0-8B2993930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D5D47-8081-FC1A-C923-9A1ED51F5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5DD3A-B068-FDCB-EBC7-45AFB22FF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CA3BC-D2FC-DB54-BB8A-C29130D0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D6F41-6CF5-1B49-A3AD-067BCC9F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8FA96-99F6-52E9-A071-0D7C6A83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9108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CC04-D289-10F7-FE32-F4C9A2A6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22083-594F-977E-C3E3-7E511F97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51394-BFE9-0E57-F65D-C9C395F3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51EE0-3BF3-0D1A-E2F9-B4321293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1032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A08A3-10B6-932A-7AAD-D3C1B9FB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3CC50-FDD3-2D08-3025-2BD67491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88BF2-2F0F-CDDA-ABB6-039BE246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9727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5B01-5882-DFDA-77DD-2C171EF6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7DA40-B3E3-7979-FAEF-35D3A3B1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DA7C3-91D3-F798-F71E-5AA608A60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CC8DA-8568-B883-549E-43E0500F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3B518-D15A-F712-C941-5F08C03F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9FEFF-99B4-E4B6-E138-1E538A38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8963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EEFF-5CF0-74F2-98A7-CCAD2462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A400D-FEA8-042B-85D5-15BB90D0A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AF36C-AB39-0C92-F198-87E42427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5C761-914F-31B6-B017-26976EFB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2E6F0-3CD9-25E4-A1D5-F7384768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25482-D564-58BA-12AD-B1D0FCA9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1539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6CFC40-D206-EA64-7236-11BC42F2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22636-5E72-13DA-E2CD-537C16346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4EAA3-1BFB-11CF-3513-349714EE3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E0DFC-A91B-7C47-9346-712544239735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C7FCA-BB83-222D-2138-9E48E60D1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9F766-142A-F69F-AD14-C7BEED160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E307-DE0C-7148-80D8-D7A1841CC44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13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6A89-40C2-CE47-B980-27BA3BFB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YANANLAMSAL EŞDEĞERLİK</a:t>
            </a:r>
          </a:p>
        </p:txBody>
      </p:sp>
    </p:spTree>
    <p:extLst>
      <p:ext uri="{BB962C8B-B14F-4D97-AF65-F5344CB8AC3E}">
        <p14:creationId xmlns:p14="http://schemas.microsoft.com/office/powerpoint/2010/main" val="236608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6874-C223-5A4A-98BB-F65B8E9E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Eşdeğerlik Var Mı?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69B0429-496F-4FC1-A0C8-673732A98E4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66800" y="2103120"/>
          <a:ext cx="4663440" cy="374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CFD83-E130-4148-B8B7-E9AB8FAE0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604" y="3391348"/>
            <a:ext cx="4663440" cy="586292"/>
          </a:xfrm>
        </p:spPr>
        <p:txBody>
          <a:bodyPr>
            <a:normAutofit/>
          </a:bodyPr>
          <a:lstStyle/>
          <a:p>
            <a:r>
              <a:rPr lang="en-TR" sz="2800" dirty="0"/>
              <a:t>to eat</a:t>
            </a:r>
          </a:p>
        </p:txBody>
      </p:sp>
    </p:spTree>
    <p:extLst>
      <p:ext uri="{BB962C8B-B14F-4D97-AF65-F5344CB8AC3E}">
        <p14:creationId xmlns:p14="http://schemas.microsoft.com/office/powerpoint/2010/main" val="360300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ADAF1-EB3F-7346-B137-FFB2BAEC9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TR" dirty="0"/>
              <a:t>Yananlamsal Eşdeğerlik Gerektiren Durumlara Örnekler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7A2BA-E621-D24E-80EB-4C314024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en-TR" sz="2800" dirty="0"/>
              <a:t>Gündelik dil</a:t>
            </a:r>
          </a:p>
          <a:p>
            <a:r>
              <a:rPr lang="en-TR" sz="2800" dirty="0"/>
              <a:t>Argo, kaba kullanımlar</a:t>
            </a:r>
          </a:p>
          <a:p>
            <a:r>
              <a:rPr lang="en-TR" sz="2800" dirty="0"/>
              <a:t>Süslü,  ağdalı, yalın, eski kullanımlar</a:t>
            </a:r>
          </a:p>
          <a:p>
            <a:r>
              <a:rPr lang="en-TR" sz="2800" dirty="0"/>
              <a:t>Karakterin tonundaki bir bilgiçlik, yapmacıklık, kinaye</a:t>
            </a:r>
          </a:p>
          <a:p>
            <a:r>
              <a:rPr lang="en-TR" sz="2800" dirty="0"/>
              <a:t>Farklı ağızlar: işçi, köylü, orta/yüksek tabaka, asker, memur</a:t>
            </a:r>
          </a:p>
          <a:p>
            <a:r>
              <a:rPr lang="en-TR" sz="2800" dirty="0"/>
              <a:t>Yöresel ağızlar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08246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B624EB6-577C-5D4F-B59E-F1E1BAE1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33" y="480060"/>
            <a:ext cx="7145867" cy="59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9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1843-72D0-7845-98F3-430AE593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Tuzaklar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FE2A1-C8B5-7F47-9202-7D764BD89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75012"/>
            <a:ext cx="10058400" cy="4177732"/>
          </a:xfrm>
        </p:spPr>
        <p:txBody>
          <a:bodyPr>
            <a:normAutofit/>
          </a:bodyPr>
          <a:lstStyle/>
          <a:p>
            <a:r>
              <a:rPr lang="en-TR" sz="2400" dirty="0"/>
              <a:t>Eski bir metinde biz sözcüğün bugün artık kullanılmayan bir  yananlamının kullanılmış olması.</a:t>
            </a:r>
          </a:p>
          <a:p>
            <a:pPr marL="0" indent="0">
              <a:buNone/>
            </a:pPr>
            <a:r>
              <a:rPr lang="en-TR" sz="2400" dirty="0"/>
              <a:t>			He’s fat  and scant of breath</a:t>
            </a:r>
          </a:p>
          <a:p>
            <a:pPr marL="0" indent="0">
              <a:buNone/>
            </a:pPr>
            <a:r>
              <a:rPr lang="en-TR" sz="2400" dirty="0"/>
              <a:t>			Here, Hamlet take my napkin, rub thy brows</a:t>
            </a:r>
          </a:p>
          <a:p>
            <a:pPr marL="0" indent="0">
              <a:buNone/>
            </a:pPr>
            <a:endParaRPr lang="en-TR" sz="2400" dirty="0"/>
          </a:p>
          <a:p>
            <a:pPr marL="0" indent="0">
              <a:buNone/>
            </a:pPr>
            <a:r>
              <a:rPr lang="en-TR" sz="2400" dirty="0"/>
              <a:t>	Hamlet </a:t>
            </a:r>
            <a:r>
              <a:rPr lang="en-TR" sz="2400" b="1" u="sng" dirty="0"/>
              <a:t>şişman</a:t>
            </a:r>
            <a:r>
              <a:rPr lang="en-TR" sz="2400" dirty="0"/>
              <a:t>, nefesi kesiliyor. Buraya gel Hamlet, şu mendili al da terini sil. </a:t>
            </a:r>
          </a:p>
          <a:p>
            <a:pPr marL="0" indent="0">
              <a:buNone/>
            </a:pPr>
            <a:r>
              <a:rPr lang="en-TR" sz="2400" dirty="0"/>
              <a:t>fat = terlemiş, terden sırılsıklam</a:t>
            </a:r>
          </a:p>
          <a:p>
            <a:pPr marL="0" indent="0">
              <a:buNone/>
            </a:pPr>
            <a:endParaRPr lang="en-TR" dirty="0"/>
          </a:p>
          <a:p>
            <a:pPr marL="0" indent="0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33527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76B4-417D-4B4A-9455-0184A552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044251"/>
          </a:xfrm>
        </p:spPr>
        <p:txBody>
          <a:bodyPr>
            <a:normAutofit/>
          </a:bodyPr>
          <a:lstStyle/>
          <a:p>
            <a:r>
              <a:rPr lang="en-TR" dirty="0"/>
              <a:t>Gözden Kaçan Farklı Yananlamlar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4B11-C257-4D45-BB9A-23A743500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1914383"/>
            <a:ext cx="9792208" cy="4051328"/>
          </a:xfrm>
        </p:spPr>
        <p:txBody>
          <a:bodyPr numCol="2">
            <a:normAutofit/>
          </a:bodyPr>
          <a:lstStyle/>
          <a:p>
            <a:r>
              <a:rPr lang="en-TR" sz="2800" dirty="0"/>
              <a:t>change = bozuk para</a:t>
            </a:r>
          </a:p>
          <a:p>
            <a:r>
              <a:rPr lang="en-TR" sz="2800" dirty="0"/>
              <a:t>toast = kadeh kaldırmak</a:t>
            </a:r>
          </a:p>
          <a:p>
            <a:r>
              <a:rPr lang="en-TR" sz="2800" dirty="0"/>
              <a:t>short = eksik</a:t>
            </a:r>
          </a:p>
          <a:p>
            <a:r>
              <a:rPr lang="en-TR" sz="2800" dirty="0"/>
              <a:t>watch (watch your step/watch your language) = dikkat et</a:t>
            </a:r>
          </a:p>
          <a:p>
            <a:r>
              <a:rPr lang="en-TR" sz="2800" dirty="0"/>
              <a:t>fired = kovulmak</a:t>
            </a:r>
          </a:p>
          <a:p>
            <a:r>
              <a:rPr lang="en-TR" sz="2800" dirty="0"/>
              <a:t>magazine = şarjör</a:t>
            </a:r>
          </a:p>
          <a:p>
            <a:r>
              <a:rPr lang="en-TR" sz="2800" dirty="0"/>
              <a:t>cold case = faili meçhul</a:t>
            </a:r>
          </a:p>
          <a:p>
            <a:r>
              <a:rPr lang="en-TR" sz="2800" dirty="0"/>
              <a:t>tie = berabere</a:t>
            </a:r>
          </a:p>
          <a:p>
            <a:r>
              <a:rPr lang="en-TR" sz="2800" dirty="0"/>
              <a:t>deyimler (It’s raining cats and dogs)</a:t>
            </a:r>
          </a:p>
          <a:p>
            <a:r>
              <a:rPr lang="en-TR" sz="2800" dirty="0"/>
              <a:t>phrasal verbs (hata olarak sözcükler birebir çevrilir)</a:t>
            </a:r>
          </a:p>
        </p:txBody>
      </p:sp>
    </p:spTree>
    <p:extLst>
      <p:ext uri="{BB962C8B-B14F-4D97-AF65-F5344CB8AC3E}">
        <p14:creationId xmlns:p14="http://schemas.microsoft.com/office/powerpoint/2010/main" val="230405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Macintosh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YANANLAMSAL EŞDEĞERLİK</vt:lpstr>
      <vt:lpstr>Eşdeğerlik Var Mı?</vt:lpstr>
      <vt:lpstr>Yananlamsal Eşdeğerlik Gerektiren Durumlara Örnekler</vt:lpstr>
      <vt:lpstr>PowerPoint Presentation</vt:lpstr>
      <vt:lpstr>Tuzaklar</vt:lpstr>
      <vt:lpstr>Gözden Kaçan Farklı Yananlamlar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YANANLAMSAL EŞDEĞERLİK</dc:title>
  <dc:creator>Seda.Peksen</dc:creator>
  <cp:lastModifiedBy>Seda.Peksen</cp:lastModifiedBy>
  <cp:revision>1</cp:revision>
  <dcterms:created xsi:type="dcterms:W3CDTF">2022-04-20T16:53:49Z</dcterms:created>
  <dcterms:modified xsi:type="dcterms:W3CDTF">2022-04-20T16:54:40Z</dcterms:modified>
</cp:coreProperties>
</file>