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  <p:sldId id="266" r:id="rId12"/>
    <p:sldId id="263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/>
              <a:t>9</a:t>
            </a:r>
            <a:r>
              <a:rPr lang="tr-TR" sz="9600" b="1" dirty="0" smtClean="0"/>
              <a:t>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Mali sistem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Osmanlı şehirleri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541903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Saray Teşkilatı ve Osmanlı Sarayları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39725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/>
          </a:bodyPr>
          <a:lstStyle/>
          <a:p>
            <a:r>
              <a:rPr lang="tr-TR" sz="5400" dirty="0"/>
              <a:t>İlmiye sınıfının merkezi rolü</a:t>
            </a:r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Kadı dönemini aşan bir kavram ve olgu olarak ele alınmalıdır</a:t>
            </a:r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Kadı ve görevleri: İdari, adli, beledi, vs.</a:t>
            </a:r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Toprak Sistemi ve Tımar Osmanlı ordu, iktisadi, mali ve içtimai sisteminin temelidir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Millet Sistemi ile modern milliyetçilik birbiriyle karıştırılmamalıdır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Millet sistemi inanç üzerine kurulu bir </a:t>
            </a:r>
            <a:r>
              <a:rPr lang="tr-TR" sz="5400" dirty="0" err="1"/>
              <a:t>kompartmanizasyon</a:t>
            </a:r>
            <a:r>
              <a:rPr lang="tr-TR" sz="5400" dirty="0"/>
              <a:t> ve idare tekniğidir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Mahalle kavramı ve Millet sistemi birbirini destekler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Osmanlı milletleri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78</Words>
  <Application>Microsoft Office PowerPoint</Application>
  <PresentationFormat>Ekran Gösterisi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9. HAFTA</vt:lpstr>
      <vt:lpstr>İlmiye sınıfının merkezi rolü</vt:lpstr>
      <vt:lpstr>Kadı dönemini aşan bir kavram ve olgu olarak ele alınmalıdır</vt:lpstr>
      <vt:lpstr>Kadı ve görevleri: İdari, adli, beledi, vs.</vt:lpstr>
      <vt:lpstr>Toprak Sistemi ve Tımar Osmanlı ordu, iktisadi, mali ve içtimai sisteminin temelidir </vt:lpstr>
      <vt:lpstr>Millet Sistemi ile modern milliyetçilik birbiriyle karıştırılmamalıdır </vt:lpstr>
      <vt:lpstr>Millet sistemi inanç üzerine kurulu bir kompartmanizasyon ve idare tekniğidir </vt:lpstr>
      <vt:lpstr>Mahalle kavramı ve Millet sistemi birbirini destekler </vt:lpstr>
      <vt:lpstr>Osmanlı milletleri </vt:lpstr>
      <vt:lpstr>Mali sistem </vt:lpstr>
      <vt:lpstr>Osmanlı şehirleri </vt:lpstr>
      <vt:lpstr>Saray Teşkilatı ve Osmanlı Sarayları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4</cp:revision>
  <dcterms:created xsi:type="dcterms:W3CDTF">2017-12-15T15:26:21Z</dcterms:created>
  <dcterms:modified xsi:type="dcterms:W3CDTF">2017-12-16T11:00:43Z</dcterms:modified>
</cp:coreProperties>
</file>