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3" r:id="rId1"/>
  </p:sldMasterIdLst>
  <p:sldIdLst>
    <p:sldId id="256" r:id="rId2"/>
    <p:sldId id="257" r:id="rId3"/>
    <p:sldId id="259" r:id="rId4"/>
    <p:sldId id="258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C77D"/>
    <a:srgbClr val="2047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5" autoAdjust="0"/>
    <p:restoredTop sz="96433" autoAdjust="0"/>
  </p:normalViewPr>
  <p:slideViewPr>
    <p:cSldViewPr snapToGrid="0">
      <p:cViewPr varScale="1">
        <p:scale>
          <a:sx n="109" d="100"/>
          <a:sy n="109" d="100"/>
        </p:scale>
        <p:origin x="53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dirty="0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15.11.2017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 userDrawn="1"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31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873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13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15.11.2017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75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15.11.2017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62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98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14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62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28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15.11.2017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192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02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15.11.2017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786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4.xml"/><Relationship Id="rId1" Type="http://schemas.openxmlformats.org/officeDocument/2006/relationships/video" Target="https://www.youtube.com/embed/XMUYoiUlutM" TargetMode="External"/><Relationship Id="rId4" Type="http://schemas.openxmlformats.org/officeDocument/2006/relationships/hyperlink" Target="https://www.youtube.com/watch?v=XMUYoiUlutM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3schools.com/html/html5_video.asp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3600" dirty="0"/>
              <a:t>Çoklu Ortam Araçları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Nbp105 web tasarım temelleri</a:t>
            </a:r>
          </a:p>
          <a:p>
            <a:r>
              <a:rPr lang="tr-TR" dirty="0" err="1"/>
              <a:t>Öğr</a:t>
            </a:r>
            <a:r>
              <a:rPr lang="tr-TR" dirty="0"/>
              <a:t>. Gör. Dr. Ufuk </a:t>
            </a:r>
            <a:r>
              <a:rPr lang="tr-TR" dirty="0" smtClean="0"/>
              <a:t>tanyeri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590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Çoklu Ortam </a:t>
            </a:r>
            <a:r>
              <a:rPr lang="tr-TR" dirty="0" smtClean="0"/>
              <a:t>Araçları [1]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İçerik Yer Tutucusu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  <a:p>
            <a:r>
              <a:rPr lang="tr-TR" dirty="0" smtClean="0"/>
              <a:t>&lt;</a:t>
            </a:r>
            <a:r>
              <a:rPr lang="tr-TR" dirty="0"/>
              <a:t>video </a:t>
            </a:r>
            <a:r>
              <a:rPr lang="tr-TR" dirty="0" err="1"/>
              <a:t>width</a:t>
            </a:r>
            <a:r>
              <a:rPr lang="tr-TR" dirty="0"/>
              <a:t>="400" </a:t>
            </a:r>
            <a:r>
              <a:rPr lang="tr-TR" dirty="0" err="1"/>
              <a:t>controls</a:t>
            </a:r>
            <a:r>
              <a:rPr lang="tr-TR" dirty="0"/>
              <a:t>&gt;</a:t>
            </a:r>
          </a:p>
          <a:p>
            <a:r>
              <a:rPr lang="tr-TR" sz="1800" dirty="0"/>
              <a:t>  &lt;</a:t>
            </a:r>
            <a:r>
              <a:rPr lang="tr-TR" sz="1800" dirty="0" err="1"/>
              <a:t>source</a:t>
            </a:r>
            <a:r>
              <a:rPr lang="tr-TR" sz="1800" dirty="0"/>
              <a:t> </a:t>
            </a:r>
            <a:r>
              <a:rPr lang="tr-TR" sz="1800" dirty="0" err="1"/>
              <a:t>src</a:t>
            </a:r>
            <a:r>
              <a:rPr lang="tr-TR" sz="1800" dirty="0"/>
              <a:t>="mov_bbb.mp4" </a:t>
            </a:r>
            <a:r>
              <a:rPr lang="tr-TR" sz="1800" dirty="0" err="1"/>
              <a:t>type</a:t>
            </a:r>
            <a:r>
              <a:rPr lang="tr-TR" sz="1800" dirty="0"/>
              <a:t>="video/mp4"&gt;</a:t>
            </a:r>
          </a:p>
          <a:p>
            <a:r>
              <a:rPr lang="tr-TR" sz="1800" dirty="0"/>
              <a:t>  &lt;</a:t>
            </a:r>
            <a:r>
              <a:rPr lang="tr-TR" sz="1800" dirty="0" err="1"/>
              <a:t>source</a:t>
            </a:r>
            <a:r>
              <a:rPr lang="tr-TR" sz="1800" dirty="0"/>
              <a:t> </a:t>
            </a:r>
            <a:r>
              <a:rPr lang="tr-TR" sz="1800" dirty="0" err="1"/>
              <a:t>src</a:t>
            </a:r>
            <a:r>
              <a:rPr lang="tr-TR" sz="1800" dirty="0"/>
              <a:t>="mov_bbb.ogg" </a:t>
            </a:r>
            <a:r>
              <a:rPr lang="tr-TR" sz="1800" dirty="0" err="1"/>
              <a:t>type</a:t>
            </a:r>
            <a:r>
              <a:rPr lang="tr-TR" sz="1800" dirty="0"/>
              <a:t>="video/</a:t>
            </a:r>
            <a:r>
              <a:rPr lang="tr-TR" sz="1800" dirty="0" err="1"/>
              <a:t>ogg</a:t>
            </a:r>
            <a:r>
              <a:rPr lang="tr-TR" sz="1800" dirty="0"/>
              <a:t>"&gt;</a:t>
            </a:r>
          </a:p>
          <a:p>
            <a:r>
              <a:rPr lang="tr-TR" dirty="0"/>
              <a:t>  </a:t>
            </a:r>
            <a:r>
              <a:rPr lang="tr-TR" sz="1800" dirty="0" err="1"/>
              <a:t>Your</a:t>
            </a:r>
            <a:r>
              <a:rPr lang="tr-TR" sz="1800" dirty="0"/>
              <a:t> browser </a:t>
            </a:r>
            <a:r>
              <a:rPr lang="tr-TR" sz="1800" dirty="0" err="1"/>
              <a:t>does</a:t>
            </a:r>
            <a:r>
              <a:rPr lang="tr-TR" sz="1800" dirty="0"/>
              <a:t> not </a:t>
            </a:r>
            <a:r>
              <a:rPr lang="tr-TR" sz="1800" dirty="0" err="1"/>
              <a:t>support</a:t>
            </a:r>
            <a:r>
              <a:rPr lang="tr-TR" sz="1800" dirty="0"/>
              <a:t> HTML5 video.</a:t>
            </a:r>
          </a:p>
          <a:p>
            <a:r>
              <a:rPr lang="tr-TR" dirty="0"/>
              <a:t>&lt;/video&gt;</a:t>
            </a:r>
          </a:p>
        </p:txBody>
      </p:sp>
      <p:pic>
        <p:nvPicPr>
          <p:cNvPr id="6" name="XMUYoiUlutM"/>
          <p:cNvPicPr>
            <a:picLocks noGrp="1" noRot="1" noChangeAspect="1"/>
          </p:cNvPicPr>
          <p:nvPr>
            <p:ph sz="half" idx="2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6400800" y="2571750"/>
            <a:ext cx="4572000" cy="2571750"/>
          </a:xfrm>
          <a:prstGeom prst="rect">
            <a:avLst/>
          </a:prstGeom>
        </p:spPr>
      </p:pic>
      <p:sp>
        <p:nvSpPr>
          <p:cNvPr id="7" name="Metin kutusu 6"/>
          <p:cNvSpPr txBox="1"/>
          <p:nvPr/>
        </p:nvSpPr>
        <p:spPr>
          <a:xfrm>
            <a:off x="6453554" y="5257800"/>
            <a:ext cx="436098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800" dirty="0">
                <a:hlinkClick r:id="rId4"/>
              </a:rPr>
              <a:t>https://</a:t>
            </a:r>
            <a:r>
              <a:rPr lang="tr-TR" sz="800" dirty="0" smtClean="0">
                <a:hlinkClick r:id="rId4"/>
              </a:rPr>
              <a:t>www.youtube.com/watch?v=XMUYoiUlutM</a:t>
            </a:r>
            <a:r>
              <a:rPr lang="tr-TR" sz="800" dirty="0" smtClean="0"/>
              <a:t> (erişim tarihi: 15/11/2017)</a:t>
            </a:r>
            <a:endParaRPr lang="tr-TR" sz="800" dirty="0"/>
          </a:p>
        </p:txBody>
      </p:sp>
    </p:spTree>
    <p:extLst>
      <p:ext uri="{BB962C8B-B14F-4D97-AF65-F5344CB8AC3E}">
        <p14:creationId xmlns:p14="http://schemas.microsoft.com/office/powerpoint/2010/main" val="966097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Çoklu Ortam </a:t>
            </a:r>
            <a:r>
              <a:rPr lang="tr-TR" dirty="0" smtClean="0"/>
              <a:t>Araçları [2]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İçerik Yer Tutucusu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3130" y="2195281"/>
            <a:ext cx="8526065" cy="3324689"/>
          </a:xfrm>
        </p:spPr>
      </p:pic>
    </p:spTree>
    <p:extLst>
      <p:ext uri="{BB962C8B-B14F-4D97-AF65-F5344CB8AC3E}">
        <p14:creationId xmlns:p14="http://schemas.microsoft.com/office/powerpoint/2010/main" val="1902157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[1] </a:t>
            </a:r>
            <a:r>
              <a:rPr lang="en-US" dirty="0" smtClean="0"/>
              <a:t>HTML5 </a:t>
            </a:r>
            <a:r>
              <a:rPr lang="en-US" dirty="0"/>
              <a:t>Tutorial. (</a:t>
            </a:r>
            <a:r>
              <a:rPr lang="en-US" dirty="0" err="1"/>
              <a:t>n.d.</a:t>
            </a:r>
            <a:r>
              <a:rPr lang="en-US" dirty="0"/>
              <a:t>). </a:t>
            </a:r>
            <a:r>
              <a:rPr lang="tr-TR" dirty="0" smtClean="0"/>
              <a:t>Erişim Tarihi </a:t>
            </a:r>
            <a:r>
              <a:rPr lang="tr-TR" dirty="0" smtClean="0"/>
              <a:t>15 </a:t>
            </a:r>
            <a:r>
              <a:rPr lang="tr-TR" dirty="0" smtClean="0"/>
              <a:t>Kasım</a:t>
            </a:r>
            <a:r>
              <a:rPr lang="en-US" dirty="0" smtClean="0"/>
              <a:t> </a:t>
            </a:r>
            <a:r>
              <a:rPr lang="en-US" dirty="0"/>
              <a:t>2017, </a:t>
            </a:r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www.w3schools.com/html/html5_video.asp</a:t>
            </a:r>
            <a:r>
              <a:rPr lang="tr-TR" dirty="0" smtClean="0"/>
              <a:t> </a:t>
            </a:r>
          </a:p>
          <a:p>
            <a:r>
              <a:rPr lang="tr-TR" dirty="0" smtClean="0"/>
              <a:t>[2] </a:t>
            </a:r>
            <a:r>
              <a:rPr lang="en-US" dirty="0"/>
              <a:t>HTML5 Tutorial. (</a:t>
            </a:r>
            <a:r>
              <a:rPr lang="en-US" dirty="0" err="1"/>
              <a:t>n.d.</a:t>
            </a:r>
            <a:r>
              <a:rPr lang="en-US" dirty="0"/>
              <a:t>). </a:t>
            </a:r>
            <a:r>
              <a:rPr lang="tr-TR" dirty="0"/>
              <a:t>Erişim Tarihi </a:t>
            </a:r>
            <a:r>
              <a:rPr lang="tr-TR" dirty="0" smtClean="0"/>
              <a:t>15 </a:t>
            </a:r>
            <a:r>
              <a:rPr lang="tr-TR" dirty="0"/>
              <a:t>Kasım</a:t>
            </a:r>
            <a:r>
              <a:rPr lang="en-US" dirty="0"/>
              <a:t> 2017, </a:t>
            </a:r>
            <a:r>
              <a:rPr lang="en-US" dirty="0">
                <a:hlinkClick r:id="rId2"/>
              </a:rPr>
              <a:t>https://www.w3schools.com/html/html5_video.asp</a:t>
            </a:r>
            <a:r>
              <a:rPr lang="tr-TR" dirty="0"/>
              <a:t> </a:t>
            </a:r>
          </a:p>
          <a:p>
            <a:endParaRPr lang="tr-TR" dirty="0" smtClean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583117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eçmişe bakış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90</TotalTime>
  <Words>115</Words>
  <Application>Microsoft Office PowerPoint</Application>
  <PresentationFormat>Geniş ekran</PresentationFormat>
  <Paragraphs>21</Paragraphs>
  <Slides>4</Slides>
  <Notes>0</Notes>
  <HiddenSlides>0</HiddenSlides>
  <MMClips>1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7" baseType="lpstr">
      <vt:lpstr>Calibri</vt:lpstr>
      <vt:lpstr>Times New Roman</vt:lpstr>
      <vt:lpstr>Geçmişe bakış</vt:lpstr>
      <vt:lpstr>Çoklu Ortam Araçları</vt:lpstr>
      <vt:lpstr>Çoklu Ortam Araçları [1]</vt:lpstr>
      <vt:lpstr>Çoklu Ortam Araçları [2]</vt:lpstr>
      <vt:lpstr>Kaynaklar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KONU</dc:title>
  <dc:creator>ufuk</dc:creator>
  <cp:lastModifiedBy>ufuk</cp:lastModifiedBy>
  <cp:revision>16</cp:revision>
  <dcterms:created xsi:type="dcterms:W3CDTF">2017-11-14T11:12:27Z</dcterms:created>
  <dcterms:modified xsi:type="dcterms:W3CDTF">2017-11-14T22:43:44Z</dcterms:modified>
</cp:coreProperties>
</file>