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XMUYoiUlutM" TargetMode="External"/><Relationship Id="rId4" Type="http://schemas.openxmlformats.org/officeDocument/2006/relationships/hyperlink" Target="https://www.youtube.com/watch?v=XMUYoiUlu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html/html5_video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Çoklu Ortam Araçları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</a:t>
            </a:r>
            <a:r>
              <a:rPr lang="tr-TR" dirty="0" smtClean="0"/>
              <a:t>tanyeri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&lt;</a:t>
            </a:r>
            <a:r>
              <a:rPr lang="tr-TR" dirty="0"/>
              <a:t>video </a:t>
            </a:r>
            <a:r>
              <a:rPr lang="tr-TR" dirty="0" err="1"/>
              <a:t>width</a:t>
            </a:r>
            <a:r>
              <a:rPr lang="tr-TR" dirty="0"/>
              <a:t>="400" </a:t>
            </a:r>
            <a:r>
              <a:rPr lang="tr-TR" dirty="0" err="1"/>
              <a:t>controls</a:t>
            </a:r>
            <a:r>
              <a:rPr lang="tr-TR" dirty="0"/>
              <a:t>&gt;</a:t>
            </a:r>
          </a:p>
          <a:p>
            <a:r>
              <a:rPr lang="tr-TR" sz="1800" dirty="0"/>
              <a:t>  &lt;</a:t>
            </a:r>
            <a:r>
              <a:rPr lang="tr-TR" sz="1800" dirty="0" err="1"/>
              <a:t>source</a:t>
            </a:r>
            <a:r>
              <a:rPr lang="tr-TR" sz="1800" dirty="0"/>
              <a:t> </a:t>
            </a:r>
            <a:r>
              <a:rPr lang="tr-TR" sz="1800" dirty="0" err="1"/>
              <a:t>src</a:t>
            </a:r>
            <a:r>
              <a:rPr lang="tr-TR" sz="1800" dirty="0"/>
              <a:t>="mov_bbb.mp4" </a:t>
            </a:r>
            <a:r>
              <a:rPr lang="tr-TR" sz="1800" dirty="0" err="1"/>
              <a:t>type</a:t>
            </a:r>
            <a:r>
              <a:rPr lang="tr-TR" sz="1800" dirty="0"/>
              <a:t>="video/mp4"&gt;</a:t>
            </a:r>
          </a:p>
          <a:p>
            <a:r>
              <a:rPr lang="tr-TR" sz="1800" dirty="0"/>
              <a:t>  &lt;</a:t>
            </a:r>
            <a:r>
              <a:rPr lang="tr-TR" sz="1800" dirty="0" err="1"/>
              <a:t>source</a:t>
            </a:r>
            <a:r>
              <a:rPr lang="tr-TR" sz="1800" dirty="0"/>
              <a:t> </a:t>
            </a:r>
            <a:r>
              <a:rPr lang="tr-TR" sz="1800" dirty="0" err="1"/>
              <a:t>src</a:t>
            </a:r>
            <a:r>
              <a:rPr lang="tr-TR" sz="1800" dirty="0"/>
              <a:t>="mov_bbb.ogg" </a:t>
            </a:r>
            <a:r>
              <a:rPr lang="tr-TR" sz="1800" dirty="0" err="1"/>
              <a:t>type</a:t>
            </a:r>
            <a:r>
              <a:rPr lang="tr-TR" sz="1800" dirty="0"/>
              <a:t>="video/</a:t>
            </a:r>
            <a:r>
              <a:rPr lang="tr-TR" sz="1800" dirty="0" err="1"/>
              <a:t>ogg</a:t>
            </a:r>
            <a:r>
              <a:rPr lang="tr-TR" sz="1800" dirty="0"/>
              <a:t>"&gt;</a:t>
            </a:r>
          </a:p>
          <a:p>
            <a:r>
              <a:rPr lang="tr-TR" dirty="0"/>
              <a:t>  </a:t>
            </a:r>
            <a:r>
              <a:rPr lang="tr-TR" sz="1800" dirty="0" err="1"/>
              <a:t>Your</a:t>
            </a:r>
            <a:r>
              <a:rPr lang="tr-TR" sz="1800" dirty="0"/>
              <a:t> browser </a:t>
            </a:r>
            <a:r>
              <a:rPr lang="tr-TR" sz="1800" dirty="0" err="1"/>
              <a:t>does</a:t>
            </a:r>
            <a:r>
              <a:rPr lang="tr-TR" sz="1800" dirty="0"/>
              <a:t> not </a:t>
            </a:r>
            <a:r>
              <a:rPr lang="tr-TR" sz="1800" dirty="0" err="1"/>
              <a:t>support</a:t>
            </a:r>
            <a:r>
              <a:rPr lang="tr-TR" sz="1800" dirty="0"/>
              <a:t> HTML5 video.</a:t>
            </a:r>
          </a:p>
          <a:p>
            <a:r>
              <a:rPr lang="tr-TR" dirty="0"/>
              <a:t>&lt;/video&gt;</a:t>
            </a:r>
          </a:p>
        </p:txBody>
      </p:sp>
      <p:pic>
        <p:nvPicPr>
          <p:cNvPr id="6" name="XMUYoiUlutM"/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400800" y="2571750"/>
            <a:ext cx="4572000" cy="2571750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6453554" y="5257800"/>
            <a:ext cx="43609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>
                <a:hlinkClick r:id="rId4"/>
              </a:rPr>
              <a:t>https://</a:t>
            </a:r>
            <a:r>
              <a:rPr lang="tr-TR" sz="800" dirty="0" smtClean="0">
                <a:hlinkClick r:id="rId4"/>
              </a:rPr>
              <a:t>www.youtube.com/watch?v=XMUYoiUlutM</a:t>
            </a:r>
            <a:r>
              <a:rPr lang="tr-TR" sz="800" dirty="0" smtClean="0"/>
              <a:t> (erişim tarihi: 15/11/2017)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130" y="2195281"/>
            <a:ext cx="8526065" cy="3324689"/>
          </a:xfrm>
        </p:spPr>
      </p:pic>
    </p:spTree>
    <p:extLst>
      <p:ext uri="{BB962C8B-B14F-4D97-AF65-F5344CB8AC3E}">
        <p14:creationId xmlns:p14="http://schemas.microsoft.com/office/powerpoint/2010/main" val="190215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</a:t>
            </a:r>
            <a:r>
              <a:rPr lang="tr-TR" dirty="0" smtClean="0"/>
              <a:t>15 </a:t>
            </a:r>
            <a:r>
              <a:rPr lang="tr-TR" dirty="0" smtClean="0"/>
              <a:t>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www.w3schools.com/html/html5_video.asp</a:t>
            </a:r>
            <a:r>
              <a:rPr lang="tr-TR" dirty="0" smtClean="0"/>
              <a:t> </a:t>
            </a:r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</a:t>
            </a:r>
            <a:r>
              <a:rPr lang="tr-TR" dirty="0" smtClean="0"/>
              <a:t>15 </a:t>
            </a:r>
            <a:r>
              <a:rPr lang="tr-TR" dirty="0"/>
              <a:t>Kasım</a:t>
            </a:r>
            <a:r>
              <a:rPr lang="en-US" dirty="0"/>
              <a:t> 2017, </a:t>
            </a:r>
            <a:r>
              <a:rPr lang="en-US" dirty="0">
                <a:hlinkClick r:id="rId2"/>
              </a:rPr>
              <a:t>https://www.w3schools.com/html/html5_video.asp</a:t>
            </a:r>
            <a:r>
              <a:rPr lang="tr-TR" dirty="0"/>
              <a:t>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83117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115</Words>
  <Application>Microsoft Office PowerPoint</Application>
  <PresentationFormat>Geniş ekran</PresentationFormat>
  <Paragraphs>21</Paragraphs>
  <Slides>4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Calibri</vt:lpstr>
      <vt:lpstr>Times New Roman</vt:lpstr>
      <vt:lpstr>Geçmişe bakış</vt:lpstr>
      <vt:lpstr>Çoklu Ortam Araçları</vt:lpstr>
      <vt:lpstr>Çoklu Ortam Araçları [1]</vt:lpstr>
      <vt:lpstr>Çoklu Ortam Araçları [2]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16</cp:revision>
  <dcterms:created xsi:type="dcterms:W3CDTF">2017-11-14T11:12:27Z</dcterms:created>
  <dcterms:modified xsi:type="dcterms:W3CDTF">2017-11-14T22:43:44Z</dcterms:modified>
</cp:coreProperties>
</file>