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90" r:id="rId2"/>
    <p:sldId id="291" r:id="rId3"/>
    <p:sldId id="289" r:id="rId4"/>
    <p:sldId id="464" r:id="rId5"/>
    <p:sldId id="465" r:id="rId6"/>
    <p:sldId id="466" r:id="rId7"/>
    <p:sldId id="467" r:id="rId8"/>
    <p:sldId id="468" r:id="rId9"/>
    <p:sldId id="469" r:id="rId10"/>
    <p:sldId id="470" r:id="rId11"/>
    <p:sldId id="471" r:id="rId12"/>
    <p:sldId id="472" r:id="rId13"/>
    <p:sldId id="473" r:id="rId14"/>
    <p:sldId id="474" r:id="rId15"/>
    <p:sldId id="444" r:id="rId16"/>
    <p:sldId id="339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 smtClean="0"/>
              <a:t>SINTAKTIK </a:t>
            </a:r>
            <a:r>
              <a:rPr lang="tr-TR" b="1" dirty="0" smtClean="0"/>
              <a:t>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755576" y="2208185"/>
            <a:ext cx="7416824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Gözin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ýagtygözin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irgözin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günuzyn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günortanlar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31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 smtClean="0"/>
              <a:t>SINTAKTIK </a:t>
            </a:r>
            <a:r>
              <a:rPr lang="tr-TR" b="1" dirty="0" smtClean="0"/>
              <a:t>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99592" y="2204864"/>
            <a:ext cx="7205772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7.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Saýyn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sözsoňy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kömekçisi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bilen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günsaýyn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aýsaýyn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sagatsaýyn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71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 smtClean="0"/>
              <a:t>SINTAKTIK </a:t>
            </a:r>
            <a:r>
              <a:rPr lang="tr-TR" b="1" dirty="0" smtClean="0"/>
              <a:t>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079612" y="2204864"/>
            <a:ext cx="6948772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sv-S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sözüniň getirilmegi arkaly: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sv-S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agşamara</a:t>
            </a: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sv-S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gijara</a:t>
            </a: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sv-S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ikindinara</a:t>
            </a: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sv-S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ortara</a:t>
            </a: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sv-S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gyssagarada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81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10199" y="1569006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 smtClean="0"/>
              <a:t>SINTAKTIK </a:t>
            </a:r>
            <a:r>
              <a:rPr lang="tr-TR" b="1" dirty="0" smtClean="0"/>
              <a:t>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32556" y="2075424"/>
            <a:ext cx="7272808" cy="35394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/>
              <a:t>9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«Öz»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sözi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bilen: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özbaşyna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özara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özbaşdak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özerkine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özygtyýaryna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84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10199" y="1569006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 smtClean="0"/>
              <a:t>SINTAKTIK </a:t>
            </a:r>
            <a:r>
              <a:rPr lang="tr-TR" b="1" dirty="0" smtClean="0"/>
              <a:t>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947645" y="2050252"/>
            <a:ext cx="7128792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ilkibada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bilkastlaýyn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ýüregedüşgünç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keýpihonlykdan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hoşwagt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peýwagtyna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mümkingadar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ýanbaşdan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allowarradan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dürli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sözleriň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goşulyşmagyndan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emele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gelipdir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2020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645024"/>
            <a:ext cx="1656184" cy="2304256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2627784" y="2708920"/>
            <a:ext cx="5688632" cy="283154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 </a:t>
            </a:r>
            <a:r>
              <a:rPr lang="tr-TR" sz="1600" dirty="0" err="1"/>
              <a:t>Iki</a:t>
            </a:r>
            <a:r>
              <a:rPr lang="tr-TR" sz="1600" dirty="0"/>
              <a:t> </a:t>
            </a:r>
            <a:r>
              <a:rPr lang="tr-TR" sz="1600" dirty="0" err="1"/>
              <a:t>ýoldaş</a:t>
            </a:r>
            <a:r>
              <a:rPr lang="tr-TR" sz="1600" dirty="0"/>
              <a:t> </a:t>
            </a:r>
            <a:r>
              <a:rPr lang="tr-TR" sz="1600" dirty="0" err="1"/>
              <a:t>salkyn</a:t>
            </a:r>
            <a:r>
              <a:rPr lang="tr-TR" sz="1600" dirty="0"/>
              <a:t> </a:t>
            </a:r>
            <a:r>
              <a:rPr lang="tr-TR" sz="1600" dirty="0" err="1"/>
              <a:t>çägäniň</a:t>
            </a:r>
            <a:r>
              <a:rPr lang="tr-TR" sz="1600" dirty="0"/>
              <a:t> üstünde </a:t>
            </a:r>
            <a:r>
              <a:rPr lang="tr-TR" sz="1600" dirty="0" err="1"/>
              <a:t>ýanyn</a:t>
            </a:r>
            <a:r>
              <a:rPr lang="tr-TR" sz="1600" dirty="0"/>
              <a:t> </a:t>
            </a:r>
            <a:r>
              <a:rPr lang="tr-TR" sz="1600" dirty="0" err="1"/>
              <a:t>ýatyp</a:t>
            </a:r>
            <a:r>
              <a:rPr lang="tr-TR" sz="1600" dirty="0"/>
              <a:t>, </a:t>
            </a:r>
            <a:r>
              <a:rPr lang="tr-TR" sz="1600" dirty="0" err="1"/>
              <a:t>mesawy</a:t>
            </a:r>
            <a:r>
              <a:rPr lang="tr-TR" sz="1600" dirty="0"/>
              <a:t> </a:t>
            </a:r>
            <a:r>
              <a:rPr lang="tr-TR" sz="1600" dirty="0" err="1"/>
              <a:t>gürrüňe</a:t>
            </a:r>
            <a:r>
              <a:rPr lang="tr-TR" sz="1600" dirty="0"/>
              <a:t> </a:t>
            </a:r>
            <a:r>
              <a:rPr lang="tr-TR" sz="1600" dirty="0" err="1"/>
              <a:t>girişdiler</a:t>
            </a:r>
            <a:r>
              <a:rPr lang="tr-TR" sz="1600" dirty="0"/>
              <a:t>. Erte-</a:t>
            </a:r>
            <a:r>
              <a:rPr lang="tr-TR" sz="1600" dirty="0" err="1"/>
              <a:t>birigün</a:t>
            </a:r>
            <a:r>
              <a:rPr lang="tr-TR" sz="1600" dirty="0"/>
              <a:t> </a:t>
            </a:r>
            <a:r>
              <a:rPr lang="tr-TR" sz="1600" dirty="0" err="1"/>
              <a:t>söwda</a:t>
            </a:r>
            <a:r>
              <a:rPr lang="tr-TR" sz="1600" dirty="0"/>
              <a:t> </a:t>
            </a:r>
            <a:r>
              <a:rPr lang="tr-TR" sz="1600" dirty="0" err="1"/>
              <a:t>kerwenimiz</a:t>
            </a:r>
            <a:r>
              <a:rPr lang="tr-TR" sz="1600" dirty="0"/>
              <a:t> </a:t>
            </a:r>
            <a:r>
              <a:rPr lang="tr-TR" sz="1600" dirty="0" err="1"/>
              <a:t>ugraýar</a:t>
            </a:r>
            <a:r>
              <a:rPr lang="tr-TR" sz="1600" dirty="0"/>
              <a:t>. Senem </a:t>
            </a:r>
            <a:r>
              <a:rPr lang="tr-TR" sz="1600" dirty="0" err="1"/>
              <a:t>şolar</a:t>
            </a:r>
            <a:r>
              <a:rPr lang="tr-TR" sz="1600" dirty="0"/>
              <a:t> bilen bile </a:t>
            </a:r>
            <a:r>
              <a:rPr lang="tr-TR" sz="1600" dirty="0" err="1"/>
              <a:t>gidersiň</a:t>
            </a:r>
            <a:r>
              <a:rPr lang="tr-TR" sz="1600" dirty="0"/>
              <a:t>. </a:t>
            </a:r>
            <a:r>
              <a:rPr lang="tr-TR" sz="1600" dirty="0" err="1"/>
              <a:t>Ilki</a:t>
            </a:r>
            <a:r>
              <a:rPr lang="tr-TR" sz="1600" dirty="0"/>
              <a:t> </a:t>
            </a:r>
            <a:r>
              <a:rPr lang="tr-TR" sz="1600" dirty="0" err="1"/>
              <a:t>Hoşgeldiniň</a:t>
            </a:r>
            <a:r>
              <a:rPr lang="tr-TR" sz="1600" dirty="0"/>
              <a:t> </a:t>
            </a:r>
            <a:r>
              <a:rPr lang="tr-TR" sz="1600" dirty="0" err="1"/>
              <a:t>baryp</a:t>
            </a:r>
            <a:r>
              <a:rPr lang="tr-TR" sz="1600" dirty="0"/>
              <a:t>, </a:t>
            </a:r>
            <a:r>
              <a:rPr lang="tr-TR" sz="1600" dirty="0" err="1"/>
              <a:t>Wüşi</a:t>
            </a:r>
            <a:r>
              <a:rPr lang="tr-TR" sz="1600" dirty="0"/>
              <a:t> kel </a:t>
            </a:r>
            <a:r>
              <a:rPr lang="tr-TR" sz="1600" dirty="0" err="1"/>
              <a:t>hakda</a:t>
            </a:r>
            <a:r>
              <a:rPr lang="tr-TR" sz="1600" dirty="0"/>
              <a:t> </a:t>
            </a:r>
            <a:r>
              <a:rPr lang="tr-TR" sz="1600" dirty="0" err="1"/>
              <a:t>aýtjak</a:t>
            </a:r>
            <a:r>
              <a:rPr lang="tr-TR" sz="1600" dirty="0"/>
              <a:t> </a:t>
            </a:r>
            <a:r>
              <a:rPr lang="tr-TR" sz="1600" dirty="0" err="1"/>
              <a:t>taryply</a:t>
            </a:r>
            <a:r>
              <a:rPr lang="tr-TR" sz="1600" dirty="0"/>
              <a:t> sözlerini </a:t>
            </a:r>
            <a:r>
              <a:rPr lang="tr-TR" sz="1600" dirty="0" err="1"/>
              <a:t>jikme-jik</a:t>
            </a:r>
            <a:r>
              <a:rPr lang="tr-TR" sz="1600" dirty="0"/>
              <a:t> </a:t>
            </a:r>
            <a:r>
              <a:rPr lang="tr-TR" sz="1600" dirty="0" err="1"/>
              <a:t>maslahatlaşdylar</a:t>
            </a:r>
            <a:r>
              <a:rPr lang="tr-TR" sz="1600" dirty="0"/>
              <a:t>. </a:t>
            </a:r>
            <a:r>
              <a:rPr lang="tr-TR" sz="1600" dirty="0" err="1"/>
              <a:t>Emma</a:t>
            </a:r>
            <a:r>
              <a:rPr lang="tr-TR" sz="1600" dirty="0"/>
              <a:t> </a:t>
            </a:r>
            <a:r>
              <a:rPr lang="tr-TR" sz="1600" dirty="0" err="1"/>
              <a:t>ýygnaklarda</a:t>
            </a:r>
            <a:r>
              <a:rPr lang="tr-TR" sz="1600" dirty="0"/>
              <a:t> </a:t>
            </a:r>
            <a:r>
              <a:rPr lang="tr-TR" sz="1600" dirty="0" err="1"/>
              <a:t>ýüzbe-ýüz</a:t>
            </a:r>
            <a:r>
              <a:rPr lang="tr-TR" sz="1600" dirty="0"/>
              <a:t> </a:t>
            </a:r>
            <a:r>
              <a:rPr lang="tr-TR" sz="1600" dirty="0" err="1"/>
              <a:t>oturylan</a:t>
            </a:r>
            <a:r>
              <a:rPr lang="tr-TR" sz="1600" dirty="0"/>
              <a:t> </a:t>
            </a:r>
            <a:r>
              <a:rPr lang="tr-TR" sz="1600" dirty="0" err="1"/>
              <a:t>wagtynda</a:t>
            </a:r>
            <a:r>
              <a:rPr lang="tr-TR" sz="1600" dirty="0"/>
              <a:t> </a:t>
            </a:r>
            <a:r>
              <a:rPr lang="tr-TR" sz="1600" dirty="0" err="1"/>
              <a:t>welin</a:t>
            </a:r>
            <a:r>
              <a:rPr lang="tr-TR" sz="1600" dirty="0"/>
              <a:t>, </a:t>
            </a:r>
            <a:r>
              <a:rPr lang="tr-TR" sz="1600" dirty="0" err="1"/>
              <a:t>Ýelli</a:t>
            </a:r>
            <a:r>
              <a:rPr lang="tr-TR" sz="1600" dirty="0"/>
              <a:t> </a:t>
            </a:r>
            <a:r>
              <a:rPr lang="tr-TR" sz="1600" dirty="0" err="1"/>
              <a:t>biragyz</a:t>
            </a:r>
            <a:r>
              <a:rPr lang="tr-TR" sz="1600" dirty="0"/>
              <a:t> hem söz </a:t>
            </a:r>
            <a:r>
              <a:rPr lang="tr-TR" sz="1600" dirty="0" err="1"/>
              <a:t>aýtmazdy</a:t>
            </a:r>
            <a:r>
              <a:rPr lang="tr-TR" sz="1600" dirty="0"/>
              <a:t>. Her </a:t>
            </a:r>
            <a:r>
              <a:rPr lang="tr-TR" sz="1600" dirty="0" err="1"/>
              <a:t>ýerde</a:t>
            </a:r>
            <a:r>
              <a:rPr lang="tr-TR" sz="1600" dirty="0"/>
              <a:t> </a:t>
            </a:r>
            <a:r>
              <a:rPr lang="tr-TR" sz="1600" dirty="0" err="1"/>
              <a:t>ikilän-üçlän</a:t>
            </a:r>
            <a:r>
              <a:rPr lang="tr-TR" sz="1600" dirty="0"/>
              <a:t> </a:t>
            </a:r>
            <a:r>
              <a:rPr lang="tr-TR" sz="1600" dirty="0" err="1"/>
              <a:t>işläp</a:t>
            </a:r>
            <a:r>
              <a:rPr lang="tr-TR" sz="1600" dirty="0"/>
              <a:t> </a:t>
            </a:r>
            <a:r>
              <a:rPr lang="tr-TR" sz="1600" dirty="0" err="1"/>
              <a:t>ýörenler</a:t>
            </a:r>
            <a:r>
              <a:rPr lang="tr-TR" sz="1600" dirty="0"/>
              <a:t> göze </a:t>
            </a:r>
            <a:r>
              <a:rPr lang="tr-TR" sz="1600" dirty="0" err="1"/>
              <a:t>ilýärdi</a:t>
            </a:r>
            <a:r>
              <a:rPr lang="tr-TR" sz="1600" dirty="0"/>
              <a:t>. </a:t>
            </a:r>
            <a:r>
              <a:rPr lang="tr-TR" sz="1600" dirty="0" err="1"/>
              <a:t>Birsalym</a:t>
            </a:r>
            <a:r>
              <a:rPr lang="tr-TR" sz="1600" dirty="0"/>
              <a:t> </a:t>
            </a:r>
            <a:r>
              <a:rPr lang="tr-TR" sz="1600" dirty="0" err="1"/>
              <a:t>dymyp</a:t>
            </a:r>
            <a:r>
              <a:rPr lang="tr-TR" sz="1600" dirty="0"/>
              <a:t> </a:t>
            </a:r>
            <a:r>
              <a:rPr lang="tr-TR" sz="1600" dirty="0" err="1"/>
              <a:t>oturanyndan</a:t>
            </a:r>
            <a:r>
              <a:rPr lang="tr-TR" sz="1600" dirty="0"/>
              <a:t> </a:t>
            </a:r>
            <a:r>
              <a:rPr lang="tr-TR" sz="1600" dirty="0" err="1"/>
              <a:t>soň</a:t>
            </a:r>
            <a:r>
              <a:rPr lang="tr-TR" sz="1600" dirty="0"/>
              <a:t>, </a:t>
            </a:r>
            <a:r>
              <a:rPr lang="tr-TR" sz="1600" dirty="0" err="1"/>
              <a:t>hümür-hümür</a:t>
            </a:r>
            <a:r>
              <a:rPr lang="tr-TR" sz="1600" dirty="0"/>
              <a:t> edip, </a:t>
            </a:r>
            <a:r>
              <a:rPr lang="tr-TR" sz="1600" dirty="0" err="1"/>
              <a:t>birzatlar</a:t>
            </a:r>
            <a:r>
              <a:rPr lang="tr-TR" sz="1600" dirty="0"/>
              <a:t> </a:t>
            </a:r>
            <a:r>
              <a:rPr lang="tr-TR" sz="1600" dirty="0" err="1"/>
              <a:t>diýdi</a:t>
            </a:r>
            <a:r>
              <a:rPr lang="tr-TR" sz="1600" dirty="0"/>
              <a:t>. </a:t>
            </a:r>
          </a:p>
          <a:p>
            <a:pPr algn="just"/>
            <a:r>
              <a:rPr lang="tr-TR" sz="1600" dirty="0" err="1"/>
              <a:t>Dürli</a:t>
            </a:r>
            <a:r>
              <a:rPr lang="tr-TR" sz="1600" dirty="0"/>
              <a:t> </a:t>
            </a:r>
            <a:r>
              <a:rPr lang="tr-TR" sz="1600" dirty="0" err="1"/>
              <a:t>sapalaklar</a:t>
            </a:r>
            <a:r>
              <a:rPr lang="tr-TR" sz="1600" dirty="0"/>
              <a:t> bilen </a:t>
            </a:r>
            <a:r>
              <a:rPr lang="tr-TR" sz="1600" dirty="0" err="1"/>
              <a:t>özüni</a:t>
            </a:r>
            <a:r>
              <a:rPr lang="tr-TR" sz="1600" dirty="0"/>
              <a:t> onda-</a:t>
            </a:r>
            <a:r>
              <a:rPr lang="tr-TR" sz="1600" dirty="0" err="1"/>
              <a:t>munda</a:t>
            </a:r>
            <a:r>
              <a:rPr lang="tr-TR" sz="1600" dirty="0"/>
              <a:t> ursa, onda </a:t>
            </a:r>
            <a:r>
              <a:rPr lang="tr-TR" sz="1600" dirty="0" err="1"/>
              <a:t>şol</a:t>
            </a:r>
            <a:r>
              <a:rPr lang="tr-TR" sz="1600" dirty="0"/>
              <a:t> </a:t>
            </a:r>
            <a:r>
              <a:rPr lang="tr-TR" sz="1600" dirty="0" err="1"/>
              <a:t>barada</a:t>
            </a:r>
            <a:r>
              <a:rPr lang="tr-TR" sz="1600" dirty="0"/>
              <a:t> biraz saklan </a:t>
            </a:r>
            <a:r>
              <a:rPr lang="tr-TR" sz="1600" dirty="0" err="1"/>
              <a:t>diýýärler</a:t>
            </a:r>
            <a:r>
              <a:rPr lang="tr-TR" sz="1600" dirty="0"/>
              <a:t>. </a:t>
            </a:r>
            <a:r>
              <a:rPr lang="tr-TR" sz="1600" dirty="0" err="1"/>
              <a:t>Indi</a:t>
            </a:r>
            <a:r>
              <a:rPr lang="tr-TR" sz="1600" dirty="0"/>
              <a:t> </a:t>
            </a:r>
            <a:r>
              <a:rPr lang="tr-TR" sz="1600" dirty="0" err="1"/>
              <a:t>gowaça</a:t>
            </a:r>
            <a:r>
              <a:rPr lang="tr-TR" sz="1600" dirty="0"/>
              <a:t> </a:t>
            </a:r>
            <a:r>
              <a:rPr lang="tr-TR" sz="1600" dirty="0" err="1"/>
              <a:t>inedördül</a:t>
            </a:r>
            <a:r>
              <a:rPr lang="tr-TR" sz="1600" dirty="0"/>
              <a:t> </a:t>
            </a:r>
            <a:r>
              <a:rPr lang="tr-TR" sz="1600" dirty="0" err="1"/>
              <a:t>gämiklenip</a:t>
            </a:r>
            <a:r>
              <a:rPr lang="tr-TR" sz="1600" dirty="0"/>
              <a:t> </a:t>
            </a:r>
            <a:r>
              <a:rPr lang="tr-TR" sz="1600" dirty="0" err="1"/>
              <a:t>we</a:t>
            </a:r>
            <a:r>
              <a:rPr lang="tr-TR" sz="1600" dirty="0"/>
              <a:t> dar </a:t>
            </a:r>
            <a:r>
              <a:rPr lang="tr-TR" sz="1600" dirty="0" err="1"/>
              <a:t>hatar</a:t>
            </a:r>
            <a:r>
              <a:rPr lang="tr-TR" sz="1600" dirty="0"/>
              <a:t> </a:t>
            </a:r>
            <a:r>
              <a:rPr lang="tr-TR" sz="1600" dirty="0" err="1"/>
              <a:t>aralaryna</a:t>
            </a:r>
            <a:r>
              <a:rPr lang="tr-TR" sz="1600" dirty="0"/>
              <a:t> </a:t>
            </a:r>
            <a:r>
              <a:rPr lang="tr-TR" sz="1600" dirty="0" err="1"/>
              <a:t>atanaklaýyn</a:t>
            </a:r>
            <a:r>
              <a:rPr lang="tr-TR" sz="1600" dirty="0"/>
              <a:t> </a:t>
            </a:r>
            <a:r>
              <a:rPr lang="tr-TR" sz="1600" dirty="0" err="1"/>
              <a:t>ekilýär</a:t>
            </a:r>
            <a:r>
              <a:rPr lang="tr-TR" sz="1600" dirty="0"/>
              <a:t>. </a:t>
            </a:r>
            <a:endParaRPr lang="tr-TR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zarf yapımını 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3015 TÜRKMEN TÜRKÇESİ 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 smtClean="0"/>
              <a:t>SINTAKTIK </a:t>
            </a:r>
            <a:r>
              <a:rPr lang="tr-TR" b="1" dirty="0" smtClean="0"/>
              <a:t>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872896" y="2420888"/>
            <a:ext cx="7299503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dilinde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sintaktik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ýol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birden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sözüň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gatnaşmagynda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1.Goşma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2.Tirkeş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3.Düzme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 smtClean="0"/>
              <a:t>SINTAKTIK </a:t>
            </a:r>
            <a:r>
              <a:rPr lang="tr-TR" b="1" dirty="0" smtClean="0"/>
              <a:t>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59740" y="2350152"/>
            <a:ext cx="7456676" cy="286232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GOŞMA HALLAR </a:t>
            </a:r>
            <a:endParaRPr lang="tr-TR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iki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sany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dürli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sözüň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basym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taýdan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birleşip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hal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etmegidir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mukdar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taýdan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köpdür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Olaryň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köp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sanly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görnüşleri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bardyr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79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 smtClean="0"/>
              <a:t>SINTAKTIK </a:t>
            </a:r>
            <a:r>
              <a:rPr lang="tr-TR" b="1" dirty="0" smtClean="0"/>
              <a:t>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971600" y="2204864"/>
            <a:ext cx="7133764" cy="35394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1.Öz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manysyndan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daşlaşan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«bir»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sözüniň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yzyndan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söz getirilip,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birbada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birneme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birentek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birsyhly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biraz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birsydyrgyn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birwagt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birsalym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birigün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birwagtlar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irçak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birçaklar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973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 smtClean="0"/>
              <a:t>SINTAKTIK </a:t>
            </a:r>
            <a:r>
              <a:rPr lang="tr-TR" b="1" dirty="0" smtClean="0"/>
              <a:t>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971600" y="2204864"/>
            <a:ext cx="6984776" cy="35394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1.Öz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manysyndan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daşlaşan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«bir»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sözüniň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yzyndan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söz getirilip,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birmahal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irmahallar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birtaraplaýyn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biragyzdan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birlaý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bireýýäm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birdenka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birigün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bolýar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78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 smtClean="0"/>
              <a:t>SINTAKTIK </a:t>
            </a:r>
            <a:r>
              <a:rPr lang="tr-TR" b="1" dirty="0" smtClean="0"/>
              <a:t>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99592" y="2204864"/>
            <a:ext cx="7272808" cy="35394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«Iki»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ikibaşdan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ikiçäk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ikowara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ikibir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ikigöwünli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ikelläp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ikiýanlaýyn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ikitaraplaýyn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ikibaka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ikarada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39349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 smtClean="0"/>
              <a:t>SINTAKTIK </a:t>
            </a:r>
            <a:r>
              <a:rPr lang="tr-TR" b="1" dirty="0" smtClean="0"/>
              <a:t>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899592" y="2204991"/>
            <a:ext cx="7344816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Işlikleriň</a:t>
            </a:r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birleşmeginden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tr-T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ýetişibildiginden</a:t>
            </a: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tr-TR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barybildigi</a:t>
            </a: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tr-TR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düşüribildigi</a:t>
            </a:r>
            <a:endParaRPr lang="tr-T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tr-T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94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27552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 smtClean="0"/>
              <a:t>SINTAKTIK </a:t>
            </a:r>
            <a:r>
              <a:rPr lang="tr-TR" b="1" dirty="0" smtClean="0"/>
              <a:t>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32556" y="2204864"/>
            <a:ext cx="7483860" cy="34778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Öň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soň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sözleriniň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ýyl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sözler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birleşmeginden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öňgun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öňki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gün),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öňňil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öňki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ýyl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soňabaka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444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1607</TotalTime>
  <Words>743</Words>
  <Application>Microsoft Office PowerPoint</Application>
  <PresentationFormat>Ekran Gösterisi (4:3)</PresentationFormat>
  <Paragraphs>176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Algerian</vt:lpstr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188</cp:revision>
  <dcterms:created xsi:type="dcterms:W3CDTF">2016-09-19T14:10:52Z</dcterms:created>
  <dcterms:modified xsi:type="dcterms:W3CDTF">2018-04-16T06:37:14Z</dcterms:modified>
</cp:coreProperties>
</file>