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90" r:id="rId2"/>
    <p:sldId id="291" r:id="rId3"/>
    <p:sldId id="289" r:id="rId4"/>
    <p:sldId id="464" r:id="rId5"/>
    <p:sldId id="465" r:id="rId6"/>
    <p:sldId id="466" r:id="rId7"/>
    <p:sldId id="467" r:id="rId8"/>
    <p:sldId id="468" r:id="rId9"/>
    <p:sldId id="469" r:id="rId10"/>
    <p:sldId id="470" r:id="rId11"/>
    <p:sldId id="471" r:id="rId12"/>
    <p:sldId id="472" r:id="rId13"/>
    <p:sldId id="473" r:id="rId14"/>
    <p:sldId id="474" r:id="rId15"/>
    <p:sldId id="444" r:id="rId16"/>
    <p:sldId id="339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1B168-EDD5-4DD0-A073-D2845D6FCA7E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42F21-A67E-4AA2-AC83-01B4144424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330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Doç. Dr. Berdi Sarıyev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42F21-A67E-4AA2-AC83-01B4144424E8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5438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16.04.2018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755576" y="2208185"/>
            <a:ext cx="7416824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tr-TR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Gözin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ýagtygözin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irgözin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günuzyn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günortanlar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31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99592" y="2204864"/>
            <a:ext cx="720577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Saýyn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sözsoňy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kömekçisi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bilen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günsaýyn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aýsaýyn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sagatsaýyn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1079612" y="2204864"/>
            <a:ext cx="6948772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sv-SE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sözüniň getirilmegi arkaly: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agşamara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gijara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ikindinara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ortara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sv-SE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gyssagarada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81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10199" y="1569006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32556" y="2075424"/>
            <a:ext cx="7272808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800" dirty="0"/>
              <a:t>9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«Öz»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bilen: </a:t>
            </a:r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özbaşyna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özara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özbaşdak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özerkine</a:t>
            </a:r>
            <a:r>
              <a:rPr lang="tr-TR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tr-TR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özygtyýaryna</a:t>
            </a:r>
            <a:endParaRPr lang="tr-T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800" dirty="0" err="1">
                <a:latin typeface="Arial" panose="020B0604020202020204" pitchFamily="34" charset="0"/>
                <a:cs typeface="Arial" panose="020B0604020202020204" pitchFamily="34" charset="0"/>
              </a:rPr>
              <a:t>ýasalýar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84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10199" y="1569006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47645" y="2050252"/>
            <a:ext cx="7128792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ilkibada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bilkastlaýyn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ýüregedüşgünç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keýpihonlykdan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hoşwagt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peýwagtyna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mümkingadar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ýanbaşdan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allowarradan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sözleriň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goşulyşmagyndan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hem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emele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gelipdir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02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3131840" y="1988840"/>
            <a:ext cx="2544992" cy="369332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tr-TR" b="1" dirty="0" err="1" smtClean="0"/>
              <a:t>MORFOLOGİK</a:t>
            </a:r>
            <a:r>
              <a:rPr lang="tr-TR" b="1" dirty="0" smtClean="0"/>
              <a:t> </a:t>
            </a:r>
            <a:r>
              <a:rPr lang="tr-TR" b="1" dirty="0" err="1" smtClean="0"/>
              <a:t>DERŇEW</a:t>
            </a:r>
            <a:r>
              <a:rPr lang="tr-TR" b="1" dirty="0" smtClean="0"/>
              <a:t> </a:t>
            </a:r>
            <a:endParaRPr lang="tr-TR" dirty="0"/>
          </a:p>
        </p:txBody>
      </p:sp>
      <p:pic>
        <p:nvPicPr>
          <p:cNvPr id="8" name="Resim 1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645024"/>
            <a:ext cx="1656184" cy="2304256"/>
          </a:xfrm>
          <a:prstGeom prst="rect">
            <a:avLst/>
          </a:prstGeom>
        </p:spPr>
      </p:pic>
      <p:sp>
        <p:nvSpPr>
          <p:cNvPr id="6" name="5 Dikdörtgen"/>
          <p:cNvSpPr/>
          <p:nvPr/>
        </p:nvSpPr>
        <p:spPr>
          <a:xfrm>
            <a:off x="2627784" y="2708920"/>
            <a:ext cx="5688632" cy="283154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 </a:t>
            </a:r>
            <a:r>
              <a:rPr lang="tr-TR" sz="1600" dirty="0" err="1"/>
              <a:t>Iki</a:t>
            </a:r>
            <a:r>
              <a:rPr lang="tr-TR" sz="1600" dirty="0"/>
              <a:t> </a:t>
            </a:r>
            <a:r>
              <a:rPr lang="tr-TR" sz="1600" dirty="0" err="1"/>
              <a:t>ýoldaş</a:t>
            </a:r>
            <a:r>
              <a:rPr lang="tr-TR" sz="1600" dirty="0"/>
              <a:t> </a:t>
            </a:r>
            <a:r>
              <a:rPr lang="tr-TR" sz="1600" dirty="0" err="1"/>
              <a:t>salkyn</a:t>
            </a:r>
            <a:r>
              <a:rPr lang="tr-TR" sz="1600" dirty="0"/>
              <a:t> </a:t>
            </a:r>
            <a:r>
              <a:rPr lang="tr-TR" sz="1600" dirty="0" err="1"/>
              <a:t>çägäniň</a:t>
            </a:r>
            <a:r>
              <a:rPr lang="tr-TR" sz="1600" dirty="0"/>
              <a:t> üstünde </a:t>
            </a:r>
            <a:r>
              <a:rPr lang="tr-TR" sz="1600" dirty="0" err="1"/>
              <a:t>ýanyn</a:t>
            </a:r>
            <a:r>
              <a:rPr lang="tr-TR" sz="1600" dirty="0"/>
              <a:t> </a:t>
            </a:r>
            <a:r>
              <a:rPr lang="tr-TR" sz="1600" dirty="0" err="1"/>
              <a:t>ýatyp</a:t>
            </a:r>
            <a:r>
              <a:rPr lang="tr-TR" sz="1600" dirty="0"/>
              <a:t>, </a:t>
            </a:r>
            <a:r>
              <a:rPr lang="tr-TR" sz="1600" dirty="0" err="1"/>
              <a:t>mesawy</a:t>
            </a:r>
            <a:r>
              <a:rPr lang="tr-TR" sz="1600" dirty="0"/>
              <a:t> </a:t>
            </a:r>
            <a:r>
              <a:rPr lang="tr-TR" sz="1600" dirty="0" err="1"/>
              <a:t>gürrüňe</a:t>
            </a:r>
            <a:r>
              <a:rPr lang="tr-TR" sz="1600" dirty="0"/>
              <a:t> </a:t>
            </a:r>
            <a:r>
              <a:rPr lang="tr-TR" sz="1600" dirty="0" err="1"/>
              <a:t>girişdiler</a:t>
            </a:r>
            <a:r>
              <a:rPr lang="tr-TR" sz="1600" dirty="0"/>
              <a:t>. Erte-</a:t>
            </a:r>
            <a:r>
              <a:rPr lang="tr-TR" sz="1600" dirty="0" err="1"/>
              <a:t>birigün</a:t>
            </a:r>
            <a:r>
              <a:rPr lang="tr-TR" sz="1600" dirty="0"/>
              <a:t> </a:t>
            </a:r>
            <a:r>
              <a:rPr lang="tr-TR" sz="1600" dirty="0" err="1"/>
              <a:t>söwda</a:t>
            </a:r>
            <a:r>
              <a:rPr lang="tr-TR" sz="1600" dirty="0"/>
              <a:t> </a:t>
            </a:r>
            <a:r>
              <a:rPr lang="tr-TR" sz="1600" dirty="0" err="1"/>
              <a:t>kerwenimiz</a:t>
            </a:r>
            <a:r>
              <a:rPr lang="tr-TR" sz="1600" dirty="0"/>
              <a:t> </a:t>
            </a:r>
            <a:r>
              <a:rPr lang="tr-TR" sz="1600" dirty="0" err="1"/>
              <a:t>ugraýar</a:t>
            </a:r>
            <a:r>
              <a:rPr lang="tr-TR" sz="1600" dirty="0"/>
              <a:t>. Senem </a:t>
            </a:r>
            <a:r>
              <a:rPr lang="tr-TR" sz="1600" dirty="0" err="1"/>
              <a:t>şolar</a:t>
            </a:r>
            <a:r>
              <a:rPr lang="tr-TR" sz="1600" dirty="0"/>
              <a:t> bilen bile </a:t>
            </a:r>
            <a:r>
              <a:rPr lang="tr-TR" sz="1600" dirty="0" err="1"/>
              <a:t>gidersiň</a:t>
            </a:r>
            <a:r>
              <a:rPr lang="tr-TR" sz="1600" dirty="0"/>
              <a:t>. </a:t>
            </a:r>
            <a:r>
              <a:rPr lang="tr-TR" sz="1600" dirty="0" err="1"/>
              <a:t>Ilki</a:t>
            </a:r>
            <a:r>
              <a:rPr lang="tr-TR" sz="1600" dirty="0"/>
              <a:t> </a:t>
            </a:r>
            <a:r>
              <a:rPr lang="tr-TR" sz="1600" dirty="0" err="1"/>
              <a:t>Hoşgeldiniň</a:t>
            </a:r>
            <a:r>
              <a:rPr lang="tr-TR" sz="1600" dirty="0"/>
              <a:t> </a:t>
            </a:r>
            <a:r>
              <a:rPr lang="tr-TR" sz="1600" dirty="0" err="1"/>
              <a:t>baryp</a:t>
            </a:r>
            <a:r>
              <a:rPr lang="tr-TR" sz="1600" dirty="0"/>
              <a:t>, </a:t>
            </a:r>
            <a:r>
              <a:rPr lang="tr-TR" sz="1600" dirty="0" err="1"/>
              <a:t>Wüşi</a:t>
            </a:r>
            <a:r>
              <a:rPr lang="tr-TR" sz="1600" dirty="0"/>
              <a:t> kel </a:t>
            </a:r>
            <a:r>
              <a:rPr lang="tr-TR" sz="1600" dirty="0" err="1"/>
              <a:t>hakda</a:t>
            </a:r>
            <a:r>
              <a:rPr lang="tr-TR" sz="1600" dirty="0"/>
              <a:t> </a:t>
            </a:r>
            <a:r>
              <a:rPr lang="tr-TR" sz="1600" dirty="0" err="1"/>
              <a:t>aýtjak</a:t>
            </a:r>
            <a:r>
              <a:rPr lang="tr-TR" sz="1600" dirty="0"/>
              <a:t> </a:t>
            </a:r>
            <a:r>
              <a:rPr lang="tr-TR" sz="1600" dirty="0" err="1"/>
              <a:t>taryply</a:t>
            </a:r>
            <a:r>
              <a:rPr lang="tr-TR" sz="1600" dirty="0"/>
              <a:t> sözlerini </a:t>
            </a:r>
            <a:r>
              <a:rPr lang="tr-TR" sz="1600" dirty="0" err="1"/>
              <a:t>jikme-jik</a:t>
            </a:r>
            <a:r>
              <a:rPr lang="tr-TR" sz="1600" dirty="0"/>
              <a:t> </a:t>
            </a:r>
            <a:r>
              <a:rPr lang="tr-TR" sz="1600" dirty="0" err="1"/>
              <a:t>maslahatlaşdylar</a:t>
            </a:r>
            <a:r>
              <a:rPr lang="tr-TR" sz="1600" dirty="0"/>
              <a:t>. </a:t>
            </a:r>
            <a:r>
              <a:rPr lang="tr-TR" sz="1600" dirty="0" err="1"/>
              <a:t>Emma</a:t>
            </a:r>
            <a:r>
              <a:rPr lang="tr-TR" sz="1600" dirty="0"/>
              <a:t> </a:t>
            </a:r>
            <a:r>
              <a:rPr lang="tr-TR" sz="1600" dirty="0" err="1"/>
              <a:t>ýygnaklarda</a:t>
            </a:r>
            <a:r>
              <a:rPr lang="tr-TR" sz="1600" dirty="0"/>
              <a:t> </a:t>
            </a:r>
            <a:r>
              <a:rPr lang="tr-TR" sz="1600" dirty="0" err="1"/>
              <a:t>ýüzbe-ýüz</a:t>
            </a:r>
            <a:r>
              <a:rPr lang="tr-TR" sz="1600" dirty="0"/>
              <a:t> </a:t>
            </a:r>
            <a:r>
              <a:rPr lang="tr-TR" sz="1600" dirty="0" err="1"/>
              <a:t>oturylan</a:t>
            </a:r>
            <a:r>
              <a:rPr lang="tr-TR" sz="1600" dirty="0"/>
              <a:t> </a:t>
            </a:r>
            <a:r>
              <a:rPr lang="tr-TR" sz="1600" dirty="0" err="1"/>
              <a:t>wagtynda</a:t>
            </a:r>
            <a:r>
              <a:rPr lang="tr-TR" sz="1600" dirty="0"/>
              <a:t> </a:t>
            </a:r>
            <a:r>
              <a:rPr lang="tr-TR" sz="1600" dirty="0" err="1"/>
              <a:t>welin</a:t>
            </a:r>
            <a:r>
              <a:rPr lang="tr-TR" sz="1600" dirty="0"/>
              <a:t>, </a:t>
            </a:r>
            <a:r>
              <a:rPr lang="tr-TR" sz="1600" dirty="0" err="1"/>
              <a:t>Ýelli</a:t>
            </a:r>
            <a:r>
              <a:rPr lang="tr-TR" sz="1600" dirty="0"/>
              <a:t> </a:t>
            </a:r>
            <a:r>
              <a:rPr lang="tr-TR" sz="1600" dirty="0" err="1"/>
              <a:t>biragyz</a:t>
            </a:r>
            <a:r>
              <a:rPr lang="tr-TR" sz="1600" dirty="0"/>
              <a:t> hem söz </a:t>
            </a:r>
            <a:r>
              <a:rPr lang="tr-TR" sz="1600" dirty="0" err="1"/>
              <a:t>aýtmazdy</a:t>
            </a:r>
            <a:r>
              <a:rPr lang="tr-TR" sz="1600" dirty="0"/>
              <a:t>. Her </a:t>
            </a:r>
            <a:r>
              <a:rPr lang="tr-TR" sz="1600" dirty="0" err="1"/>
              <a:t>ýerde</a:t>
            </a:r>
            <a:r>
              <a:rPr lang="tr-TR" sz="1600" dirty="0"/>
              <a:t> </a:t>
            </a:r>
            <a:r>
              <a:rPr lang="tr-TR" sz="1600" dirty="0" err="1"/>
              <a:t>ikilän-üçlän</a:t>
            </a:r>
            <a:r>
              <a:rPr lang="tr-TR" sz="1600" dirty="0"/>
              <a:t> </a:t>
            </a:r>
            <a:r>
              <a:rPr lang="tr-TR" sz="1600" dirty="0" err="1"/>
              <a:t>işläp</a:t>
            </a:r>
            <a:r>
              <a:rPr lang="tr-TR" sz="1600" dirty="0"/>
              <a:t> </a:t>
            </a:r>
            <a:r>
              <a:rPr lang="tr-TR" sz="1600" dirty="0" err="1"/>
              <a:t>ýörenler</a:t>
            </a:r>
            <a:r>
              <a:rPr lang="tr-TR" sz="1600" dirty="0"/>
              <a:t> göze </a:t>
            </a:r>
            <a:r>
              <a:rPr lang="tr-TR" sz="1600" dirty="0" err="1"/>
              <a:t>ilýärdi</a:t>
            </a:r>
            <a:r>
              <a:rPr lang="tr-TR" sz="1600" dirty="0"/>
              <a:t>. </a:t>
            </a:r>
            <a:r>
              <a:rPr lang="tr-TR" sz="1600" dirty="0" err="1"/>
              <a:t>Birsalym</a:t>
            </a:r>
            <a:r>
              <a:rPr lang="tr-TR" sz="1600" dirty="0"/>
              <a:t> </a:t>
            </a:r>
            <a:r>
              <a:rPr lang="tr-TR" sz="1600" dirty="0" err="1"/>
              <a:t>dymyp</a:t>
            </a:r>
            <a:r>
              <a:rPr lang="tr-TR" sz="1600" dirty="0"/>
              <a:t> </a:t>
            </a:r>
            <a:r>
              <a:rPr lang="tr-TR" sz="1600" dirty="0" err="1"/>
              <a:t>oturanyndan</a:t>
            </a:r>
            <a:r>
              <a:rPr lang="tr-TR" sz="1600" dirty="0"/>
              <a:t> </a:t>
            </a:r>
            <a:r>
              <a:rPr lang="tr-TR" sz="1600" dirty="0" err="1"/>
              <a:t>soň</a:t>
            </a:r>
            <a:r>
              <a:rPr lang="tr-TR" sz="1600" dirty="0"/>
              <a:t>, </a:t>
            </a:r>
            <a:r>
              <a:rPr lang="tr-TR" sz="1600" dirty="0" err="1"/>
              <a:t>hümür-hümür</a:t>
            </a:r>
            <a:r>
              <a:rPr lang="tr-TR" sz="1600" dirty="0"/>
              <a:t> edip, </a:t>
            </a:r>
            <a:r>
              <a:rPr lang="tr-TR" sz="1600" dirty="0" err="1"/>
              <a:t>birzatlar</a:t>
            </a:r>
            <a:r>
              <a:rPr lang="tr-TR" sz="1600" dirty="0"/>
              <a:t> </a:t>
            </a:r>
            <a:r>
              <a:rPr lang="tr-TR" sz="1600" dirty="0" err="1"/>
              <a:t>diýdi</a:t>
            </a:r>
            <a:r>
              <a:rPr lang="tr-TR" sz="1600" dirty="0"/>
              <a:t>. </a:t>
            </a:r>
          </a:p>
          <a:p>
            <a:pPr algn="just"/>
            <a:r>
              <a:rPr lang="tr-TR" sz="1600" dirty="0" err="1"/>
              <a:t>Dürli</a:t>
            </a:r>
            <a:r>
              <a:rPr lang="tr-TR" sz="1600" dirty="0"/>
              <a:t> </a:t>
            </a:r>
            <a:r>
              <a:rPr lang="tr-TR" sz="1600" dirty="0" err="1"/>
              <a:t>sapalaklar</a:t>
            </a:r>
            <a:r>
              <a:rPr lang="tr-TR" sz="1600" dirty="0"/>
              <a:t> bilen </a:t>
            </a:r>
            <a:r>
              <a:rPr lang="tr-TR" sz="1600" dirty="0" err="1"/>
              <a:t>özüni</a:t>
            </a:r>
            <a:r>
              <a:rPr lang="tr-TR" sz="1600" dirty="0"/>
              <a:t> onda-</a:t>
            </a:r>
            <a:r>
              <a:rPr lang="tr-TR" sz="1600" dirty="0" err="1"/>
              <a:t>munda</a:t>
            </a:r>
            <a:r>
              <a:rPr lang="tr-TR" sz="1600" dirty="0"/>
              <a:t> ursa, onda </a:t>
            </a:r>
            <a:r>
              <a:rPr lang="tr-TR" sz="1600" dirty="0" err="1"/>
              <a:t>şol</a:t>
            </a:r>
            <a:r>
              <a:rPr lang="tr-TR" sz="1600" dirty="0"/>
              <a:t> </a:t>
            </a:r>
            <a:r>
              <a:rPr lang="tr-TR" sz="1600" dirty="0" err="1"/>
              <a:t>barada</a:t>
            </a:r>
            <a:r>
              <a:rPr lang="tr-TR" sz="1600" dirty="0"/>
              <a:t> biraz saklan </a:t>
            </a:r>
            <a:r>
              <a:rPr lang="tr-TR" sz="1600" dirty="0" err="1"/>
              <a:t>diýýärler</a:t>
            </a:r>
            <a:r>
              <a:rPr lang="tr-TR" sz="1600" dirty="0"/>
              <a:t>. </a:t>
            </a:r>
            <a:r>
              <a:rPr lang="tr-TR" sz="1600" dirty="0" err="1"/>
              <a:t>Indi</a:t>
            </a:r>
            <a:r>
              <a:rPr lang="tr-TR" sz="1600" dirty="0"/>
              <a:t> </a:t>
            </a:r>
            <a:r>
              <a:rPr lang="tr-TR" sz="1600" dirty="0" err="1"/>
              <a:t>gowaça</a:t>
            </a:r>
            <a:r>
              <a:rPr lang="tr-TR" sz="1600" dirty="0"/>
              <a:t> </a:t>
            </a:r>
            <a:r>
              <a:rPr lang="tr-TR" sz="1600" dirty="0" err="1"/>
              <a:t>inedördül</a:t>
            </a:r>
            <a:r>
              <a:rPr lang="tr-TR" sz="1600" dirty="0"/>
              <a:t> </a:t>
            </a:r>
            <a:r>
              <a:rPr lang="tr-TR" sz="1600" dirty="0" err="1"/>
              <a:t>gämiklenip</a:t>
            </a:r>
            <a:r>
              <a:rPr lang="tr-TR" sz="1600" dirty="0"/>
              <a:t> </a:t>
            </a:r>
            <a:r>
              <a:rPr lang="tr-TR" sz="1600" dirty="0" err="1"/>
              <a:t>we</a:t>
            </a:r>
            <a:r>
              <a:rPr lang="tr-TR" sz="1600" dirty="0"/>
              <a:t> dar </a:t>
            </a:r>
            <a:r>
              <a:rPr lang="tr-TR" sz="1600" dirty="0" err="1"/>
              <a:t>hatar</a:t>
            </a:r>
            <a:r>
              <a:rPr lang="tr-TR" sz="1600" dirty="0"/>
              <a:t> </a:t>
            </a:r>
            <a:r>
              <a:rPr lang="tr-TR" sz="1600" dirty="0" err="1"/>
              <a:t>aralaryna</a:t>
            </a:r>
            <a:r>
              <a:rPr lang="tr-TR" sz="1600" dirty="0"/>
              <a:t> </a:t>
            </a:r>
            <a:r>
              <a:rPr lang="tr-TR" sz="1600" dirty="0" err="1"/>
              <a:t>atanaklaýyn</a:t>
            </a:r>
            <a:r>
              <a:rPr lang="tr-TR" sz="1600" dirty="0"/>
              <a:t> </a:t>
            </a:r>
            <a:r>
              <a:rPr lang="tr-TR" sz="1600" dirty="0" err="1"/>
              <a:t>ekilýär</a:t>
            </a:r>
            <a:r>
              <a:rPr lang="tr-TR" sz="1600" dirty="0"/>
              <a:t>. </a:t>
            </a:r>
            <a:endParaRPr lang="tr-TR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 Başlık 3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400800" cy="762000"/>
          </a:xfrm>
          <a:solidFill>
            <a:srgbClr val="FFC000"/>
          </a:solidFill>
        </p:spPr>
        <p:txBody>
          <a:bodyPr/>
          <a:lstStyle/>
          <a:p>
            <a:r>
              <a:rPr lang="tr-TR" b="1" dirty="0" smtClean="0"/>
              <a:t>TEMEL KAYNAKLAR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971600" y="1412776"/>
            <a:ext cx="7128792" cy="4425955"/>
          </a:xfrm>
          <a:prstGeom prst="rect">
            <a:avLst/>
          </a:prstGeom>
          <a:solidFill>
            <a:srgbClr val="92D050"/>
          </a:solidFill>
        </p:spPr>
        <p:txBody>
          <a:bodyPr wrap="square" anchor="b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(1969).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meseleleri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  <a:endParaRPr lang="tr-TR" sz="12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Hıdırov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N.,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(1960).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Häzirki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zaman </a:t>
            </a:r>
            <a:r>
              <a:rPr lang="tr-TR" sz="1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P.;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Sopıyev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G.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Çöňňäyev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Y. M. (1974). </a:t>
            </a:r>
            <a:r>
              <a:rPr lang="tr-TR" sz="1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Türkmen dili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Aşgabat: Türkmenistan </a:t>
            </a:r>
            <a:r>
              <a:rPr lang="tr-TR" sz="12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Neşiryatı</a:t>
            </a:r>
            <a:r>
              <a:rPr lang="tr-TR" sz="1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Azimov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Pıgam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Dili,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Esenmedowa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A.(2010)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Häzirki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Zaman Türkmen Dili (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Morfologiýa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Aşgabat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Clark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Larry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(1998),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Turkmen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Reference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Grammar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Çarıyarov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(1978),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Orfoepik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Aşgabat. </a:t>
            </a:r>
            <a:endParaRPr lang="tr-TR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Hamzayev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(1962), 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Sözlüği</a:t>
            </a:r>
            <a:r>
              <a:rPr lang="tr-TR" sz="1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Aşgabat.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Diliniň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Grammatikası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Aşgabat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Tekin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Talat ve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başk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(1995),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Türkmence-Türkçe Sözlük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Ankara.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Veyisov</a:t>
            </a:r>
            <a:r>
              <a:rPr lang="tr-TR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B.,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Babayeva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G. (2010)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Türkmen dili (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praktikum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Yokarı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Mekdepleri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Üçin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Okuv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Kitabı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Aşgabat.</a:t>
            </a:r>
          </a:p>
          <a:p>
            <a:pPr>
              <a:lnSpc>
                <a:spcPct val="150000"/>
              </a:lnSpc>
            </a:pP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Söyegov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Muratgeldi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Arnazarov </a:t>
            </a:r>
            <a:r>
              <a:rPr lang="tr-TR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Seyintanazr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(2017) </a:t>
            </a:r>
            <a:r>
              <a:rPr lang="tr-T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Örnekli Türkmence Gramer</a:t>
            </a:r>
            <a:r>
              <a:rPr lang="tr-T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Ankara.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0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1115616" y="2276872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sz="28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Dersin amacı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, Türkmen Türkçesinde </a:t>
            </a:r>
            <a:r>
              <a:rPr lang="tr-TR" sz="2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zarf yapımını öğrenmek</a:t>
            </a:r>
            <a:r>
              <a:rPr lang="tr-TR" sz="28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tr-T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kdörtgen 17"/>
          <p:cNvSpPr/>
          <p:nvPr/>
        </p:nvSpPr>
        <p:spPr>
          <a:xfrm>
            <a:off x="2411760" y="1124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tr-TR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3015 TÜRKMEN TÜRKÇESİ V</a:t>
            </a:r>
            <a:endParaRPr lang="tr-TR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Dikdörtgen 20"/>
          <p:cNvSpPr/>
          <p:nvPr/>
        </p:nvSpPr>
        <p:spPr>
          <a:xfrm>
            <a:off x="3915677" y="5301208"/>
            <a:ext cx="2210605" cy="30777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Doç. </a:t>
            </a:r>
            <a:r>
              <a:rPr lang="tr-TR" altLang="tr-TR" sz="1400" b="1" dirty="0">
                <a:solidFill>
                  <a:srgbClr val="873624"/>
                </a:solidFill>
                <a:latin typeface="Arial" charset="0"/>
              </a:rPr>
              <a:t>Dr. </a:t>
            </a:r>
            <a:r>
              <a:rPr lang="tr-TR" altLang="tr-TR" sz="1400" b="1" dirty="0" smtClean="0">
                <a:solidFill>
                  <a:srgbClr val="873624"/>
                </a:solidFill>
                <a:latin typeface="Arial" charset="0"/>
              </a:rPr>
              <a:t>Berdi SARIYEV</a:t>
            </a:r>
            <a:endParaRPr lang="tr-TR" altLang="tr-TR" sz="1400" b="1" dirty="0">
              <a:solidFill>
                <a:srgbClr val="873624"/>
              </a:solidFill>
              <a:latin typeface="Arial" charset="0"/>
            </a:endParaRP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4149080"/>
            <a:ext cx="1224136" cy="1656184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7865" y="3861048"/>
            <a:ext cx="2232422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72896" y="2420888"/>
            <a:ext cx="7299503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Türkmen dilinde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sintaktik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ýol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birden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artyk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sözüň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gatnaşmagynda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bolan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1.Goşma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2.Tirkeş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3.Düzme </a:t>
            </a:r>
            <a:r>
              <a:rPr lang="tr-T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59740" y="2350152"/>
            <a:ext cx="7456676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GOŞMA HALLAR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iki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sany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dürli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asyl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sözüň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basym</a:t>
            </a:r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birleşip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hal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  <a:cs typeface="Arial" panose="020B0604020202020204" pitchFamily="34" charset="0"/>
              </a:rPr>
              <a:t>etmegidir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mukdar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taýdan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köpdür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Olaryň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köp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sanly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görnüşleri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bardyr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79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71600" y="2204864"/>
            <a:ext cx="7133764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1.Öz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manysyndan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daşlaşan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«bir»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sözüniň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yzyndan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söz getirilip,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birbada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birneme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birentek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birsyhly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biraz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birsydyrgyn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birwagt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birsalym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birigün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birwagtlar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irçak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birçaklar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973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971600" y="2204864"/>
            <a:ext cx="6984776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1.Öz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manysyndan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daşlaşan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«bir»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sözüniň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yzyndan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söz getirilip, </a:t>
            </a:r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birmahal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irmahallar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birtaraplaýyn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biragyzdan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birlaý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bireýýäm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birdenka</a:t>
            </a:r>
            <a:r>
              <a:rPr lang="tr-TR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birigün</a:t>
            </a:r>
            <a:r>
              <a:rPr lang="tr-T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tr-T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8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99592" y="2204864"/>
            <a:ext cx="7272808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«Iki»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sözi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bilen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ýasalan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>
                <a:latin typeface="Arial" panose="020B0604020202020204" pitchFamily="34" charset="0"/>
                <a:cs typeface="Arial" panose="020B0604020202020204" pitchFamily="34" charset="0"/>
              </a:rPr>
              <a:t>hallar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ikibaşdan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ikiçäk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ikowara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ikibir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ikigöwünli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ikelläp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ikiýanlaýyn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ikitaraplaýyn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ikibaka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ikarada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9349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2" name="Dikdörtgen 1"/>
          <p:cNvSpPr/>
          <p:nvPr/>
        </p:nvSpPr>
        <p:spPr>
          <a:xfrm>
            <a:off x="899592" y="2204991"/>
            <a:ext cx="7344816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Işlikleriň</a:t>
            </a:r>
            <a:r>
              <a:rPr lang="tr-T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birleşmeginden</a:t>
            </a: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tr-T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ýetişibildiginden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barybildigi</a:t>
            </a:r>
            <a:r>
              <a:rPr lang="tr-TR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tr-TR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düşüribildigi</a:t>
            </a:r>
            <a:endParaRPr lang="tr-TR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endParaRPr lang="tr-T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4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331640" y="135776"/>
            <a:ext cx="5832648" cy="1296144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b="1" dirty="0" smtClean="0">
                <a:latin typeface="Algerian" pitchFamily="82" charset="0"/>
              </a:rPr>
              <a:t>TÜRKMEN TÜRKÇESİ-V</a:t>
            </a:r>
            <a:br>
              <a:rPr lang="tr-TR" b="1" dirty="0" smtClean="0">
                <a:latin typeface="Algerian" pitchFamily="82" charset="0"/>
              </a:rPr>
            </a:br>
            <a:endParaRPr lang="tr-TR" b="1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3276" y="577116"/>
            <a:ext cx="7920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Dikdörtgen"/>
          <p:cNvSpPr/>
          <p:nvPr/>
        </p:nvSpPr>
        <p:spPr>
          <a:xfrm>
            <a:off x="2267744" y="908720"/>
            <a:ext cx="3816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Türkmen Türkçesinde zarf yapımı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2123728" y="1700808"/>
            <a:ext cx="427552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 smtClean="0"/>
              <a:t>HALLARYŇ </a:t>
            </a:r>
            <a:r>
              <a:rPr lang="tr-TR" b="1" dirty="0" smtClean="0"/>
              <a:t>SINTAKTIK </a:t>
            </a:r>
            <a:r>
              <a:rPr lang="tr-TR" b="1" dirty="0" smtClean="0"/>
              <a:t>ÝOL BILEN ÝASALYŞY 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32556" y="2204864"/>
            <a:ext cx="7483860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soň</a:t>
            </a:r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sözleriniň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gün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ýyl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tr-T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ýaly</a:t>
            </a:r>
            <a:r>
              <a:rPr lang="tr-T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sözler bilen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birleşmeginden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goşma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hal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hasyl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dirty="0" err="1">
                <a:latin typeface="Arial" panose="020B0604020202020204" pitchFamily="34" charset="0"/>
                <a:cs typeface="Arial" panose="020B0604020202020204" pitchFamily="34" charset="0"/>
              </a:rPr>
              <a:t>bolýar</a:t>
            </a:r>
            <a:r>
              <a:rPr lang="tr-TR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tr-T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tr-T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öňgun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gün),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öňňil</a:t>
            </a:r>
            <a:r>
              <a:rPr lang="tr-T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öňki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ýyl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tr-T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soňabaka</a:t>
            </a:r>
            <a:r>
              <a:rPr lang="tr-T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44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1607</TotalTime>
  <Words>743</Words>
  <Application>Microsoft Office PowerPoint</Application>
  <PresentationFormat>Ekran Gösterisi (4:3)</PresentationFormat>
  <Paragraphs>176</Paragraphs>
  <Slides>16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Algerian</vt:lpstr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TÜRKMEN TÜRKÇESİ-V 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188</cp:revision>
  <dcterms:created xsi:type="dcterms:W3CDTF">2016-09-19T14:10:52Z</dcterms:created>
  <dcterms:modified xsi:type="dcterms:W3CDTF">2018-04-16T06:37:14Z</dcterms:modified>
</cp:coreProperties>
</file>