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66" r:id="rId3"/>
    <p:sldId id="267" r:id="rId4"/>
    <p:sldId id="268" r:id="rId5"/>
    <p:sldId id="270" r:id="rId6"/>
    <p:sldId id="269" r:id="rId7"/>
    <p:sldId id="27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 err="1"/>
              <a:t>Fizyopatoloji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r>
              <a:rPr lang="tr-TR" dirty="0"/>
              <a:t>13. Hafta Uygulama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24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4 yaşında </a:t>
            </a:r>
            <a:r>
              <a:rPr lang="tr-TR" dirty="0" err="1"/>
              <a:t>kastre</a:t>
            </a:r>
            <a:r>
              <a:rPr lang="tr-TR" dirty="0"/>
              <a:t> edilmiş erkek siyam kedisi 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Bir iki haftadan beri karında şişkinlik </a:t>
            </a:r>
          </a:p>
          <a:p>
            <a:pPr lvl="1"/>
            <a:r>
              <a:rPr lang="tr-TR" dirty="0" err="1"/>
              <a:t>Laterji</a:t>
            </a:r>
            <a:endParaRPr lang="tr-TR" dirty="0"/>
          </a:p>
          <a:p>
            <a:pPr lvl="1"/>
            <a:r>
              <a:rPr lang="tr-TR" dirty="0"/>
              <a:t>İştahsızlık</a:t>
            </a:r>
          </a:p>
          <a:p>
            <a:pPr lvl="1"/>
            <a:r>
              <a:rPr lang="tr-TR" dirty="0"/>
              <a:t>Zayıflık</a:t>
            </a:r>
          </a:p>
        </p:txBody>
      </p:sp>
    </p:spTree>
    <p:extLst>
      <p:ext uri="{BB962C8B-B14F-4D97-AF65-F5344CB8AC3E}">
        <p14:creationId xmlns:p14="http://schemas.microsoft.com/office/powerpoint/2010/main" val="13443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4711" y="429345"/>
            <a:ext cx="8911687" cy="1280890"/>
          </a:xfrm>
        </p:spPr>
        <p:txBody>
          <a:bodyPr/>
          <a:lstStyle/>
          <a:p>
            <a:r>
              <a:rPr lang="tr-TR" dirty="0"/>
              <a:t>Hematoloji ve Kan Gazı Analizleri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022666"/>
              </p:ext>
            </p:extLst>
          </p:nvPr>
        </p:nvGraphicFramePr>
        <p:xfrm>
          <a:off x="808893" y="1318848"/>
          <a:ext cx="7965830" cy="3225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Segmentli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Nötrofil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Bant </a:t>
                      </a:r>
                      <a:r>
                        <a:rPr lang="tr-TR" dirty="0" err="1"/>
                        <a:t>Nötrofil</a:t>
                      </a:r>
                      <a:r>
                        <a:rPr lang="tr-TR" baseline="0" dirty="0"/>
                        <a:t>                                           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9959248" y="22694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405054" y="4772722"/>
            <a:ext cx="1790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Lenfosit: 3,090 </a:t>
            </a:r>
          </a:p>
        </p:txBody>
      </p:sp>
      <p:sp>
        <p:nvSpPr>
          <p:cNvPr id="3" name="Yukarı Ok 2"/>
          <p:cNvSpPr/>
          <p:nvPr/>
        </p:nvSpPr>
        <p:spPr>
          <a:xfrm>
            <a:off x="6434253" y="3155796"/>
            <a:ext cx="223025" cy="40144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026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607415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Alfa- 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Beta-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Gama-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1818290" y="4740166"/>
            <a:ext cx="27326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Kreatinin</a:t>
            </a:r>
            <a:r>
              <a:rPr lang="tr-TR" dirty="0"/>
              <a:t>:  mg/dl</a:t>
            </a:r>
          </a:p>
          <a:p>
            <a:r>
              <a:rPr lang="tr-TR" dirty="0" err="1"/>
              <a:t>Ca</a:t>
            </a:r>
            <a:r>
              <a:rPr lang="tr-TR" dirty="0"/>
              <a:t>:  mg/dl</a:t>
            </a:r>
          </a:p>
          <a:p>
            <a:r>
              <a:rPr lang="tr-TR" dirty="0"/>
              <a:t>P: mg/dl</a:t>
            </a:r>
          </a:p>
          <a:p>
            <a:r>
              <a:rPr lang="tr-TR" dirty="0"/>
              <a:t>K: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Cl: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HCO</a:t>
            </a:r>
            <a:r>
              <a:rPr lang="tr-TR" baseline="-25000" dirty="0"/>
              <a:t>3</a:t>
            </a:r>
            <a:r>
              <a:rPr lang="tr-TR" dirty="0"/>
              <a:t>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 err="1"/>
              <a:t>Na</a:t>
            </a:r>
            <a:r>
              <a:rPr lang="tr-TR" dirty="0"/>
              <a:t>: 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>
            <a:off x="3389971" y="5862908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karı Ok 8"/>
          <p:cNvSpPr/>
          <p:nvPr/>
        </p:nvSpPr>
        <p:spPr>
          <a:xfrm>
            <a:off x="4348976" y="4740166"/>
            <a:ext cx="202003" cy="2667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3568390" y="6456124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3568390" y="5586759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karı Ok 4"/>
          <p:cNvSpPr/>
          <p:nvPr/>
        </p:nvSpPr>
        <p:spPr>
          <a:xfrm>
            <a:off x="6490010" y="2620537"/>
            <a:ext cx="211873" cy="28993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F8ECBBC-05FC-40D6-A148-470AF833D9A6}"/>
              </a:ext>
            </a:extLst>
          </p:cNvPr>
          <p:cNvSpPr txBox="1"/>
          <p:nvPr/>
        </p:nvSpPr>
        <p:spPr>
          <a:xfrm>
            <a:off x="5423647" y="4867835"/>
            <a:ext cx="4240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ALT, AST, ALP, </a:t>
            </a:r>
            <a:r>
              <a:rPr lang="tr-TR" dirty="0" err="1"/>
              <a:t>Ca</a:t>
            </a:r>
            <a:r>
              <a:rPr lang="tr-TR" dirty="0"/>
              <a:t>, P, Üre</a:t>
            </a:r>
          </a:p>
          <a:p>
            <a:r>
              <a:rPr lang="tr-TR" dirty="0"/>
              <a:t>ALP, CK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D5BE7996-EA37-435A-A953-2442CBF2F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171" y="4867835"/>
            <a:ext cx="262151" cy="3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282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29161" y="624110"/>
            <a:ext cx="9575451" cy="1280890"/>
          </a:xfrm>
        </p:spPr>
        <p:txBody>
          <a:bodyPr/>
          <a:lstStyle/>
          <a:p>
            <a:r>
              <a:rPr lang="tr-TR" dirty="0" err="1"/>
              <a:t>Abdominal</a:t>
            </a:r>
            <a:r>
              <a:rPr lang="tr-TR" dirty="0"/>
              <a:t> Sıvı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9795" y="2133600"/>
            <a:ext cx="10634817" cy="3777622"/>
          </a:xfrm>
        </p:spPr>
        <p:txBody>
          <a:bodyPr/>
          <a:lstStyle/>
          <a:p>
            <a:r>
              <a:rPr lang="tr-TR" dirty="0"/>
              <a:t>Yeşil-Sarı, bulanık </a:t>
            </a:r>
            <a:r>
              <a:rPr lang="tr-TR" dirty="0" err="1"/>
              <a:t>visköz</a:t>
            </a:r>
            <a:endParaRPr lang="tr-TR" dirty="0"/>
          </a:p>
          <a:p>
            <a:r>
              <a:rPr lang="tr-TR" dirty="0"/>
              <a:t>Protein:  g/dl   </a:t>
            </a:r>
          </a:p>
          <a:p>
            <a:r>
              <a:rPr lang="tr-TR" dirty="0" err="1"/>
              <a:t>Albumin</a:t>
            </a:r>
            <a:r>
              <a:rPr lang="tr-TR" dirty="0"/>
              <a:t>:  g/dl</a:t>
            </a:r>
          </a:p>
          <a:p>
            <a:pPr fontAlgn="t"/>
            <a:r>
              <a:rPr lang="tr-TR" dirty="0"/>
              <a:t>Alfa- </a:t>
            </a:r>
            <a:r>
              <a:rPr lang="tr-TR" dirty="0" err="1"/>
              <a:t>Globulin</a:t>
            </a:r>
            <a:r>
              <a:rPr lang="tr-TR" dirty="0"/>
              <a:t>:  g/dl</a:t>
            </a:r>
          </a:p>
          <a:p>
            <a:pPr fontAlgn="t"/>
            <a:r>
              <a:rPr lang="tr-TR" dirty="0"/>
              <a:t>Beta-</a:t>
            </a:r>
            <a:r>
              <a:rPr lang="tr-TR" dirty="0" err="1"/>
              <a:t>Globulin</a:t>
            </a:r>
            <a:r>
              <a:rPr lang="tr-TR" dirty="0"/>
              <a:t>: g/dl</a:t>
            </a:r>
          </a:p>
          <a:p>
            <a:pPr fontAlgn="t"/>
            <a:r>
              <a:rPr lang="tr-TR" dirty="0"/>
              <a:t>Gama-</a:t>
            </a:r>
            <a:r>
              <a:rPr lang="tr-TR" dirty="0" err="1"/>
              <a:t>Globulin</a:t>
            </a:r>
            <a:r>
              <a:rPr lang="tr-TR" dirty="0"/>
              <a:t>: g/dl</a:t>
            </a:r>
          </a:p>
          <a:p>
            <a:pPr fontAlgn="t"/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3408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Sarı Berrak</a:t>
            </a:r>
          </a:p>
          <a:p>
            <a:r>
              <a:rPr lang="tr-TR" dirty="0" err="1"/>
              <a:t>Dansite</a:t>
            </a:r>
            <a:r>
              <a:rPr lang="tr-TR" dirty="0"/>
              <a:t>: </a:t>
            </a:r>
          </a:p>
          <a:p>
            <a:r>
              <a:rPr lang="tr-TR" dirty="0"/>
              <a:t>Diğer: </a:t>
            </a:r>
          </a:p>
          <a:p>
            <a:r>
              <a:rPr lang="tr-TR" dirty="0"/>
              <a:t>Tortuda Amorf Kristaller var</a:t>
            </a:r>
          </a:p>
        </p:txBody>
      </p:sp>
    </p:spTree>
    <p:extLst>
      <p:ext uri="{BB962C8B-B14F-4D97-AF65-F5344CB8AC3E}">
        <p14:creationId xmlns:p14="http://schemas.microsoft.com/office/powerpoint/2010/main" val="4086269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50741" y="624110"/>
            <a:ext cx="9753871" cy="1280890"/>
          </a:xfrm>
        </p:spPr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922" y="2133600"/>
            <a:ext cx="10846690" cy="377762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477</TotalTime>
  <Words>171</Words>
  <Application>Microsoft Office PowerPoint</Application>
  <PresentationFormat>Geniş ekran</PresentationFormat>
  <Paragraphs>56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Duman</vt:lpstr>
      <vt:lpstr>Fizyopatoloji</vt:lpstr>
      <vt:lpstr>Olgu 24</vt:lpstr>
      <vt:lpstr>Hematoloji ve Kan Gazı Analizleri </vt:lpstr>
      <vt:lpstr>Serum Biyokimya</vt:lpstr>
      <vt:lpstr>Abdominal Sıvı Analizi</vt:lpstr>
      <vt:lpstr>PowerPoint Sunusu</vt:lpstr>
      <vt:lpstr>Yorum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52</cp:revision>
  <dcterms:created xsi:type="dcterms:W3CDTF">2019-03-19T08:07:29Z</dcterms:created>
  <dcterms:modified xsi:type="dcterms:W3CDTF">2025-07-14T08:25:36Z</dcterms:modified>
</cp:coreProperties>
</file>