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0"/>
  </p:notesMasterIdLst>
  <p:sldIdLst>
    <p:sldId id="256" r:id="rId2"/>
    <p:sldId id="257" r:id="rId3"/>
    <p:sldId id="259" r:id="rId4"/>
    <p:sldId id="278" r:id="rId5"/>
    <p:sldId id="333" r:id="rId6"/>
    <p:sldId id="258" r:id="rId7"/>
    <p:sldId id="262" r:id="rId8"/>
    <p:sldId id="260" r:id="rId9"/>
    <p:sldId id="279" r:id="rId10"/>
    <p:sldId id="263" r:id="rId11"/>
    <p:sldId id="264" r:id="rId12"/>
    <p:sldId id="270" r:id="rId13"/>
    <p:sldId id="271" r:id="rId14"/>
    <p:sldId id="269" r:id="rId15"/>
    <p:sldId id="266" r:id="rId16"/>
    <p:sldId id="291" r:id="rId17"/>
    <p:sldId id="272" r:id="rId18"/>
    <p:sldId id="26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ED393-2565-1042-A182-54374EE6F1DC}" type="doc">
      <dgm:prSet loTypeId="urn:microsoft.com/office/officeart/2005/8/layout/chevron1" loCatId="" qsTypeId="urn:microsoft.com/office/officeart/2005/8/quickstyle/3d6" qsCatId="3D" csTypeId="urn:microsoft.com/office/officeart/2005/8/colors/accent6_1" csCatId="accent6" phldr="1"/>
      <dgm:spPr/>
    </dgm:pt>
    <dgm:pt modelId="{9828170B-ED8E-A343-8EA6-039DA44E0C56}">
      <dgm:prSet phldrT="[Text]"/>
      <dgm:spPr/>
      <dgm:t>
        <a:bodyPr/>
        <a:lstStyle/>
        <a:p>
          <a:r>
            <a:rPr lang="tr-TR" dirty="0"/>
            <a:t>30 yıl önce, çeşitli hesaplamalar, veri işleme ve süreç kontrolü sağlayan bir teknoloji iken;</a:t>
          </a:r>
          <a:endParaRPr lang="en-US" dirty="0"/>
        </a:p>
      </dgm:t>
    </dgm:pt>
    <dgm:pt modelId="{29B24199-4B94-5145-83BE-E9CDE227396A}" type="parTrans" cxnId="{AEB3E282-5702-5A4F-8143-219FBAC6C2E6}">
      <dgm:prSet/>
      <dgm:spPr/>
      <dgm:t>
        <a:bodyPr/>
        <a:lstStyle/>
        <a:p>
          <a:endParaRPr lang="en-US"/>
        </a:p>
      </dgm:t>
    </dgm:pt>
    <dgm:pt modelId="{55A61CE8-3749-2447-A75E-EA89AEB2AE73}" type="sibTrans" cxnId="{AEB3E282-5702-5A4F-8143-219FBAC6C2E6}">
      <dgm:prSet/>
      <dgm:spPr/>
      <dgm:t>
        <a:bodyPr/>
        <a:lstStyle/>
        <a:p>
          <a:endParaRPr lang="en-US"/>
        </a:p>
      </dgm:t>
    </dgm:pt>
    <dgm:pt modelId="{9F8F6506-7B48-7D46-A560-0E907D97BB66}">
      <dgm:prSet phldrT="[Text]"/>
      <dgm:spPr/>
      <dgm:t>
        <a:bodyPr/>
        <a:lstStyle/>
        <a:p>
          <a:r>
            <a:rPr lang="tr-TR" dirty="0"/>
            <a:t>Günümüzde, süreçleri, sistemleri ve bunların dünya ile etkileşimini oluşturma ve tasarlama amacıyla kullanılıyor. </a:t>
          </a:r>
          <a:endParaRPr lang="en-US" dirty="0"/>
        </a:p>
      </dgm:t>
    </dgm:pt>
    <dgm:pt modelId="{758ECFAB-9A9D-294A-A6BB-D15F0F312849}" type="parTrans" cxnId="{0418F56E-28D7-F646-B79E-0898D618C9AE}">
      <dgm:prSet/>
      <dgm:spPr/>
      <dgm:t>
        <a:bodyPr/>
        <a:lstStyle/>
        <a:p>
          <a:endParaRPr lang="en-US"/>
        </a:p>
      </dgm:t>
    </dgm:pt>
    <dgm:pt modelId="{596202CA-DF28-CF4B-B9F5-4D43A56E4667}" type="sibTrans" cxnId="{0418F56E-28D7-F646-B79E-0898D618C9AE}">
      <dgm:prSet/>
      <dgm:spPr/>
      <dgm:t>
        <a:bodyPr/>
        <a:lstStyle/>
        <a:p>
          <a:endParaRPr lang="en-US"/>
        </a:p>
      </dgm:t>
    </dgm:pt>
    <dgm:pt modelId="{28E71966-9F39-3E4C-95A0-905AF0B99E52}" type="pres">
      <dgm:prSet presAssocID="{2D5ED393-2565-1042-A182-54374EE6F1DC}" presName="Name0" presStyleCnt="0">
        <dgm:presLayoutVars>
          <dgm:dir/>
          <dgm:animLvl val="lvl"/>
          <dgm:resizeHandles val="exact"/>
        </dgm:presLayoutVars>
      </dgm:prSet>
      <dgm:spPr/>
    </dgm:pt>
    <dgm:pt modelId="{0B8B702D-362C-7648-B03F-130A1AC6E757}" type="pres">
      <dgm:prSet presAssocID="{9828170B-ED8E-A343-8EA6-039DA44E0C5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C809F7-9344-9143-9306-539EC920DE0C}" type="pres">
      <dgm:prSet presAssocID="{55A61CE8-3749-2447-A75E-EA89AEB2AE73}" presName="parTxOnlySpace" presStyleCnt="0"/>
      <dgm:spPr/>
    </dgm:pt>
    <dgm:pt modelId="{8D890E18-C71C-B541-B183-612977AF58E0}" type="pres">
      <dgm:prSet presAssocID="{9F8F6506-7B48-7D46-A560-0E907D97BB6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18F56E-28D7-F646-B79E-0898D618C9AE}" srcId="{2D5ED393-2565-1042-A182-54374EE6F1DC}" destId="{9F8F6506-7B48-7D46-A560-0E907D97BB66}" srcOrd="1" destOrd="0" parTransId="{758ECFAB-9A9D-294A-A6BB-D15F0F312849}" sibTransId="{596202CA-DF28-CF4B-B9F5-4D43A56E4667}"/>
    <dgm:cxn modelId="{B460F570-F8F2-824C-99F2-0470833C8471}" type="presOf" srcId="{2D5ED393-2565-1042-A182-54374EE6F1DC}" destId="{28E71966-9F39-3E4C-95A0-905AF0B99E52}" srcOrd="0" destOrd="0" presId="urn:microsoft.com/office/officeart/2005/8/layout/chevron1"/>
    <dgm:cxn modelId="{97F373BB-C6F6-4D41-8B27-FCA6D03BBDBB}" type="presOf" srcId="{9F8F6506-7B48-7D46-A560-0E907D97BB66}" destId="{8D890E18-C71C-B541-B183-612977AF58E0}" srcOrd="0" destOrd="0" presId="urn:microsoft.com/office/officeart/2005/8/layout/chevron1"/>
    <dgm:cxn modelId="{AEB3E282-5702-5A4F-8143-219FBAC6C2E6}" srcId="{2D5ED393-2565-1042-A182-54374EE6F1DC}" destId="{9828170B-ED8E-A343-8EA6-039DA44E0C56}" srcOrd="0" destOrd="0" parTransId="{29B24199-4B94-5145-83BE-E9CDE227396A}" sibTransId="{55A61CE8-3749-2447-A75E-EA89AEB2AE73}"/>
    <dgm:cxn modelId="{92B03BBC-400A-B54A-9CA6-B9501E73D024}" type="presOf" srcId="{9828170B-ED8E-A343-8EA6-039DA44E0C56}" destId="{0B8B702D-362C-7648-B03F-130A1AC6E757}" srcOrd="0" destOrd="0" presId="urn:microsoft.com/office/officeart/2005/8/layout/chevron1"/>
    <dgm:cxn modelId="{362EDEA0-4220-5647-97CC-F71CEA5752BB}" type="presParOf" srcId="{28E71966-9F39-3E4C-95A0-905AF0B99E52}" destId="{0B8B702D-362C-7648-B03F-130A1AC6E757}" srcOrd="0" destOrd="0" presId="urn:microsoft.com/office/officeart/2005/8/layout/chevron1"/>
    <dgm:cxn modelId="{0BAC3FFF-7E29-8A46-861A-8DACA2F56AA8}" type="presParOf" srcId="{28E71966-9F39-3E4C-95A0-905AF0B99E52}" destId="{0FC809F7-9344-9143-9306-539EC920DE0C}" srcOrd="1" destOrd="0" presId="urn:microsoft.com/office/officeart/2005/8/layout/chevron1"/>
    <dgm:cxn modelId="{CC4F6A5A-73FA-994A-B179-9D5D4DB90F19}" type="presParOf" srcId="{28E71966-9F39-3E4C-95A0-905AF0B99E52}" destId="{8D890E18-C71C-B541-B183-612977AF58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5E241-3980-EB47-BEB5-6D93791F7AFA}" type="doc">
      <dgm:prSet loTypeId="urn:microsoft.com/office/officeart/2005/8/layout/hierarchy2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D94147-4102-3C48-AB45-28AD3DD2AF95}">
      <dgm:prSet phldrT="[Text]"/>
      <dgm:spPr/>
      <dgm:t>
        <a:bodyPr/>
        <a:lstStyle/>
        <a:p>
          <a:r>
            <a:rPr lang="en-US" dirty="0" err="1"/>
            <a:t>Teknoloji</a:t>
          </a:r>
          <a:endParaRPr lang="en-US" dirty="0"/>
        </a:p>
      </dgm:t>
    </dgm:pt>
    <dgm:pt modelId="{7575A073-BFF8-D043-B9A0-837429718311}" type="parTrans" cxnId="{51F37572-D384-9B4B-A838-22EB1AEBF7A9}">
      <dgm:prSet/>
      <dgm:spPr/>
      <dgm:t>
        <a:bodyPr/>
        <a:lstStyle/>
        <a:p>
          <a:endParaRPr lang="en-US"/>
        </a:p>
      </dgm:t>
    </dgm:pt>
    <dgm:pt modelId="{7CA763E7-42FC-C346-89D2-766A061D3822}" type="sibTrans" cxnId="{51F37572-D384-9B4B-A838-22EB1AEBF7A9}">
      <dgm:prSet/>
      <dgm:spPr/>
      <dgm:t>
        <a:bodyPr/>
        <a:lstStyle/>
        <a:p>
          <a:endParaRPr lang="en-US"/>
        </a:p>
      </dgm:t>
    </dgm:pt>
    <dgm:pt modelId="{73664F19-4D11-6449-ACA8-0CCBB5D2A01B}">
      <dgm:prSet phldrT="[Text]"/>
      <dgm:spPr/>
      <dgm:t>
        <a:bodyPr/>
        <a:lstStyle/>
        <a:p>
          <a:r>
            <a:rPr lang="en-US" dirty="0" err="1"/>
            <a:t>Sistematik</a:t>
          </a:r>
          <a:endParaRPr lang="en-US" dirty="0"/>
        </a:p>
      </dgm:t>
    </dgm:pt>
    <dgm:pt modelId="{559CA5C9-1A69-C043-8723-DFD9588EDB12}" type="parTrans" cxnId="{846B0709-1187-2E44-B18C-1666E6CB71DA}">
      <dgm:prSet/>
      <dgm:spPr/>
      <dgm:t>
        <a:bodyPr/>
        <a:lstStyle/>
        <a:p>
          <a:endParaRPr lang="en-US"/>
        </a:p>
      </dgm:t>
    </dgm:pt>
    <dgm:pt modelId="{DFFB58D2-E904-224C-A984-0F4158562069}" type="sibTrans" cxnId="{846B0709-1187-2E44-B18C-1666E6CB71DA}">
      <dgm:prSet/>
      <dgm:spPr/>
      <dgm:t>
        <a:bodyPr/>
        <a:lstStyle/>
        <a:p>
          <a:endParaRPr lang="en-US"/>
        </a:p>
      </dgm:t>
    </dgm:pt>
    <dgm:pt modelId="{7C3DE10D-F369-6F41-88B9-2FDC955B38BC}">
      <dgm:prSet phldrT="[Text]"/>
      <dgm:spPr/>
      <dgm:t>
        <a:bodyPr/>
        <a:lstStyle/>
        <a:p>
          <a:r>
            <a:rPr lang="tr-TR" dirty="0"/>
            <a:t>Teknolojinin akılcı bir şekilde kullanılması</a:t>
          </a:r>
          <a:endParaRPr lang="en-US" dirty="0"/>
        </a:p>
      </dgm:t>
    </dgm:pt>
    <dgm:pt modelId="{7886E037-E29E-B34B-8DFA-70F082D038EC}" type="parTrans" cxnId="{9757A619-4439-DD4B-BC44-5CCF248BAC24}">
      <dgm:prSet/>
      <dgm:spPr/>
      <dgm:t>
        <a:bodyPr/>
        <a:lstStyle/>
        <a:p>
          <a:endParaRPr lang="en-US"/>
        </a:p>
      </dgm:t>
    </dgm:pt>
    <dgm:pt modelId="{93BB4164-CEBA-0E41-8070-CD27C7563A3B}" type="sibTrans" cxnId="{9757A619-4439-DD4B-BC44-5CCF248BAC24}">
      <dgm:prSet/>
      <dgm:spPr/>
      <dgm:t>
        <a:bodyPr/>
        <a:lstStyle/>
        <a:p>
          <a:endParaRPr lang="en-US"/>
        </a:p>
      </dgm:t>
    </dgm:pt>
    <dgm:pt modelId="{E7AE8B14-A51C-EA4E-AC2D-AC76169B008B}">
      <dgm:prSet phldrT="[Text]"/>
      <dgm:spPr/>
      <dgm:t>
        <a:bodyPr/>
        <a:lstStyle/>
        <a:p>
          <a:r>
            <a:rPr lang="en-US" dirty="0" err="1"/>
            <a:t>Sanat</a:t>
          </a:r>
          <a:endParaRPr lang="en-US" dirty="0"/>
        </a:p>
      </dgm:t>
    </dgm:pt>
    <dgm:pt modelId="{8A33E0ED-CF24-9F49-8901-25174B6DE395}" type="parTrans" cxnId="{BD647065-3235-ED4F-AFD7-1B784F8A364A}">
      <dgm:prSet/>
      <dgm:spPr/>
      <dgm:t>
        <a:bodyPr/>
        <a:lstStyle/>
        <a:p>
          <a:endParaRPr lang="en-US"/>
        </a:p>
      </dgm:t>
    </dgm:pt>
    <dgm:pt modelId="{BA2C5B31-A5CF-5C45-8E89-BE8C726AFCF2}" type="sibTrans" cxnId="{BD647065-3235-ED4F-AFD7-1B784F8A364A}">
      <dgm:prSet/>
      <dgm:spPr/>
      <dgm:t>
        <a:bodyPr/>
        <a:lstStyle/>
        <a:p>
          <a:endParaRPr lang="en-US"/>
        </a:p>
      </dgm:t>
    </dgm:pt>
    <dgm:pt modelId="{4426270D-3B7B-1A4C-A024-D5560B0276CD}">
      <dgm:prSet phldrT="[Text]"/>
      <dgm:spPr/>
      <dgm:t>
        <a:bodyPr/>
        <a:lstStyle/>
        <a:p>
          <a:r>
            <a:rPr lang="en-US" dirty="0" err="1"/>
            <a:t>Zanaat</a:t>
          </a:r>
          <a:endParaRPr lang="en-US" dirty="0"/>
        </a:p>
      </dgm:t>
    </dgm:pt>
    <dgm:pt modelId="{83AAE5A6-91D0-014F-A054-0ED1DF4C2A8E}" type="parTrans" cxnId="{60537C0C-7B93-CE4C-A887-29A58B75C8DE}">
      <dgm:prSet/>
      <dgm:spPr/>
      <dgm:t>
        <a:bodyPr/>
        <a:lstStyle/>
        <a:p>
          <a:endParaRPr lang="en-US"/>
        </a:p>
      </dgm:t>
    </dgm:pt>
    <dgm:pt modelId="{508B5D9E-C39D-184C-AA89-61764770E9B6}" type="sibTrans" cxnId="{60537C0C-7B93-CE4C-A887-29A58B75C8DE}">
      <dgm:prSet/>
      <dgm:spPr/>
      <dgm:t>
        <a:bodyPr/>
        <a:lstStyle/>
        <a:p>
          <a:endParaRPr lang="en-US"/>
        </a:p>
      </dgm:t>
    </dgm:pt>
    <dgm:pt modelId="{E2C954D1-BEFD-1346-89D5-7CE7A207EF6F}">
      <dgm:prSet phldrT="[Text]"/>
      <dgm:spPr/>
      <dgm:t>
        <a:bodyPr/>
        <a:lstStyle/>
        <a:p>
          <a:r>
            <a:rPr lang="tr-TR" noProof="0" dirty="0"/>
            <a:t>Teknolojinin işlevsel yönü</a:t>
          </a:r>
        </a:p>
      </dgm:t>
    </dgm:pt>
    <dgm:pt modelId="{76FE8D3A-2C67-534E-9776-C1AAE18369ED}" type="parTrans" cxnId="{90EC00BF-172C-C045-A38C-6EDF21EF0679}">
      <dgm:prSet/>
      <dgm:spPr/>
      <dgm:t>
        <a:bodyPr/>
        <a:lstStyle/>
        <a:p>
          <a:endParaRPr lang="en-US"/>
        </a:p>
      </dgm:t>
    </dgm:pt>
    <dgm:pt modelId="{0F8C61AE-4DAB-DD43-8A5B-6A2D20440C48}" type="sibTrans" cxnId="{90EC00BF-172C-C045-A38C-6EDF21EF0679}">
      <dgm:prSet/>
      <dgm:spPr/>
      <dgm:t>
        <a:bodyPr/>
        <a:lstStyle/>
        <a:p>
          <a:endParaRPr lang="en-US"/>
        </a:p>
      </dgm:t>
    </dgm:pt>
    <dgm:pt modelId="{9726DD9C-BD31-B340-A423-68A43A8FE91C}">
      <dgm:prSet phldrT="[Text]"/>
      <dgm:spPr/>
      <dgm:t>
        <a:bodyPr/>
        <a:lstStyle/>
        <a:p>
          <a:r>
            <a:rPr lang="tr-TR" dirty="0"/>
            <a:t>Teknolojinin sahip olması gereken estetik ve yaratıcılık</a:t>
          </a:r>
          <a:endParaRPr lang="en-US" dirty="0"/>
        </a:p>
      </dgm:t>
    </dgm:pt>
    <dgm:pt modelId="{7491557E-35EF-184E-871F-623FD62B406D}" type="parTrans" cxnId="{E3970205-FC28-8E47-87BE-EB7A3210421A}">
      <dgm:prSet/>
      <dgm:spPr/>
      <dgm:t>
        <a:bodyPr/>
        <a:lstStyle/>
        <a:p>
          <a:endParaRPr lang="en-US"/>
        </a:p>
      </dgm:t>
    </dgm:pt>
    <dgm:pt modelId="{C999ED4E-51C1-4B40-BB1E-9AB1336AD71C}" type="sibTrans" cxnId="{E3970205-FC28-8E47-87BE-EB7A3210421A}">
      <dgm:prSet/>
      <dgm:spPr/>
      <dgm:t>
        <a:bodyPr/>
        <a:lstStyle/>
        <a:p>
          <a:endParaRPr lang="en-US"/>
        </a:p>
      </dgm:t>
    </dgm:pt>
    <dgm:pt modelId="{C2DDAC4C-8911-AC4C-A014-0928CAC79355}" type="pres">
      <dgm:prSet presAssocID="{F3F5E241-3980-EB47-BEB5-6D93791F7A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E52238-3CC5-6C4A-BC3F-CCFF833D3506}" type="pres">
      <dgm:prSet presAssocID="{9FD94147-4102-3C48-AB45-28AD3DD2AF95}" presName="root1" presStyleCnt="0"/>
      <dgm:spPr/>
    </dgm:pt>
    <dgm:pt modelId="{C1A81EFE-5596-5D4E-8624-57621D9404CF}" type="pres">
      <dgm:prSet presAssocID="{9FD94147-4102-3C48-AB45-28AD3DD2AF95}" presName="LevelOneTextNode" presStyleLbl="node0" presStyleIdx="0" presStyleCnt="1" custLinFactNeighborY="163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0D399D-A321-4B4A-8A56-53A7BD817FEE}" type="pres">
      <dgm:prSet presAssocID="{9FD94147-4102-3C48-AB45-28AD3DD2AF95}" presName="level2hierChild" presStyleCnt="0"/>
      <dgm:spPr/>
    </dgm:pt>
    <dgm:pt modelId="{BCBE576B-DF92-EA45-8BBB-B519029D0440}" type="pres">
      <dgm:prSet presAssocID="{559CA5C9-1A69-C043-8723-DFD9588EDB12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A0C11C86-4AA4-3E4F-AB38-7BC0412B7275}" type="pres">
      <dgm:prSet presAssocID="{559CA5C9-1A69-C043-8723-DFD9588EDB12}" presName="connTx" presStyleLbl="parChTrans1D2" presStyleIdx="0" presStyleCnt="3"/>
      <dgm:spPr/>
      <dgm:t>
        <a:bodyPr/>
        <a:lstStyle/>
        <a:p>
          <a:endParaRPr lang="tr-TR"/>
        </a:p>
      </dgm:t>
    </dgm:pt>
    <dgm:pt modelId="{B7BA97FC-55C1-3F4F-8D9C-32C08327B79E}" type="pres">
      <dgm:prSet presAssocID="{73664F19-4D11-6449-ACA8-0CCBB5D2A01B}" presName="root2" presStyleCnt="0"/>
      <dgm:spPr/>
    </dgm:pt>
    <dgm:pt modelId="{D8D4B4AD-CFAF-C04C-828B-06C3EED4385A}" type="pres">
      <dgm:prSet presAssocID="{73664F19-4D11-6449-ACA8-0CCBB5D2A01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97B2BA-6C73-5649-B389-8AC3A9137ACE}" type="pres">
      <dgm:prSet presAssocID="{73664F19-4D11-6449-ACA8-0CCBB5D2A01B}" presName="level3hierChild" presStyleCnt="0"/>
      <dgm:spPr/>
    </dgm:pt>
    <dgm:pt modelId="{FCB1D1E2-7D0F-8242-87B9-98002A85F1FD}" type="pres">
      <dgm:prSet presAssocID="{7886E037-E29E-B34B-8DFA-70F082D038EC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735C679C-4F23-444D-8196-484C799C064A}" type="pres">
      <dgm:prSet presAssocID="{7886E037-E29E-B34B-8DFA-70F082D038EC}" presName="connTx" presStyleLbl="parChTrans1D3" presStyleIdx="0" presStyleCnt="3"/>
      <dgm:spPr/>
      <dgm:t>
        <a:bodyPr/>
        <a:lstStyle/>
        <a:p>
          <a:endParaRPr lang="tr-TR"/>
        </a:p>
      </dgm:t>
    </dgm:pt>
    <dgm:pt modelId="{F49373F3-CACA-6048-90D1-613E4B1E3DE4}" type="pres">
      <dgm:prSet presAssocID="{7C3DE10D-F369-6F41-88B9-2FDC955B38BC}" presName="root2" presStyleCnt="0"/>
      <dgm:spPr/>
    </dgm:pt>
    <dgm:pt modelId="{E108CEE9-24A6-2B42-B4BC-1B24FA2A7BB0}" type="pres">
      <dgm:prSet presAssocID="{7C3DE10D-F369-6F41-88B9-2FDC955B38B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F2AA4C6-FED0-8149-9151-5C910D6C8EAE}" type="pres">
      <dgm:prSet presAssocID="{7C3DE10D-F369-6F41-88B9-2FDC955B38BC}" presName="level3hierChild" presStyleCnt="0"/>
      <dgm:spPr/>
    </dgm:pt>
    <dgm:pt modelId="{3C4E158C-0246-B347-A2A1-166B5B422775}" type="pres">
      <dgm:prSet presAssocID="{8A33E0ED-CF24-9F49-8901-25174B6DE395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AFB03735-1301-8844-8540-92411D9C95E9}" type="pres">
      <dgm:prSet presAssocID="{8A33E0ED-CF24-9F49-8901-25174B6DE395}" presName="connTx" presStyleLbl="parChTrans1D2" presStyleIdx="1" presStyleCnt="3"/>
      <dgm:spPr/>
      <dgm:t>
        <a:bodyPr/>
        <a:lstStyle/>
        <a:p>
          <a:endParaRPr lang="tr-TR"/>
        </a:p>
      </dgm:t>
    </dgm:pt>
    <dgm:pt modelId="{22F49F42-F186-0D44-9FE3-D8FE6F623367}" type="pres">
      <dgm:prSet presAssocID="{E7AE8B14-A51C-EA4E-AC2D-AC76169B008B}" presName="root2" presStyleCnt="0"/>
      <dgm:spPr/>
    </dgm:pt>
    <dgm:pt modelId="{952ED713-289B-064B-A26D-D831BB50F6B0}" type="pres">
      <dgm:prSet presAssocID="{E7AE8B14-A51C-EA4E-AC2D-AC76169B008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431D22-2215-574C-9FF9-14A619109B40}" type="pres">
      <dgm:prSet presAssocID="{E7AE8B14-A51C-EA4E-AC2D-AC76169B008B}" presName="level3hierChild" presStyleCnt="0"/>
      <dgm:spPr/>
    </dgm:pt>
    <dgm:pt modelId="{04155A5D-A6B7-0A41-9728-16D9995D8E11}" type="pres">
      <dgm:prSet presAssocID="{7491557E-35EF-184E-871F-623FD62B406D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D8680E1B-AFDA-5A41-BBA8-390EAB174AC4}" type="pres">
      <dgm:prSet presAssocID="{7491557E-35EF-184E-871F-623FD62B406D}" presName="connTx" presStyleLbl="parChTrans1D3" presStyleIdx="1" presStyleCnt="3"/>
      <dgm:spPr/>
      <dgm:t>
        <a:bodyPr/>
        <a:lstStyle/>
        <a:p>
          <a:endParaRPr lang="tr-TR"/>
        </a:p>
      </dgm:t>
    </dgm:pt>
    <dgm:pt modelId="{58057786-E5E9-124E-9177-9C906C530C6C}" type="pres">
      <dgm:prSet presAssocID="{9726DD9C-BD31-B340-A423-68A43A8FE91C}" presName="root2" presStyleCnt="0"/>
      <dgm:spPr/>
    </dgm:pt>
    <dgm:pt modelId="{B4B593CD-B91F-6A4E-9C7F-0D36B4DB9DE0}" type="pres">
      <dgm:prSet presAssocID="{9726DD9C-BD31-B340-A423-68A43A8FE91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E346C7-5EC0-6D48-B71E-672680BB3D90}" type="pres">
      <dgm:prSet presAssocID="{9726DD9C-BD31-B340-A423-68A43A8FE91C}" presName="level3hierChild" presStyleCnt="0"/>
      <dgm:spPr/>
    </dgm:pt>
    <dgm:pt modelId="{DDA5ACF5-4961-DF40-8261-D2893B2BF058}" type="pres">
      <dgm:prSet presAssocID="{83AAE5A6-91D0-014F-A054-0ED1DF4C2A8E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AE548E34-E1A1-CA40-88C1-ABCF09445DC7}" type="pres">
      <dgm:prSet presAssocID="{83AAE5A6-91D0-014F-A054-0ED1DF4C2A8E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87570D7-934E-4448-AE29-C6684B4235BA}" type="pres">
      <dgm:prSet presAssocID="{4426270D-3B7B-1A4C-A024-D5560B0276CD}" presName="root2" presStyleCnt="0"/>
      <dgm:spPr/>
    </dgm:pt>
    <dgm:pt modelId="{90310195-63A0-0345-B033-A09999A72A90}" type="pres">
      <dgm:prSet presAssocID="{4426270D-3B7B-1A4C-A024-D5560B0276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B629BD-4A85-9045-AB70-CBBD28A17038}" type="pres">
      <dgm:prSet presAssocID="{4426270D-3B7B-1A4C-A024-D5560B0276CD}" presName="level3hierChild" presStyleCnt="0"/>
      <dgm:spPr/>
    </dgm:pt>
    <dgm:pt modelId="{EAA2517E-071B-524E-955C-7516C0353E24}" type="pres">
      <dgm:prSet presAssocID="{76FE8D3A-2C67-534E-9776-C1AAE18369ED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9F43E5FF-ADEF-664D-97C4-52F342C783A5}" type="pres">
      <dgm:prSet presAssocID="{76FE8D3A-2C67-534E-9776-C1AAE18369ED}" presName="connTx" presStyleLbl="parChTrans1D3" presStyleIdx="2" presStyleCnt="3"/>
      <dgm:spPr/>
      <dgm:t>
        <a:bodyPr/>
        <a:lstStyle/>
        <a:p>
          <a:endParaRPr lang="tr-TR"/>
        </a:p>
      </dgm:t>
    </dgm:pt>
    <dgm:pt modelId="{6D2075D7-0B8B-A241-9B60-B1320A547467}" type="pres">
      <dgm:prSet presAssocID="{E2C954D1-BEFD-1346-89D5-7CE7A207EF6F}" presName="root2" presStyleCnt="0"/>
      <dgm:spPr/>
    </dgm:pt>
    <dgm:pt modelId="{1A8060DF-E7C5-564B-A184-6E8775D24CF7}" type="pres">
      <dgm:prSet presAssocID="{E2C954D1-BEFD-1346-89D5-7CE7A207EF6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E87A0E-58B7-E94F-BD01-FE1C75AC0A39}" type="pres">
      <dgm:prSet presAssocID="{E2C954D1-BEFD-1346-89D5-7CE7A207EF6F}" presName="level3hierChild" presStyleCnt="0"/>
      <dgm:spPr/>
    </dgm:pt>
  </dgm:ptLst>
  <dgm:cxnLst>
    <dgm:cxn modelId="{2E5C4842-AE98-CF40-B219-8659E0EDD311}" type="presOf" srcId="{83AAE5A6-91D0-014F-A054-0ED1DF4C2A8E}" destId="{DDA5ACF5-4961-DF40-8261-D2893B2BF058}" srcOrd="0" destOrd="0" presId="urn:microsoft.com/office/officeart/2005/8/layout/hierarchy2"/>
    <dgm:cxn modelId="{A8EC3D3C-25AC-EE42-B20D-94E3859A55F4}" type="presOf" srcId="{7886E037-E29E-B34B-8DFA-70F082D038EC}" destId="{FCB1D1E2-7D0F-8242-87B9-98002A85F1FD}" srcOrd="0" destOrd="0" presId="urn:microsoft.com/office/officeart/2005/8/layout/hierarchy2"/>
    <dgm:cxn modelId="{87297CCF-F74D-3649-9734-1426AD2A703C}" type="presOf" srcId="{76FE8D3A-2C67-534E-9776-C1AAE18369ED}" destId="{EAA2517E-071B-524E-955C-7516C0353E24}" srcOrd="0" destOrd="0" presId="urn:microsoft.com/office/officeart/2005/8/layout/hierarchy2"/>
    <dgm:cxn modelId="{56D9BFD2-9BE8-994A-8498-C863997D14B6}" type="presOf" srcId="{83AAE5A6-91D0-014F-A054-0ED1DF4C2A8E}" destId="{AE548E34-E1A1-CA40-88C1-ABCF09445DC7}" srcOrd="1" destOrd="0" presId="urn:microsoft.com/office/officeart/2005/8/layout/hierarchy2"/>
    <dgm:cxn modelId="{A9C0660A-553B-A846-8CF9-E2573D40798B}" type="presOf" srcId="{F3F5E241-3980-EB47-BEB5-6D93791F7AFA}" destId="{C2DDAC4C-8911-AC4C-A014-0928CAC79355}" srcOrd="0" destOrd="0" presId="urn:microsoft.com/office/officeart/2005/8/layout/hierarchy2"/>
    <dgm:cxn modelId="{56965BF1-CE84-2149-B234-A888653058BB}" type="presOf" srcId="{7886E037-E29E-B34B-8DFA-70F082D038EC}" destId="{735C679C-4F23-444D-8196-484C799C064A}" srcOrd="1" destOrd="0" presId="urn:microsoft.com/office/officeart/2005/8/layout/hierarchy2"/>
    <dgm:cxn modelId="{E3970205-FC28-8E47-87BE-EB7A3210421A}" srcId="{E7AE8B14-A51C-EA4E-AC2D-AC76169B008B}" destId="{9726DD9C-BD31-B340-A423-68A43A8FE91C}" srcOrd="0" destOrd="0" parTransId="{7491557E-35EF-184E-871F-623FD62B406D}" sibTransId="{C999ED4E-51C1-4B40-BB1E-9AB1336AD71C}"/>
    <dgm:cxn modelId="{60537C0C-7B93-CE4C-A887-29A58B75C8DE}" srcId="{9FD94147-4102-3C48-AB45-28AD3DD2AF95}" destId="{4426270D-3B7B-1A4C-A024-D5560B0276CD}" srcOrd="2" destOrd="0" parTransId="{83AAE5A6-91D0-014F-A054-0ED1DF4C2A8E}" sibTransId="{508B5D9E-C39D-184C-AA89-61764770E9B6}"/>
    <dgm:cxn modelId="{CDDBAB44-9465-C141-8B25-F399578609EC}" type="presOf" srcId="{7491557E-35EF-184E-871F-623FD62B406D}" destId="{D8680E1B-AFDA-5A41-BBA8-390EAB174AC4}" srcOrd="1" destOrd="0" presId="urn:microsoft.com/office/officeart/2005/8/layout/hierarchy2"/>
    <dgm:cxn modelId="{90EC00BF-172C-C045-A38C-6EDF21EF0679}" srcId="{4426270D-3B7B-1A4C-A024-D5560B0276CD}" destId="{E2C954D1-BEFD-1346-89D5-7CE7A207EF6F}" srcOrd="0" destOrd="0" parTransId="{76FE8D3A-2C67-534E-9776-C1AAE18369ED}" sibTransId="{0F8C61AE-4DAB-DD43-8A5B-6A2D20440C48}"/>
    <dgm:cxn modelId="{F2FA31F2-FB59-2E4F-B081-7F82D53AC41F}" type="presOf" srcId="{7491557E-35EF-184E-871F-623FD62B406D}" destId="{04155A5D-A6B7-0A41-9728-16D9995D8E11}" srcOrd="0" destOrd="0" presId="urn:microsoft.com/office/officeart/2005/8/layout/hierarchy2"/>
    <dgm:cxn modelId="{3327696A-CE77-F84C-968A-35F6C85D7EAE}" type="presOf" srcId="{4426270D-3B7B-1A4C-A024-D5560B0276CD}" destId="{90310195-63A0-0345-B033-A09999A72A90}" srcOrd="0" destOrd="0" presId="urn:microsoft.com/office/officeart/2005/8/layout/hierarchy2"/>
    <dgm:cxn modelId="{9FEFC626-C871-FA4B-A3E2-F088835972DC}" type="presOf" srcId="{9726DD9C-BD31-B340-A423-68A43A8FE91C}" destId="{B4B593CD-B91F-6A4E-9C7F-0D36B4DB9DE0}" srcOrd="0" destOrd="0" presId="urn:microsoft.com/office/officeart/2005/8/layout/hierarchy2"/>
    <dgm:cxn modelId="{EB956A8C-1015-2A44-86D9-C51151B168E5}" type="presOf" srcId="{73664F19-4D11-6449-ACA8-0CCBB5D2A01B}" destId="{D8D4B4AD-CFAF-C04C-828B-06C3EED4385A}" srcOrd="0" destOrd="0" presId="urn:microsoft.com/office/officeart/2005/8/layout/hierarchy2"/>
    <dgm:cxn modelId="{BD935C08-906C-764F-96AA-0E43D71B0576}" type="presOf" srcId="{559CA5C9-1A69-C043-8723-DFD9588EDB12}" destId="{BCBE576B-DF92-EA45-8BBB-B519029D0440}" srcOrd="0" destOrd="0" presId="urn:microsoft.com/office/officeart/2005/8/layout/hierarchy2"/>
    <dgm:cxn modelId="{1061C2C8-C500-4249-A473-0BC2CA8ADB0A}" type="presOf" srcId="{559CA5C9-1A69-C043-8723-DFD9588EDB12}" destId="{A0C11C86-4AA4-3E4F-AB38-7BC0412B7275}" srcOrd="1" destOrd="0" presId="urn:microsoft.com/office/officeart/2005/8/layout/hierarchy2"/>
    <dgm:cxn modelId="{DA383789-296F-A645-92EA-7F8D39642064}" type="presOf" srcId="{8A33E0ED-CF24-9F49-8901-25174B6DE395}" destId="{3C4E158C-0246-B347-A2A1-166B5B422775}" srcOrd="0" destOrd="0" presId="urn:microsoft.com/office/officeart/2005/8/layout/hierarchy2"/>
    <dgm:cxn modelId="{846B0709-1187-2E44-B18C-1666E6CB71DA}" srcId="{9FD94147-4102-3C48-AB45-28AD3DD2AF95}" destId="{73664F19-4D11-6449-ACA8-0CCBB5D2A01B}" srcOrd="0" destOrd="0" parTransId="{559CA5C9-1A69-C043-8723-DFD9588EDB12}" sibTransId="{DFFB58D2-E904-224C-A984-0F4158562069}"/>
    <dgm:cxn modelId="{5ED99688-F406-DB4B-BC52-8B34EDE84C55}" type="presOf" srcId="{9FD94147-4102-3C48-AB45-28AD3DD2AF95}" destId="{C1A81EFE-5596-5D4E-8624-57621D9404CF}" srcOrd="0" destOrd="0" presId="urn:microsoft.com/office/officeart/2005/8/layout/hierarchy2"/>
    <dgm:cxn modelId="{196CF9D1-E064-824D-96E3-2301ABF7FF4F}" type="presOf" srcId="{76FE8D3A-2C67-534E-9776-C1AAE18369ED}" destId="{9F43E5FF-ADEF-664D-97C4-52F342C783A5}" srcOrd="1" destOrd="0" presId="urn:microsoft.com/office/officeart/2005/8/layout/hierarchy2"/>
    <dgm:cxn modelId="{69861AB8-FBE3-D04B-81B6-0857E2B15021}" type="presOf" srcId="{8A33E0ED-CF24-9F49-8901-25174B6DE395}" destId="{AFB03735-1301-8844-8540-92411D9C95E9}" srcOrd="1" destOrd="0" presId="urn:microsoft.com/office/officeart/2005/8/layout/hierarchy2"/>
    <dgm:cxn modelId="{C44D49E3-8751-6E4E-B716-8C1093F1C3B0}" type="presOf" srcId="{E2C954D1-BEFD-1346-89D5-7CE7A207EF6F}" destId="{1A8060DF-E7C5-564B-A184-6E8775D24CF7}" srcOrd="0" destOrd="0" presId="urn:microsoft.com/office/officeart/2005/8/layout/hierarchy2"/>
    <dgm:cxn modelId="{0B75F7A0-AD19-D549-8A95-B9CD2C73FB4F}" type="presOf" srcId="{E7AE8B14-A51C-EA4E-AC2D-AC76169B008B}" destId="{952ED713-289B-064B-A26D-D831BB50F6B0}" srcOrd="0" destOrd="0" presId="urn:microsoft.com/office/officeart/2005/8/layout/hierarchy2"/>
    <dgm:cxn modelId="{375E2641-0819-E848-B1BF-1D9075F9CFE5}" type="presOf" srcId="{7C3DE10D-F369-6F41-88B9-2FDC955B38BC}" destId="{E108CEE9-24A6-2B42-B4BC-1B24FA2A7BB0}" srcOrd="0" destOrd="0" presId="urn:microsoft.com/office/officeart/2005/8/layout/hierarchy2"/>
    <dgm:cxn modelId="{BD647065-3235-ED4F-AFD7-1B784F8A364A}" srcId="{9FD94147-4102-3C48-AB45-28AD3DD2AF95}" destId="{E7AE8B14-A51C-EA4E-AC2D-AC76169B008B}" srcOrd="1" destOrd="0" parTransId="{8A33E0ED-CF24-9F49-8901-25174B6DE395}" sibTransId="{BA2C5B31-A5CF-5C45-8E89-BE8C726AFCF2}"/>
    <dgm:cxn modelId="{51F37572-D384-9B4B-A838-22EB1AEBF7A9}" srcId="{F3F5E241-3980-EB47-BEB5-6D93791F7AFA}" destId="{9FD94147-4102-3C48-AB45-28AD3DD2AF95}" srcOrd="0" destOrd="0" parTransId="{7575A073-BFF8-D043-B9A0-837429718311}" sibTransId="{7CA763E7-42FC-C346-89D2-766A061D3822}"/>
    <dgm:cxn modelId="{9757A619-4439-DD4B-BC44-5CCF248BAC24}" srcId="{73664F19-4D11-6449-ACA8-0CCBB5D2A01B}" destId="{7C3DE10D-F369-6F41-88B9-2FDC955B38BC}" srcOrd="0" destOrd="0" parTransId="{7886E037-E29E-B34B-8DFA-70F082D038EC}" sibTransId="{93BB4164-CEBA-0E41-8070-CD27C7563A3B}"/>
    <dgm:cxn modelId="{8F568A1B-8FC2-B64F-BCEF-557F0E7BCAEE}" type="presParOf" srcId="{C2DDAC4C-8911-AC4C-A014-0928CAC79355}" destId="{73E52238-3CC5-6C4A-BC3F-CCFF833D3506}" srcOrd="0" destOrd="0" presId="urn:microsoft.com/office/officeart/2005/8/layout/hierarchy2"/>
    <dgm:cxn modelId="{AE4B7D22-EA68-1040-BC98-B2299C186A2E}" type="presParOf" srcId="{73E52238-3CC5-6C4A-BC3F-CCFF833D3506}" destId="{C1A81EFE-5596-5D4E-8624-57621D9404CF}" srcOrd="0" destOrd="0" presId="urn:microsoft.com/office/officeart/2005/8/layout/hierarchy2"/>
    <dgm:cxn modelId="{13C7DE7F-74A2-E842-915F-D4A0A9926771}" type="presParOf" srcId="{73E52238-3CC5-6C4A-BC3F-CCFF833D3506}" destId="{AB0D399D-A321-4B4A-8A56-53A7BD817FEE}" srcOrd="1" destOrd="0" presId="urn:microsoft.com/office/officeart/2005/8/layout/hierarchy2"/>
    <dgm:cxn modelId="{FD8FD3E9-D0F7-7A44-AAA2-342C84BB766D}" type="presParOf" srcId="{AB0D399D-A321-4B4A-8A56-53A7BD817FEE}" destId="{BCBE576B-DF92-EA45-8BBB-B519029D0440}" srcOrd="0" destOrd="0" presId="urn:microsoft.com/office/officeart/2005/8/layout/hierarchy2"/>
    <dgm:cxn modelId="{B6149E25-4B1D-6C48-AA4A-5B40834D17EC}" type="presParOf" srcId="{BCBE576B-DF92-EA45-8BBB-B519029D0440}" destId="{A0C11C86-4AA4-3E4F-AB38-7BC0412B7275}" srcOrd="0" destOrd="0" presId="urn:microsoft.com/office/officeart/2005/8/layout/hierarchy2"/>
    <dgm:cxn modelId="{C6687790-4653-D84F-B9FC-028257740372}" type="presParOf" srcId="{AB0D399D-A321-4B4A-8A56-53A7BD817FEE}" destId="{B7BA97FC-55C1-3F4F-8D9C-32C08327B79E}" srcOrd="1" destOrd="0" presId="urn:microsoft.com/office/officeart/2005/8/layout/hierarchy2"/>
    <dgm:cxn modelId="{6110AD48-DC83-6545-907C-5B9D8CED25B5}" type="presParOf" srcId="{B7BA97FC-55C1-3F4F-8D9C-32C08327B79E}" destId="{D8D4B4AD-CFAF-C04C-828B-06C3EED4385A}" srcOrd="0" destOrd="0" presId="urn:microsoft.com/office/officeart/2005/8/layout/hierarchy2"/>
    <dgm:cxn modelId="{784D0ED9-1FEE-9541-AFAC-479991DDAE16}" type="presParOf" srcId="{B7BA97FC-55C1-3F4F-8D9C-32C08327B79E}" destId="{6697B2BA-6C73-5649-B389-8AC3A9137ACE}" srcOrd="1" destOrd="0" presId="urn:microsoft.com/office/officeart/2005/8/layout/hierarchy2"/>
    <dgm:cxn modelId="{CB401617-F726-8C4D-9461-50D2660B875D}" type="presParOf" srcId="{6697B2BA-6C73-5649-B389-8AC3A9137ACE}" destId="{FCB1D1E2-7D0F-8242-87B9-98002A85F1FD}" srcOrd="0" destOrd="0" presId="urn:microsoft.com/office/officeart/2005/8/layout/hierarchy2"/>
    <dgm:cxn modelId="{50AC0940-6C07-A943-BB30-762B91B4AD49}" type="presParOf" srcId="{FCB1D1E2-7D0F-8242-87B9-98002A85F1FD}" destId="{735C679C-4F23-444D-8196-484C799C064A}" srcOrd="0" destOrd="0" presId="urn:microsoft.com/office/officeart/2005/8/layout/hierarchy2"/>
    <dgm:cxn modelId="{758D7137-385E-F44A-A3FF-9CFAECC513E7}" type="presParOf" srcId="{6697B2BA-6C73-5649-B389-8AC3A9137ACE}" destId="{F49373F3-CACA-6048-90D1-613E4B1E3DE4}" srcOrd="1" destOrd="0" presId="urn:microsoft.com/office/officeart/2005/8/layout/hierarchy2"/>
    <dgm:cxn modelId="{3C40E183-6C65-054B-8DA1-513DF47B5DB3}" type="presParOf" srcId="{F49373F3-CACA-6048-90D1-613E4B1E3DE4}" destId="{E108CEE9-24A6-2B42-B4BC-1B24FA2A7BB0}" srcOrd="0" destOrd="0" presId="urn:microsoft.com/office/officeart/2005/8/layout/hierarchy2"/>
    <dgm:cxn modelId="{29EBCF78-39B1-244C-840C-D582D31ED839}" type="presParOf" srcId="{F49373F3-CACA-6048-90D1-613E4B1E3DE4}" destId="{DF2AA4C6-FED0-8149-9151-5C910D6C8EAE}" srcOrd="1" destOrd="0" presId="urn:microsoft.com/office/officeart/2005/8/layout/hierarchy2"/>
    <dgm:cxn modelId="{0EE1DFAF-036F-3E4A-A812-B77FB7DC2CBB}" type="presParOf" srcId="{AB0D399D-A321-4B4A-8A56-53A7BD817FEE}" destId="{3C4E158C-0246-B347-A2A1-166B5B422775}" srcOrd="2" destOrd="0" presId="urn:microsoft.com/office/officeart/2005/8/layout/hierarchy2"/>
    <dgm:cxn modelId="{0A437969-144B-884A-BD8D-8633B5A40611}" type="presParOf" srcId="{3C4E158C-0246-B347-A2A1-166B5B422775}" destId="{AFB03735-1301-8844-8540-92411D9C95E9}" srcOrd="0" destOrd="0" presId="urn:microsoft.com/office/officeart/2005/8/layout/hierarchy2"/>
    <dgm:cxn modelId="{7208B6DB-DC5C-B443-ACFB-F10E5E55F9BD}" type="presParOf" srcId="{AB0D399D-A321-4B4A-8A56-53A7BD817FEE}" destId="{22F49F42-F186-0D44-9FE3-D8FE6F623367}" srcOrd="3" destOrd="0" presId="urn:microsoft.com/office/officeart/2005/8/layout/hierarchy2"/>
    <dgm:cxn modelId="{36C0310C-A52F-994F-8639-4CEE420A0F35}" type="presParOf" srcId="{22F49F42-F186-0D44-9FE3-D8FE6F623367}" destId="{952ED713-289B-064B-A26D-D831BB50F6B0}" srcOrd="0" destOrd="0" presId="urn:microsoft.com/office/officeart/2005/8/layout/hierarchy2"/>
    <dgm:cxn modelId="{90867626-6B17-8D44-BB0D-4B1DF67DA515}" type="presParOf" srcId="{22F49F42-F186-0D44-9FE3-D8FE6F623367}" destId="{E1431D22-2215-574C-9FF9-14A619109B40}" srcOrd="1" destOrd="0" presId="urn:microsoft.com/office/officeart/2005/8/layout/hierarchy2"/>
    <dgm:cxn modelId="{37818855-D695-5A4D-A9E1-996B4ED0C93B}" type="presParOf" srcId="{E1431D22-2215-574C-9FF9-14A619109B40}" destId="{04155A5D-A6B7-0A41-9728-16D9995D8E11}" srcOrd="0" destOrd="0" presId="urn:microsoft.com/office/officeart/2005/8/layout/hierarchy2"/>
    <dgm:cxn modelId="{E56C5066-8F13-F44A-A23F-E19D15CCB7A9}" type="presParOf" srcId="{04155A5D-A6B7-0A41-9728-16D9995D8E11}" destId="{D8680E1B-AFDA-5A41-BBA8-390EAB174AC4}" srcOrd="0" destOrd="0" presId="urn:microsoft.com/office/officeart/2005/8/layout/hierarchy2"/>
    <dgm:cxn modelId="{220F9B9D-2A51-E44A-85C6-24BF5395AC77}" type="presParOf" srcId="{E1431D22-2215-574C-9FF9-14A619109B40}" destId="{58057786-E5E9-124E-9177-9C906C530C6C}" srcOrd="1" destOrd="0" presId="urn:microsoft.com/office/officeart/2005/8/layout/hierarchy2"/>
    <dgm:cxn modelId="{1676658F-1C87-C840-A7F3-AE9AEDE417EF}" type="presParOf" srcId="{58057786-E5E9-124E-9177-9C906C530C6C}" destId="{B4B593CD-B91F-6A4E-9C7F-0D36B4DB9DE0}" srcOrd="0" destOrd="0" presId="urn:microsoft.com/office/officeart/2005/8/layout/hierarchy2"/>
    <dgm:cxn modelId="{2488BA46-C7A1-1542-877B-D1F1682AE98E}" type="presParOf" srcId="{58057786-E5E9-124E-9177-9C906C530C6C}" destId="{22E346C7-5EC0-6D48-B71E-672680BB3D90}" srcOrd="1" destOrd="0" presId="urn:microsoft.com/office/officeart/2005/8/layout/hierarchy2"/>
    <dgm:cxn modelId="{65F1A5AB-E00D-5747-BD10-E998D84F2A15}" type="presParOf" srcId="{AB0D399D-A321-4B4A-8A56-53A7BD817FEE}" destId="{DDA5ACF5-4961-DF40-8261-D2893B2BF058}" srcOrd="4" destOrd="0" presId="urn:microsoft.com/office/officeart/2005/8/layout/hierarchy2"/>
    <dgm:cxn modelId="{54B8A11D-7EC0-554C-917C-178DF7B7A96D}" type="presParOf" srcId="{DDA5ACF5-4961-DF40-8261-D2893B2BF058}" destId="{AE548E34-E1A1-CA40-88C1-ABCF09445DC7}" srcOrd="0" destOrd="0" presId="urn:microsoft.com/office/officeart/2005/8/layout/hierarchy2"/>
    <dgm:cxn modelId="{583E7F12-B1CB-024F-A4CC-F5A6C5E41CA4}" type="presParOf" srcId="{AB0D399D-A321-4B4A-8A56-53A7BD817FEE}" destId="{087570D7-934E-4448-AE29-C6684B4235BA}" srcOrd="5" destOrd="0" presId="urn:microsoft.com/office/officeart/2005/8/layout/hierarchy2"/>
    <dgm:cxn modelId="{687370E2-BCC4-484F-B5A1-383DE4BB2F8D}" type="presParOf" srcId="{087570D7-934E-4448-AE29-C6684B4235BA}" destId="{90310195-63A0-0345-B033-A09999A72A90}" srcOrd="0" destOrd="0" presId="urn:microsoft.com/office/officeart/2005/8/layout/hierarchy2"/>
    <dgm:cxn modelId="{70F5623A-AD96-F047-B5CC-F8DCD77CC6A1}" type="presParOf" srcId="{087570D7-934E-4448-AE29-C6684B4235BA}" destId="{E3B629BD-4A85-9045-AB70-CBBD28A17038}" srcOrd="1" destOrd="0" presId="urn:microsoft.com/office/officeart/2005/8/layout/hierarchy2"/>
    <dgm:cxn modelId="{4984DC90-3B8F-4344-91C2-1840C634C890}" type="presParOf" srcId="{E3B629BD-4A85-9045-AB70-CBBD28A17038}" destId="{EAA2517E-071B-524E-955C-7516C0353E24}" srcOrd="0" destOrd="0" presId="urn:microsoft.com/office/officeart/2005/8/layout/hierarchy2"/>
    <dgm:cxn modelId="{E902085F-389D-0740-AB72-6DFB156F0489}" type="presParOf" srcId="{EAA2517E-071B-524E-955C-7516C0353E24}" destId="{9F43E5FF-ADEF-664D-97C4-52F342C783A5}" srcOrd="0" destOrd="0" presId="urn:microsoft.com/office/officeart/2005/8/layout/hierarchy2"/>
    <dgm:cxn modelId="{1CEADD0F-B647-EF48-96B7-72572E21B12D}" type="presParOf" srcId="{E3B629BD-4A85-9045-AB70-CBBD28A17038}" destId="{6D2075D7-0B8B-A241-9B60-B1320A547467}" srcOrd="1" destOrd="0" presId="urn:microsoft.com/office/officeart/2005/8/layout/hierarchy2"/>
    <dgm:cxn modelId="{842ABDB5-6425-2C4B-A8B1-826C05C8FCF9}" type="presParOf" srcId="{6D2075D7-0B8B-A241-9B60-B1320A547467}" destId="{1A8060DF-E7C5-564B-A184-6E8775D24CF7}" srcOrd="0" destOrd="0" presId="urn:microsoft.com/office/officeart/2005/8/layout/hierarchy2"/>
    <dgm:cxn modelId="{BE40F414-3297-DB49-8BD4-C54E2FBE15AD}" type="presParOf" srcId="{6D2075D7-0B8B-A241-9B60-B1320A547467}" destId="{4FE87A0E-58B7-E94F-BD01-FE1C75AC0A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8BDF9-A667-4D4E-B4EC-9EA44696014E}" type="doc">
      <dgm:prSet loTypeId="urn:microsoft.com/office/officeart/2005/8/layout/radial6" loCatId="" qsTypeId="urn:microsoft.com/office/officeart/2005/8/quickstyle/3d7" qsCatId="3D" csTypeId="urn:microsoft.com/office/officeart/2005/8/colors/accent1_1" csCatId="accent1" phldr="1"/>
      <dgm:spPr/>
    </dgm:pt>
    <dgm:pt modelId="{F631B481-F552-F648-94C0-A95BE8062E84}">
      <dgm:prSet phldrT="[Text]"/>
      <dgm:spPr/>
      <dgm:t>
        <a:bodyPr/>
        <a:lstStyle/>
        <a:p>
          <a:r>
            <a:rPr lang="tr-TR" noProof="0" dirty="0"/>
            <a:t>öğrenme konusunda güdülenme</a:t>
          </a:r>
        </a:p>
      </dgm:t>
    </dgm:pt>
    <dgm:pt modelId="{192AA3E8-B936-0B4C-BBAD-503CE53D99D5}" type="parTrans" cxnId="{FA25BA68-5D15-624F-80A7-4FC4FD671A17}">
      <dgm:prSet/>
      <dgm:spPr/>
      <dgm:t>
        <a:bodyPr/>
        <a:lstStyle/>
        <a:p>
          <a:endParaRPr lang="en-US"/>
        </a:p>
      </dgm:t>
    </dgm:pt>
    <dgm:pt modelId="{8DB04B2A-B0CC-D345-B9C2-F050189A034F}" type="sibTrans" cxnId="{FA25BA68-5D15-624F-80A7-4FC4FD671A17}">
      <dgm:prSet/>
      <dgm:spPr/>
      <dgm:t>
        <a:bodyPr/>
        <a:lstStyle/>
        <a:p>
          <a:endParaRPr lang="en-US"/>
        </a:p>
      </dgm:t>
    </dgm:pt>
    <dgm:pt modelId="{2433F633-7DA1-BA4D-AEFE-E4963F3DF36D}">
      <dgm:prSet phldrT="[Text]"/>
      <dgm:spPr/>
      <dgm:t>
        <a:bodyPr/>
        <a:lstStyle/>
        <a:p>
          <a:r>
            <a:rPr lang="tr-TR" noProof="0" dirty="0"/>
            <a:t>öğrenmeye engel imkânsızlıkları en aza indirme</a:t>
          </a:r>
        </a:p>
      </dgm:t>
    </dgm:pt>
    <dgm:pt modelId="{3267B285-0C35-FE40-9A41-2C195827FD75}" type="parTrans" cxnId="{8789C5A6-ADE3-E145-8185-375A2359F86A}">
      <dgm:prSet/>
      <dgm:spPr/>
      <dgm:t>
        <a:bodyPr/>
        <a:lstStyle/>
        <a:p>
          <a:endParaRPr lang="en-US"/>
        </a:p>
      </dgm:t>
    </dgm:pt>
    <dgm:pt modelId="{D399EC7E-A0D3-9D4C-A23C-4686FFD89BE0}" type="sibTrans" cxnId="{8789C5A6-ADE3-E145-8185-375A2359F86A}">
      <dgm:prSet/>
      <dgm:spPr/>
      <dgm:t>
        <a:bodyPr/>
        <a:lstStyle/>
        <a:p>
          <a:endParaRPr lang="en-US"/>
        </a:p>
      </dgm:t>
    </dgm:pt>
    <dgm:pt modelId="{CA9D9677-18CE-5843-8860-13FB68F4CBE3}">
      <dgm:prSet phldrT="[Text]"/>
      <dgm:spPr/>
      <dgm:t>
        <a:bodyPr/>
        <a:lstStyle/>
        <a:p>
          <a:r>
            <a:rPr lang="tr-TR" noProof="0" dirty="0"/>
            <a:t>bireysel öğrenme olanağı sunma</a:t>
          </a:r>
        </a:p>
      </dgm:t>
    </dgm:pt>
    <dgm:pt modelId="{632D7E75-3C6F-6B41-8DDF-8A1878F749EF}" type="parTrans" cxnId="{89B8A8DE-D4A9-EC40-8A03-AF9A8EE86FEE}">
      <dgm:prSet/>
      <dgm:spPr/>
      <dgm:t>
        <a:bodyPr/>
        <a:lstStyle/>
        <a:p>
          <a:endParaRPr lang="en-US"/>
        </a:p>
      </dgm:t>
    </dgm:pt>
    <dgm:pt modelId="{1D4254B8-17F5-F047-8E57-4BB450A67824}" type="sibTrans" cxnId="{89B8A8DE-D4A9-EC40-8A03-AF9A8EE86FEE}">
      <dgm:prSet/>
      <dgm:spPr/>
      <dgm:t>
        <a:bodyPr/>
        <a:lstStyle/>
        <a:p>
          <a:endParaRPr lang="en-US"/>
        </a:p>
      </dgm:t>
    </dgm:pt>
    <dgm:pt modelId="{FF17E00C-92C5-BE42-BE8C-6AD9A26A3E74}">
      <dgm:prSet phldrT="[Text]"/>
      <dgm:spPr/>
      <dgm:t>
        <a:bodyPr/>
        <a:lstStyle/>
        <a:p>
          <a:r>
            <a:rPr lang="tr-TR" noProof="0" dirty="0"/>
            <a:t>hayat boyu öğrenen bireyler olmalarını sağlama</a:t>
          </a:r>
        </a:p>
      </dgm:t>
    </dgm:pt>
    <dgm:pt modelId="{D82F3ADF-BE84-DC47-9631-3104876BB91C}" type="parTrans" cxnId="{6EF8FA24-3DF9-7241-8B45-CCC64AAC5266}">
      <dgm:prSet/>
      <dgm:spPr/>
      <dgm:t>
        <a:bodyPr/>
        <a:lstStyle/>
        <a:p>
          <a:endParaRPr lang="en-US"/>
        </a:p>
      </dgm:t>
    </dgm:pt>
    <dgm:pt modelId="{AB2A1454-DE83-5B42-AD5F-19C5608F91D5}" type="sibTrans" cxnId="{6EF8FA24-3DF9-7241-8B45-CCC64AAC5266}">
      <dgm:prSet/>
      <dgm:spPr/>
      <dgm:t>
        <a:bodyPr/>
        <a:lstStyle/>
        <a:p>
          <a:endParaRPr lang="en-US"/>
        </a:p>
      </dgm:t>
    </dgm:pt>
    <dgm:pt modelId="{5F4FAE36-0F7E-AF45-9FCE-1D40AE1145F1}">
      <dgm:prSet phldrT="[Text]"/>
      <dgm:spPr/>
      <dgm:t>
        <a:bodyPr/>
        <a:lstStyle/>
        <a:p>
          <a:r>
            <a:rPr lang="tr-TR" noProof="0" dirty="0"/>
            <a:t>Neden teknoloji</a:t>
          </a:r>
        </a:p>
      </dgm:t>
    </dgm:pt>
    <dgm:pt modelId="{E60E654A-69EC-3842-9926-DBF4B90BA964}" type="parTrans" cxnId="{B41478CB-3FBD-2F42-BC79-4B8EDA67B644}">
      <dgm:prSet/>
      <dgm:spPr/>
      <dgm:t>
        <a:bodyPr/>
        <a:lstStyle/>
        <a:p>
          <a:endParaRPr lang="en-US"/>
        </a:p>
      </dgm:t>
    </dgm:pt>
    <dgm:pt modelId="{0CB5BC1E-5ED1-234E-B73A-13723A9FB8A9}" type="sibTrans" cxnId="{B41478CB-3FBD-2F42-BC79-4B8EDA67B644}">
      <dgm:prSet/>
      <dgm:spPr/>
      <dgm:t>
        <a:bodyPr/>
        <a:lstStyle/>
        <a:p>
          <a:endParaRPr lang="en-US"/>
        </a:p>
      </dgm:t>
    </dgm:pt>
    <dgm:pt modelId="{8FACA67C-EDB6-A547-A4E3-D610AC2B760D}" type="pres">
      <dgm:prSet presAssocID="{66F8BDF9-A667-4D4E-B4EC-9EA4469601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76781-35B7-CE45-B8F8-841CA4B62FE4}" type="pres">
      <dgm:prSet presAssocID="{5F4FAE36-0F7E-AF45-9FCE-1D40AE1145F1}" presName="centerShape" presStyleLbl="node0" presStyleIdx="0" presStyleCnt="1"/>
      <dgm:spPr/>
      <dgm:t>
        <a:bodyPr/>
        <a:lstStyle/>
        <a:p>
          <a:endParaRPr lang="tr-TR"/>
        </a:p>
      </dgm:t>
    </dgm:pt>
    <dgm:pt modelId="{91559C9B-3739-9346-8475-339DFE0DA140}" type="pres">
      <dgm:prSet presAssocID="{F631B481-F552-F648-94C0-A95BE8062E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9EFEF-1E31-AB47-AF66-CB87C65F2770}" type="pres">
      <dgm:prSet presAssocID="{F631B481-F552-F648-94C0-A95BE8062E84}" presName="dummy" presStyleCnt="0"/>
      <dgm:spPr/>
    </dgm:pt>
    <dgm:pt modelId="{731E2E9D-B99D-974B-A43F-09A215EABBE8}" type="pres">
      <dgm:prSet presAssocID="{8DB04B2A-B0CC-D345-B9C2-F050189A034F}" presName="sibTrans" presStyleLbl="sibTrans2D1" presStyleIdx="0" presStyleCnt="4"/>
      <dgm:spPr/>
      <dgm:t>
        <a:bodyPr/>
        <a:lstStyle/>
        <a:p>
          <a:endParaRPr lang="tr-TR"/>
        </a:p>
      </dgm:t>
    </dgm:pt>
    <dgm:pt modelId="{7F4D24D8-0199-EC4A-B115-79229C6BDC1D}" type="pres">
      <dgm:prSet presAssocID="{2433F633-7DA1-BA4D-AEFE-E4963F3DF3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D08791-8E71-FA4B-9A49-61157E57A6F5}" type="pres">
      <dgm:prSet presAssocID="{2433F633-7DA1-BA4D-AEFE-E4963F3DF36D}" presName="dummy" presStyleCnt="0"/>
      <dgm:spPr/>
    </dgm:pt>
    <dgm:pt modelId="{8520D6EC-FE36-F94C-9318-3801943122A8}" type="pres">
      <dgm:prSet presAssocID="{D399EC7E-A0D3-9D4C-A23C-4686FFD89BE0}" presName="sibTrans" presStyleLbl="sibTrans2D1" presStyleIdx="1" presStyleCnt="4"/>
      <dgm:spPr/>
      <dgm:t>
        <a:bodyPr/>
        <a:lstStyle/>
        <a:p>
          <a:endParaRPr lang="tr-TR"/>
        </a:p>
      </dgm:t>
    </dgm:pt>
    <dgm:pt modelId="{452F2203-9EC6-0947-97F5-B26912AA2BB8}" type="pres">
      <dgm:prSet presAssocID="{CA9D9677-18CE-5843-8860-13FB68F4CB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74A8A4-76D8-A04A-A3E6-26B2D3A7C84F}" type="pres">
      <dgm:prSet presAssocID="{CA9D9677-18CE-5843-8860-13FB68F4CBE3}" presName="dummy" presStyleCnt="0"/>
      <dgm:spPr/>
    </dgm:pt>
    <dgm:pt modelId="{677BC69D-6BE2-ED46-8B0C-587DBC5DF38F}" type="pres">
      <dgm:prSet presAssocID="{1D4254B8-17F5-F047-8E57-4BB450A67824}" presName="sibTrans" presStyleLbl="sibTrans2D1" presStyleIdx="2" presStyleCnt="4"/>
      <dgm:spPr/>
      <dgm:t>
        <a:bodyPr/>
        <a:lstStyle/>
        <a:p>
          <a:endParaRPr lang="tr-TR"/>
        </a:p>
      </dgm:t>
    </dgm:pt>
    <dgm:pt modelId="{8A80FC43-CD79-B545-BC23-D837B95707DC}" type="pres">
      <dgm:prSet presAssocID="{FF17E00C-92C5-BE42-BE8C-6AD9A26A3E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EF0315-9DC7-6A43-A51A-316E72EDA960}" type="pres">
      <dgm:prSet presAssocID="{FF17E00C-92C5-BE42-BE8C-6AD9A26A3E74}" presName="dummy" presStyleCnt="0"/>
      <dgm:spPr/>
    </dgm:pt>
    <dgm:pt modelId="{393C7465-BC32-0747-A30D-EF6F0BFFDAF1}" type="pres">
      <dgm:prSet presAssocID="{AB2A1454-DE83-5B42-AD5F-19C5608F91D5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6A4A8C11-5571-7146-B10E-36AC1A5E0886}" type="presOf" srcId="{66F8BDF9-A667-4D4E-B4EC-9EA44696014E}" destId="{8FACA67C-EDB6-A547-A4E3-D610AC2B760D}" srcOrd="0" destOrd="0" presId="urn:microsoft.com/office/officeart/2005/8/layout/radial6"/>
    <dgm:cxn modelId="{9C3B2814-9501-B04C-A7D0-F9CF5DD8957B}" type="presOf" srcId="{FF17E00C-92C5-BE42-BE8C-6AD9A26A3E74}" destId="{8A80FC43-CD79-B545-BC23-D837B95707DC}" srcOrd="0" destOrd="0" presId="urn:microsoft.com/office/officeart/2005/8/layout/radial6"/>
    <dgm:cxn modelId="{F641592A-7C57-0346-965A-89DF5A6D63CA}" type="presOf" srcId="{D399EC7E-A0D3-9D4C-A23C-4686FFD89BE0}" destId="{8520D6EC-FE36-F94C-9318-3801943122A8}" srcOrd="0" destOrd="0" presId="urn:microsoft.com/office/officeart/2005/8/layout/radial6"/>
    <dgm:cxn modelId="{AD358876-2226-2A49-8B87-B5616CF42F47}" type="presOf" srcId="{AB2A1454-DE83-5B42-AD5F-19C5608F91D5}" destId="{393C7465-BC32-0747-A30D-EF6F0BFFDAF1}" srcOrd="0" destOrd="0" presId="urn:microsoft.com/office/officeart/2005/8/layout/radial6"/>
    <dgm:cxn modelId="{1FC5A2B3-5EB6-0B4D-9A70-FA54DA024A31}" type="presOf" srcId="{1D4254B8-17F5-F047-8E57-4BB450A67824}" destId="{677BC69D-6BE2-ED46-8B0C-587DBC5DF38F}" srcOrd="0" destOrd="0" presId="urn:microsoft.com/office/officeart/2005/8/layout/radial6"/>
    <dgm:cxn modelId="{47C2BE36-E90D-EF45-892A-AE2C3BAD93E2}" type="presOf" srcId="{F631B481-F552-F648-94C0-A95BE8062E84}" destId="{91559C9B-3739-9346-8475-339DFE0DA140}" srcOrd="0" destOrd="0" presId="urn:microsoft.com/office/officeart/2005/8/layout/radial6"/>
    <dgm:cxn modelId="{8789C5A6-ADE3-E145-8185-375A2359F86A}" srcId="{5F4FAE36-0F7E-AF45-9FCE-1D40AE1145F1}" destId="{2433F633-7DA1-BA4D-AEFE-E4963F3DF36D}" srcOrd="1" destOrd="0" parTransId="{3267B285-0C35-FE40-9A41-2C195827FD75}" sibTransId="{D399EC7E-A0D3-9D4C-A23C-4686FFD89BE0}"/>
    <dgm:cxn modelId="{23217186-BCCB-3943-97B5-6899F78D8E5E}" type="presOf" srcId="{CA9D9677-18CE-5843-8860-13FB68F4CBE3}" destId="{452F2203-9EC6-0947-97F5-B26912AA2BB8}" srcOrd="0" destOrd="0" presId="urn:microsoft.com/office/officeart/2005/8/layout/radial6"/>
    <dgm:cxn modelId="{B41478CB-3FBD-2F42-BC79-4B8EDA67B644}" srcId="{66F8BDF9-A667-4D4E-B4EC-9EA44696014E}" destId="{5F4FAE36-0F7E-AF45-9FCE-1D40AE1145F1}" srcOrd="0" destOrd="0" parTransId="{E60E654A-69EC-3842-9926-DBF4B90BA964}" sibTransId="{0CB5BC1E-5ED1-234E-B73A-13723A9FB8A9}"/>
    <dgm:cxn modelId="{ACFA31C6-63A4-E745-B184-1E99F1B603DF}" type="presOf" srcId="{8DB04B2A-B0CC-D345-B9C2-F050189A034F}" destId="{731E2E9D-B99D-974B-A43F-09A215EABBE8}" srcOrd="0" destOrd="0" presId="urn:microsoft.com/office/officeart/2005/8/layout/radial6"/>
    <dgm:cxn modelId="{FA25BA68-5D15-624F-80A7-4FC4FD671A17}" srcId="{5F4FAE36-0F7E-AF45-9FCE-1D40AE1145F1}" destId="{F631B481-F552-F648-94C0-A95BE8062E84}" srcOrd="0" destOrd="0" parTransId="{192AA3E8-B936-0B4C-BBAD-503CE53D99D5}" sibTransId="{8DB04B2A-B0CC-D345-B9C2-F050189A034F}"/>
    <dgm:cxn modelId="{6EF8FA24-3DF9-7241-8B45-CCC64AAC5266}" srcId="{5F4FAE36-0F7E-AF45-9FCE-1D40AE1145F1}" destId="{FF17E00C-92C5-BE42-BE8C-6AD9A26A3E74}" srcOrd="3" destOrd="0" parTransId="{D82F3ADF-BE84-DC47-9631-3104876BB91C}" sibTransId="{AB2A1454-DE83-5B42-AD5F-19C5608F91D5}"/>
    <dgm:cxn modelId="{F1D65244-B725-4949-939B-1AF7291429EF}" type="presOf" srcId="{5F4FAE36-0F7E-AF45-9FCE-1D40AE1145F1}" destId="{61676781-35B7-CE45-B8F8-841CA4B62FE4}" srcOrd="0" destOrd="0" presId="urn:microsoft.com/office/officeart/2005/8/layout/radial6"/>
    <dgm:cxn modelId="{51B46CE0-A1B7-7943-941A-6B957874DD8D}" type="presOf" srcId="{2433F633-7DA1-BA4D-AEFE-E4963F3DF36D}" destId="{7F4D24D8-0199-EC4A-B115-79229C6BDC1D}" srcOrd="0" destOrd="0" presId="urn:microsoft.com/office/officeart/2005/8/layout/radial6"/>
    <dgm:cxn modelId="{89B8A8DE-D4A9-EC40-8A03-AF9A8EE86FEE}" srcId="{5F4FAE36-0F7E-AF45-9FCE-1D40AE1145F1}" destId="{CA9D9677-18CE-5843-8860-13FB68F4CBE3}" srcOrd="2" destOrd="0" parTransId="{632D7E75-3C6F-6B41-8DDF-8A1878F749EF}" sibTransId="{1D4254B8-17F5-F047-8E57-4BB450A67824}"/>
    <dgm:cxn modelId="{3E29BB05-5AB1-F44F-8D43-74A7BDAF509F}" type="presParOf" srcId="{8FACA67C-EDB6-A547-A4E3-D610AC2B760D}" destId="{61676781-35B7-CE45-B8F8-841CA4B62FE4}" srcOrd="0" destOrd="0" presId="urn:microsoft.com/office/officeart/2005/8/layout/radial6"/>
    <dgm:cxn modelId="{AAC96B2D-05D7-8F4B-B353-5337D4EB07BE}" type="presParOf" srcId="{8FACA67C-EDB6-A547-A4E3-D610AC2B760D}" destId="{91559C9B-3739-9346-8475-339DFE0DA140}" srcOrd="1" destOrd="0" presId="urn:microsoft.com/office/officeart/2005/8/layout/radial6"/>
    <dgm:cxn modelId="{55FFF42C-E687-134B-819E-F403F44B3E3D}" type="presParOf" srcId="{8FACA67C-EDB6-A547-A4E3-D610AC2B760D}" destId="{9969EFEF-1E31-AB47-AF66-CB87C65F2770}" srcOrd="2" destOrd="0" presId="urn:microsoft.com/office/officeart/2005/8/layout/radial6"/>
    <dgm:cxn modelId="{34EA4C4D-6ECA-904D-8803-9FBE47DACA3D}" type="presParOf" srcId="{8FACA67C-EDB6-A547-A4E3-D610AC2B760D}" destId="{731E2E9D-B99D-974B-A43F-09A215EABBE8}" srcOrd="3" destOrd="0" presId="urn:microsoft.com/office/officeart/2005/8/layout/radial6"/>
    <dgm:cxn modelId="{5071C5B7-3E45-C841-91FC-6A2AE1B0EB0F}" type="presParOf" srcId="{8FACA67C-EDB6-A547-A4E3-D610AC2B760D}" destId="{7F4D24D8-0199-EC4A-B115-79229C6BDC1D}" srcOrd="4" destOrd="0" presId="urn:microsoft.com/office/officeart/2005/8/layout/radial6"/>
    <dgm:cxn modelId="{6D2FE92A-2ABE-3844-9AB1-ABF9E84EE941}" type="presParOf" srcId="{8FACA67C-EDB6-A547-A4E3-D610AC2B760D}" destId="{E1D08791-8E71-FA4B-9A49-61157E57A6F5}" srcOrd="5" destOrd="0" presId="urn:microsoft.com/office/officeart/2005/8/layout/radial6"/>
    <dgm:cxn modelId="{289DAABC-6935-D343-A3C5-1980DCEA9BF2}" type="presParOf" srcId="{8FACA67C-EDB6-A547-A4E3-D610AC2B760D}" destId="{8520D6EC-FE36-F94C-9318-3801943122A8}" srcOrd="6" destOrd="0" presId="urn:microsoft.com/office/officeart/2005/8/layout/radial6"/>
    <dgm:cxn modelId="{70C9E007-E55B-0C4A-B408-223D755D6D52}" type="presParOf" srcId="{8FACA67C-EDB6-A547-A4E3-D610AC2B760D}" destId="{452F2203-9EC6-0947-97F5-B26912AA2BB8}" srcOrd="7" destOrd="0" presId="urn:microsoft.com/office/officeart/2005/8/layout/radial6"/>
    <dgm:cxn modelId="{812493E3-1A7F-F047-8AAA-5A0738CDA231}" type="presParOf" srcId="{8FACA67C-EDB6-A547-A4E3-D610AC2B760D}" destId="{8D74A8A4-76D8-A04A-A3E6-26B2D3A7C84F}" srcOrd="8" destOrd="0" presId="urn:microsoft.com/office/officeart/2005/8/layout/radial6"/>
    <dgm:cxn modelId="{E2619A67-BDA5-394D-8915-03AD7FF2064F}" type="presParOf" srcId="{8FACA67C-EDB6-A547-A4E3-D610AC2B760D}" destId="{677BC69D-6BE2-ED46-8B0C-587DBC5DF38F}" srcOrd="9" destOrd="0" presId="urn:microsoft.com/office/officeart/2005/8/layout/radial6"/>
    <dgm:cxn modelId="{5D944D0F-121C-B049-8BF1-C1FADBA38CC0}" type="presParOf" srcId="{8FACA67C-EDB6-A547-A4E3-D610AC2B760D}" destId="{8A80FC43-CD79-B545-BC23-D837B95707DC}" srcOrd="10" destOrd="0" presId="urn:microsoft.com/office/officeart/2005/8/layout/radial6"/>
    <dgm:cxn modelId="{F1D0DBB1-AA3F-514A-908D-42F61BD6B3BE}" type="presParOf" srcId="{8FACA67C-EDB6-A547-A4E3-D610AC2B760D}" destId="{82EF0315-9DC7-6A43-A51A-316E72EDA960}" srcOrd="11" destOrd="0" presId="urn:microsoft.com/office/officeart/2005/8/layout/radial6"/>
    <dgm:cxn modelId="{74E972B8-427C-7C49-BB0D-CFB1EE0FAE5C}" type="presParOf" srcId="{8FACA67C-EDB6-A547-A4E3-D610AC2B760D}" destId="{393C7465-BC32-0747-A30D-EF6F0BFFDA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702D-362C-7648-B03F-130A1AC6E757}">
      <dsp:nvSpPr>
        <dsp:cNvPr id="0" name=""/>
        <dsp:cNvSpPr/>
      </dsp:nvSpPr>
      <dsp:spPr>
        <a:xfrm>
          <a:off x="9491" y="1614230"/>
          <a:ext cx="5673744" cy="22694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30 yıl önce, çeşitli hesaplamalar, veri işleme ve süreç kontrolü sağlayan bir teknoloji iken;</a:t>
          </a:r>
          <a:endParaRPr lang="en-US" sz="2700" kern="1200" dirty="0"/>
        </a:p>
      </dsp:txBody>
      <dsp:txXfrm>
        <a:off x="1144240" y="1614230"/>
        <a:ext cx="3404247" cy="2269497"/>
      </dsp:txXfrm>
    </dsp:sp>
    <dsp:sp modelId="{8D890E18-C71C-B541-B183-612977AF58E0}">
      <dsp:nvSpPr>
        <dsp:cNvPr id="0" name=""/>
        <dsp:cNvSpPr/>
      </dsp:nvSpPr>
      <dsp:spPr>
        <a:xfrm>
          <a:off x="5115861" y="1614230"/>
          <a:ext cx="5673744" cy="22694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Günümüzde, süreçleri, sistemleri ve bunların dünya ile etkileşimini oluşturma ve tasarlama amacıyla kullanılıyor. </a:t>
          </a:r>
          <a:endParaRPr lang="en-US" sz="2700" kern="1200" dirty="0"/>
        </a:p>
      </dsp:txBody>
      <dsp:txXfrm>
        <a:off x="6250610" y="1614230"/>
        <a:ext cx="3404247" cy="2269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C7465-BC32-0747-A30D-EF6F0BFFDAF1}">
      <dsp:nvSpPr>
        <dsp:cNvPr id="0" name=""/>
        <dsp:cNvSpPr/>
      </dsp:nvSpPr>
      <dsp:spPr>
        <a:xfrm>
          <a:off x="3329362" y="704149"/>
          <a:ext cx="4697532" cy="469753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BC69D-6BE2-ED46-8B0C-587DBC5DF38F}">
      <dsp:nvSpPr>
        <dsp:cNvPr id="0" name=""/>
        <dsp:cNvSpPr/>
      </dsp:nvSpPr>
      <dsp:spPr>
        <a:xfrm>
          <a:off x="3329362" y="704149"/>
          <a:ext cx="4697532" cy="469753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20D6EC-FE36-F94C-9318-3801943122A8}">
      <dsp:nvSpPr>
        <dsp:cNvPr id="0" name=""/>
        <dsp:cNvSpPr/>
      </dsp:nvSpPr>
      <dsp:spPr>
        <a:xfrm>
          <a:off x="3329362" y="704149"/>
          <a:ext cx="4697532" cy="469753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1E2E9D-B99D-974B-A43F-09A215EABBE8}">
      <dsp:nvSpPr>
        <dsp:cNvPr id="0" name=""/>
        <dsp:cNvSpPr/>
      </dsp:nvSpPr>
      <dsp:spPr>
        <a:xfrm>
          <a:off x="3329362" y="704149"/>
          <a:ext cx="4697532" cy="469753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76781-35B7-CE45-B8F8-841CA4B62FE4}">
      <dsp:nvSpPr>
        <dsp:cNvPr id="0" name=""/>
        <dsp:cNvSpPr/>
      </dsp:nvSpPr>
      <dsp:spPr>
        <a:xfrm>
          <a:off x="4596844" y="1971631"/>
          <a:ext cx="2162568" cy="2162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noProof="0" dirty="0"/>
            <a:t>Neden teknoloji</a:t>
          </a:r>
        </a:p>
      </dsp:txBody>
      <dsp:txXfrm>
        <a:off x="4913545" y="2288332"/>
        <a:ext cx="1529166" cy="1529166"/>
      </dsp:txXfrm>
    </dsp:sp>
    <dsp:sp modelId="{91559C9B-3739-9346-8475-339DFE0DA140}">
      <dsp:nvSpPr>
        <dsp:cNvPr id="0" name=""/>
        <dsp:cNvSpPr/>
      </dsp:nvSpPr>
      <dsp:spPr>
        <a:xfrm>
          <a:off x="4921229" y="1747"/>
          <a:ext cx="1513798" cy="1513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noProof="0" dirty="0"/>
            <a:t>öğrenme konusunda güdülenme</a:t>
          </a:r>
        </a:p>
      </dsp:txBody>
      <dsp:txXfrm>
        <a:off x="5142920" y="223438"/>
        <a:ext cx="1070416" cy="1070416"/>
      </dsp:txXfrm>
    </dsp:sp>
    <dsp:sp modelId="{7F4D24D8-0199-EC4A-B115-79229C6BDC1D}">
      <dsp:nvSpPr>
        <dsp:cNvPr id="0" name=""/>
        <dsp:cNvSpPr/>
      </dsp:nvSpPr>
      <dsp:spPr>
        <a:xfrm>
          <a:off x="7215499" y="2296016"/>
          <a:ext cx="1513798" cy="1513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noProof="0" dirty="0"/>
            <a:t>öğrenmeye engel imkânsızlıkları en aza indirme</a:t>
          </a:r>
        </a:p>
      </dsp:txBody>
      <dsp:txXfrm>
        <a:off x="7437190" y="2517707"/>
        <a:ext cx="1070416" cy="1070416"/>
      </dsp:txXfrm>
    </dsp:sp>
    <dsp:sp modelId="{452F2203-9EC6-0947-97F5-B26912AA2BB8}">
      <dsp:nvSpPr>
        <dsp:cNvPr id="0" name=""/>
        <dsp:cNvSpPr/>
      </dsp:nvSpPr>
      <dsp:spPr>
        <a:xfrm>
          <a:off x="4921229" y="4590286"/>
          <a:ext cx="1513798" cy="1513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noProof="0" dirty="0"/>
            <a:t>bireysel öğrenme olanağı sunma</a:t>
          </a:r>
        </a:p>
      </dsp:txBody>
      <dsp:txXfrm>
        <a:off x="5142920" y="4811977"/>
        <a:ext cx="1070416" cy="1070416"/>
      </dsp:txXfrm>
    </dsp:sp>
    <dsp:sp modelId="{8A80FC43-CD79-B545-BC23-D837B95707DC}">
      <dsp:nvSpPr>
        <dsp:cNvPr id="0" name=""/>
        <dsp:cNvSpPr/>
      </dsp:nvSpPr>
      <dsp:spPr>
        <a:xfrm>
          <a:off x="2626960" y="2296016"/>
          <a:ext cx="1513798" cy="1513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noProof="0" dirty="0"/>
            <a:t>hayat boyu öğrenen bireyler olmalarını sağlama</a:t>
          </a:r>
        </a:p>
      </dsp:txBody>
      <dsp:txXfrm>
        <a:off x="2848651" y="2517707"/>
        <a:ext cx="1070416" cy="107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2884-AE80-F044-A05B-4FCC23E0B237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3476-BE26-004F-A393-BB0AEE94A3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80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4D93C5-AF57-C847-9C5E-E7444BC86DEA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197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DD2C-1A2D-1E4E-B1A6-2A3D9F2278F9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8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BE3-9EC3-4443-BB65-7A6DBC796E50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98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95D-45B3-F048-9AA5-4929C96691D5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9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3A4E1-88F6-AD49-9754-1D58E4062797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355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A90-A1F7-4D49-AE26-593796C121BC}" type="datetime1">
              <a:rPr lang="en-US" smtClean="0"/>
              <a:t>5/7/2019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7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578B-AF24-0545-BB47-0BF1AC515EF8}" type="datetime1">
              <a:rPr lang="en-US" smtClean="0"/>
              <a:t>5/7/2019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98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7576-3032-6746-945C-8168D2939801}" type="datetime1">
              <a:rPr lang="en-US" smtClean="0"/>
              <a:t>5/7/2019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92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BC96-0854-E34C-B53A-E0431B4605F6}" type="datetime1">
              <a:rPr lang="en-US" smtClean="0"/>
              <a:t>5/7/2019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2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9806B-9759-B840-BDE7-32E0E17B7DC0}" type="datetime1">
              <a:rPr lang="en-US" smtClean="0"/>
              <a:t>5/7/2019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933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C6F80-137E-4D40-A7ED-5E1FC8293782}" type="datetime1">
              <a:rPr lang="en-US" smtClean="0"/>
              <a:t>5/7/2019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3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C1F4525-816C-CA47-9D40-90FE1C85BF8D}" type="datetime1">
              <a:rPr lang="en-US" smtClean="0"/>
              <a:t>5/7/2019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DB29FE6-870A-4951-9354-C58159795E6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4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Bilişim Teknolojileri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2800" dirty="0"/>
              <a:t>Hafta 1: Bilişim Teknolojileri ve Bilgi-</a:t>
            </a:r>
            <a:r>
              <a:rPr lang="tr-TR" sz="2800" dirty="0" err="1"/>
              <a:t>İşlemsel</a:t>
            </a:r>
            <a:r>
              <a:rPr lang="tr-TR" sz="2800" dirty="0"/>
              <a:t> Düşünme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5128" y="4758101"/>
            <a:ext cx="9144000" cy="1655762"/>
          </a:xfrm>
        </p:spPr>
        <p:txBody>
          <a:bodyPr/>
          <a:lstStyle/>
          <a:p>
            <a:pPr algn="r"/>
            <a:r>
              <a:rPr lang="tr-TR" dirty="0"/>
              <a:t>Arş. Gör. Dr. Deniz ATAL</a:t>
            </a:r>
          </a:p>
          <a:p>
            <a:pPr algn="r"/>
            <a:r>
              <a:rPr lang="tr-TR" dirty="0"/>
              <a:t>Bilgisayar ve Öğretim Teknolojileri Eğitimi Bölümü</a:t>
            </a:r>
          </a:p>
          <a:p>
            <a:pPr algn="r"/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8196A6-FB63-2045-8F7F-8DC6CE0D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7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Neden Teknoloji?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345474"/>
            <a:ext cx="10215154" cy="5107912"/>
          </a:xfrm>
        </p:spPr>
        <p:txBody>
          <a:bodyPr>
            <a:normAutofit/>
          </a:bodyPr>
          <a:lstStyle/>
          <a:p>
            <a:r>
              <a:rPr lang="tr-TR" sz="2400" dirty="0"/>
              <a:t>Teknolojik gelişmelerden </a:t>
            </a:r>
            <a:r>
              <a:rPr lang="tr-TR" sz="2400" b="1" i="1" dirty="0">
                <a:solidFill>
                  <a:srgbClr val="7030A0"/>
                </a:solidFill>
              </a:rPr>
              <a:t>eğitim sistemlerinin </a:t>
            </a:r>
            <a:r>
              <a:rPr lang="tr-TR" sz="2400" dirty="0"/>
              <a:t>etkilenmemesi, değişim ve dönüşümlere karşı duyarsız davranması düşünülemez. </a:t>
            </a:r>
          </a:p>
          <a:p>
            <a:endParaRPr lang="tr-TR" sz="2400" dirty="0"/>
          </a:p>
          <a:p>
            <a:pPr lvl="1"/>
            <a:r>
              <a:rPr lang="tr-TR" sz="2400" dirty="0"/>
              <a:t>Bireyin bilgiye duyduğu ihtiyacı karşılamak, </a:t>
            </a:r>
          </a:p>
          <a:p>
            <a:pPr lvl="1"/>
            <a:r>
              <a:rPr lang="tr-TR" sz="2400" dirty="0"/>
              <a:t>öğretme ve öğrenme faaliyetlerinde verimi artırmak, </a:t>
            </a:r>
          </a:p>
          <a:p>
            <a:pPr lvl="1"/>
            <a:r>
              <a:rPr lang="tr-TR" sz="2400" dirty="0"/>
              <a:t>bireysel farklılıklara göre öğretme ve öğrenme alternatifleri sunmak, </a:t>
            </a:r>
          </a:p>
          <a:p>
            <a:pPr lvl="1"/>
            <a:r>
              <a:rPr lang="tr-TR" sz="2400" dirty="0"/>
              <a:t>öğretme ve öğrenme ile ilgili bugüne kadar yaşamış olduğumuz problemler, yetersizlikler ve benzeri sorular </a:t>
            </a:r>
          </a:p>
          <a:p>
            <a:pPr marL="0" indent="0">
              <a:buNone/>
            </a:pPr>
            <a:r>
              <a:rPr lang="tr-TR" sz="2400" dirty="0"/>
              <a:t>son yıllarda eğitimcilerin teknolojiyi kullanarak çözüm bulmak istediği konulardan bazılarıdır (</a:t>
            </a:r>
            <a:r>
              <a:rPr lang="tr-TR" sz="2400" dirty="0" err="1"/>
              <a:t>Bransford</a:t>
            </a:r>
            <a:r>
              <a:rPr lang="tr-TR" sz="2400" dirty="0"/>
              <a:t>, 2000; </a:t>
            </a:r>
            <a:r>
              <a:rPr lang="tr-TR" sz="2400" dirty="0" err="1"/>
              <a:t>Papert</a:t>
            </a:r>
            <a:r>
              <a:rPr lang="tr-TR" sz="2400" dirty="0"/>
              <a:t>, 1980).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DB64B-C379-934F-8E0B-B89AB007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36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Neden Teknoloji?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3A1749-3DEE-044A-8520-59F94F2C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5194023-842B-0F4B-8FC1-ABCF68535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92004"/>
              </p:ext>
            </p:extLst>
          </p:nvPr>
        </p:nvGraphicFramePr>
        <p:xfrm>
          <a:off x="943898" y="457201"/>
          <a:ext cx="11356258" cy="610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17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Bilgi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7030A0"/>
                </a:solidFill>
              </a:rPr>
              <a:t>Bilgi: </a:t>
            </a:r>
            <a:r>
              <a:rPr lang="tr-TR" sz="2400" b="1" dirty="0"/>
              <a:t>Bir şeyin ya da bir olayın belirli bir özelliğini tanımlar.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  <a:p>
            <a:r>
              <a:rPr lang="tr-TR" sz="2400" dirty="0"/>
              <a:t>Herhangi bir konuda elinizde hiçbir bilgi bulunmadan karar vermek olası değildir.</a:t>
            </a:r>
          </a:p>
          <a:p>
            <a:endParaRPr lang="tr-TR" sz="2400" dirty="0"/>
          </a:p>
          <a:p>
            <a:r>
              <a:rPr lang="tr-TR" sz="2400" dirty="0"/>
              <a:t>Bilginin önemi, önemli bir yargıda bulunmak ve karar vermek için gerekli olmasından kaynaklanır.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D7032-A7FA-5343-9DB5-89377D0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65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Bilgi İşlem Süreci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Bilgi bir karar vermekte anlam taşıyan, karar vericiye gerektiği zamanda ve gereken biçimde ulaştırılan ve doğru olan işlenmiş verilerdir.</a:t>
            </a:r>
          </a:p>
          <a:p>
            <a:endParaRPr lang="tr-TR" sz="2400" dirty="0"/>
          </a:p>
          <a:p>
            <a:r>
              <a:rPr lang="tr-TR" sz="2400" dirty="0"/>
              <a:t>Bilgi işlem sürecinin hammaddesi </a:t>
            </a:r>
            <a:r>
              <a:rPr lang="tr-TR" sz="3200" b="1" dirty="0">
                <a:solidFill>
                  <a:srgbClr val="7030A0"/>
                </a:solidFill>
              </a:rPr>
              <a:t>veridir. </a:t>
            </a:r>
          </a:p>
          <a:p>
            <a:endParaRPr lang="tr-TR" sz="3200" b="1" dirty="0">
              <a:solidFill>
                <a:srgbClr val="7030A0"/>
              </a:solidFill>
            </a:endParaRPr>
          </a:p>
          <a:p>
            <a:pPr lvl="1"/>
            <a:r>
              <a:rPr lang="tr-TR" sz="2400" dirty="0"/>
              <a:t>Veri çeşitli işlem adımlarından geçer ve mamul elde edilir. </a:t>
            </a:r>
          </a:p>
          <a:p>
            <a:pPr lvl="1"/>
            <a:r>
              <a:rPr lang="tr-TR" sz="2400" dirty="0"/>
              <a:t>Bilgi işlem sonucunda elde edilen bu mamul bilgi’ 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D9B50-9AE8-EB42-ADA0-577E6460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3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Bilgi </a:t>
            </a:r>
            <a:r>
              <a:rPr lang="tr-TR" b="1" dirty="0" err="1">
                <a:solidFill>
                  <a:schemeClr val="accent6"/>
                </a:solidFill>
              </a:rPr>
              <a:t>İşlemsel</a:t>
            </a:r>
            <a:r>
              <a:rPr lang="tr-TR" b="1" dirty="0">
                <a:solidFill>
                  <a:schemeClr val="accent6"/>
                </a:solidFill>
              </a:rPr>
              <a:t> Düşünme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ompututÄ±onal thinking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4262"/>
            <a:ext cx="4817918" cy="44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8E764F-9E25-964B-B76E-B9BD5955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28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Bilgi </a:t>
            </a:r>
            <a:r>
              <a:rPr lang="tr-TR" b="1" dirty="0" err="1">
                <a:solidFill>
                  <a:schemeClr val="accent6"/>
                </a:solidFill>
              </a:rPr>
              <a:t>İşlemsel</a:t>
            </a:r>
            <a:r>
              <a:rPr lang="tr-TR" b="1" dirty="0">
                <a:solidFill>
                  <a:schemeClr val="accent6"/>
                </a:solidFill>
              </a:rPr>
              <a:t> Düşünme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D0E2F7-F84D-A545-95B1-AF359B88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161" y="2285999"/>
            <a:ext cx="5589639" cy="4167387"/>
          </a:xfrm>
        </p:spPr>
        <p:txBody>
          <a:bodyPr>
            <a:normAutofit/>
          </a:bodyPr>
          <a:lstStyle/>
          <a:p>
            <a:r>
              <a:rPr lang="tr-TR" sz="2400" dirty="0"/>
              <a:t>Mantıklı bir şekilde verileri düzenleme ve çözümleme, </a:t>
            </a:r>
          </a:p>
          <a:p>
            <a:r>
              <a:rPr lang="tr-TR" sz="2400" dirty="0"/>
              <a:t>Problemleri bilgisayar veya başka araçlar yardımı ile </a:t>
            </a:r>
          </a:p>
          <a:p>
            <a:r>
              <a:rPr lang="tr-TR" sz="2400" dirty="0"/>
              <a:t>çözebilmek için formülleştirme, </a:t>
            </a:r>
          </a:p>
          <a:p>
            <a:r>
              <a:rPr lang="tr-TR" sz="2400" dirty="0" err="1"/>
              <a:t>Algoritmik</a:t>
            </a:r>
            <a:r>
              <a:rPr lang="tr-TR" sz="2400" dirty="0"/>
              <a:t> düşünme çerçevesinde çözümleri otomatikleştirme,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D80AC2-19AA-064F-B156-2A759E46A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3170902"/>
            <a:ext cx="5332301" cy="3805085"/>
          </a:xfrm>
        </p:spPr>
        <p:txBody>
          <a:bodyPr>
            <a:noAutofit/>
          </a:bodyPr>
          <a:lstStyle/>
          <a:p>
            <a:r>
              <a:rPr lang="tr-TR" sz="2400" dirty="0"/>
              <a:t>Modeller, simülasyonlar aracılığı ile verileri sunma, </a:t>
            </a:r>
          </a:p>
          <a:p>
            <a:r>
              <a:rPr lang="tr-TR" sz="2400" dirty="0"/>
              <a:t>Kaynakları etkin ve etkili bir şekilde kullanarak en optimum çözümleri tanımlama, çözümleme ve uygulama </a:t>
            </a:r>
          </a:p>
          <a:p>
            <a:r>
              <a:rPr lang="tr-TR" sz="2400" dirty="0"/>
              <a:t>Bulunan çözümü farklı problemlere transfer etme ve genelleştirme </a:t>
            </a:r>
          </a:p>
          <a:p>
            <a:endParaRPr lang="tr-TR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FD12367-558E-6247-AD1E-BEE54A58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21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1A412-983B-CE46-AC8E-80F8E102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Bilgi </a:t>
            </a:r>
            <a:r>
              <a:rPr lang="tr-TR" b="1" dirty="0" err="1">
                <a:solidFill>
                  <a:schemeClr val="accent6"/>
                </a:solidFill>
              </a:rPr>
              <a:t>İşlemsel</a:t>
            </a:r>
            <a:r>
              <a:rPr lang="tr-TR" b="1" dirty="0">
                <a:solidFill>
                  <a:schemeClr val="accent6"/>
                </a:solidFill>
              </a:rPr>
              <a:t> Düşünme Neden Önemlidir? </a:t>
            </a:r>
            <a:br>
              <a:rPr lang="tr-TR" b="1" dirty="0">
                <a:solidFill>
                  <a:schemeClr val="accent6"/>
                </a:solidFill>
              </a:rPr>
            </a:b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0321-85A8-9B44-92FF-5421EDF9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Bilgisayar biliminin temelini oluşturur. </a:t>
            </a:r>
          </a:p>
          <a:p>
            <a:r>
              <a:rPr lang="tr-TR" sz="2400" dirty="0"/>
              <a:t>Günümüz öğrencilerin sahip olması gereken becerileri arasında yer almaktadır. </a:t>
            </a:r>
          </a:p>
          <a:p>
            <a:r>
              <a:rPr lang="tr-TR" sz="2400" dirty="0"/>
              <a:t>Mantık kullanma, karar verme, </a:t>
            </a:r>
            <a:r>
              <a:rPr lang="tr-TR" sz="2400" dirty="0" err="1"/>
              <a:t>algoritmik</a:t>
            </a:r>
            <a:r>
              <a:rPr lang="tr-TR" sz="2400" dirty="0"/>
              <a:t> düşünme, eleştirel düşünme ve problem çözme becerilerini kapsar. </a:t>
            </a:r>
          </a:p>
          <a:p>
            <a:r>
              <a:rPr lang="tr-TR" sz="2400" dirty="0"/>
              <a:t>Öğrenciler bilgisayarlar ile çözümlerini otomatik hale getirip problemleri daha etkili çözebilir. </a:t>
            </a:r>
          </a:p>
          <a:p>
            <a:r>
              <a:rPr lang="tr-TR" sz="2400" dirty="0"/>
              <a:t>Değişen teknolojik hayata ve iş yaşamına daha iyi hazırlanabilecektir. </a:t>
            </a:r>
          </a:p>
          <a:p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1DD57E-C54F-B640-BF0B-3F1B229C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58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46" y="1221504"/>
            <a:ext cx="8514561" cy="49138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661823-7589-9D4B-A6B2-6EA20409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90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40" y="2346540"/>
            <a:ext cx="8666306" cy="34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34F522-CF22-6C43-BF6B-A400D78E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20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Bilişim Nedir?</a:t>
            </a:r>
          </a:p>
          <a:p>
            <a:endParaRPr lang="tr-TR" sz="2800" dirty="0"/>
          </a:p>
          <a:p>
            <a:r>
              <a:rPr lang="tr-TR" sz="2800" dirty="0"/>
              <a:t>Bilgi + iletişim = Bilişim</a:t>
            </a:r>
          </a:p>
          <a:p>
            <a:endParaRPr lang="tr-TR" sz="2800" dirty="0"/>
          </a:p>
          <a:p>
            <a:r>
              <a:rPr lang="tr-TR" sz="2800" dirty="0"/>
              <a:t>Bilişim, kısaca, “</a:t>
            </a:r>
            <a:r>
              <a:rPr lang="tr-TR" sz="2800" b="1" i="1" dirty="0"/>
              <a:t>teknoloji ve bilgi kullanılarak üretilen sonuçlar</a:t>
            </a:r>
            <a:r>
              <a:rPr lang="tr-TR" sz="2800" dirty="0"/>
              <a:t>” olarak tanımlanabilir.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32141-7707-3247-B4EF-8473DA6D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7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61" y="4560339"/>
            <a:ext cx="2552700" cy="183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3406" y="1465885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46" y="4543338"/>
            <a:ext cx="1819275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C459F-BA82-CD4B-B0AD-2803EFB0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C0C6297-A4DC-4742-AA23-A6D1002B8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6512"/>
              </p:ext>
            </p:extLst>
          </p:nvPr>
        </p:nvGraphicFramePr>
        <p:xfrm>
          <a:off x="763637" y="398207"/>
          <a:ext cx="10799097" cy="549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165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13869-A18B-0147-BE41-BF2C7859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Teknoloji </a:t>
            </a:r>
            <a:r>
              <a:rPr lang="tr-TR" b="1" dirty="0" err="1">
                <a:solidFill>
                  <a:schemeClr val="accent6"/>
                </a:solidFill>
              </a:rPr>
              <a:t>Ned</a:t>
            </a:r>
            <a:r>
              <a:rPr lang="en-US" b="1" dirty="0" err="1">
                <a:solidFill>
                  <a:schemeClr val="accent6"/>
                </a:solidFill>
              </a:rPr>
              <a:t>ir</a:t>
            </a:r>
            <a:r>
              <a:rPr lang="en-US" b="1" dirty="0">
                <a:solidFill>
                  <a:schemeClr val="accent6"/>
                </a:solidFill>
              </a:rPr>
              <a:t>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E9AF42-E994-3841-88F7-C3C569E8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2260676"/>
            <a:ext cx="6400800" cy="3581400"/>
          </a:xfrm>
        </p:spPr>
        <p:txBody>
          <a:bodyPr>
            <a:noAutofit/>
          </a:bodyPr>
          <a:lstStyle/>
          <a:p>
            <a:r>
              <a:rPr lang="tr-TR" sz="2400" dirty="0"/>
              <a:t>“</a:t>
            </a:r>
            <a:r>
              <a:rPr lang="tr-TR" sz="2400" dirty="0" err="1"/>
              <a:t>techne</a:t>
            </a:r>
            <a:r>
              <a:rPr lang="tr-TR" sz="2400" dirty="0"/>
              <a:t>” kökü, kökenbilimi açısından Yunanca bir kelimedir ve “</a:t>
            </a:r>
            <a:r>
              <a:rPr lang="tr-TR" sz="2400" dirty="0" err="1"/>
              <a:t>şey”leri</a:t>
            </a:r>
            <a:r>
              <a:rPr lang="tr-TR" sz="2400" dirty="0"/>
              <a:t> işlevli hale getirme sanatı ve zanaatı anlamına gelir. </a:t>
            </a:r>
          </a:p>
          <a:p>
            <a:r>
              <a:rPr lang="tr-TR" sz="2400" dirty="0"/>
              <a:t>“Teknoloji” ise, sanat ve zanaata sistematik yaklaşımı ifade eden “</a:t>
            </a:r>
            <a:r>
              <a:rPr lang="tr-TR" sz="2400" dirty="0" err="1"/>
              <a:t>technologia</a:t>
            </a:r>
            <a:r>
              <a:rPr lang="tr-TR" sz="2400" dirty="0"/>
              <a:t>” kelimesinden türer. </a:t>
            </a:r>
          </a:p>
          <a:p>
            <a:endParaRPr lang="tr-T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7FC982-0C6E-FC4A-B734-F7E35ADE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77" y="1842378"/>
            <a:ext cx="3770250" cy="309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79AAFB-C961-3642-8842-6E0D17D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8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50130-D76A-DC42-8D51-44BE5AB9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Teknoloji </a:t>
            </a:r>
            <a:r>
              <a:rPr lang="tr-TR" b="1" dirty="0" err="1">
                <a:solidFill>
                  <a:schemeClr val="accent6"/>
                </a:solidFill>
              </a:rPr>
              <a:t>Ned</a:t>
            </a:r>
            <a:r>
              <a:rPr lang="en-US" b="1" dirty="0" err="1">
                <a:solidFill>
                  <a:schemeClr val="accent6"/>
                </a:solidFill>
              </a:rPr>
              <a:t>ir</a:t>
            </a:r>
            <a:r>
              <a:rPr lang="en-US" b="1" dirty="0">
                <a:solidFill>
                  <a:schemeClr val="accent6"/>
                </a:solidFill>
              </a:rPr>
              <a:t>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CD2600-25FF-C94E-BA77-4836E681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91BE869-5F78-6844-AD12-0D7FEEF78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876330"/>
              </p:ext>
            </p:extLst>
          </p:nvPr>
        </p:nvGraphicFramePr>
        <p:xfrm>
          <a:off x="1371601" y="685801"/>
          <a:ext cx="10353368" cy="599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10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Bilişim Teknolojisi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9531" y="1672985"/>
            <a:ext cx="8543109" cy="4167386"/>
          </a:xfrm>
        </p:spPr>
        <p:txBody>
          <a:bodyPr>
            <a:normAutofit lnSpcReduction="10000"/>
          </a:bodyPr>
          <a:lstStyle/>
          <a:p>
            <a:endParaRPr lang="tr-TR" sz="2400" dirty="0"/>
          </a:p>
          <a:p>
            <a:r>
              <a:rPr lang="tr-TR" sz="2400" dirty="0"/>
              <a:t>Bilgiye ulaşılmasını ve bilginin oluşturulmasını sağlayan her türlü </a:t>
            </a:r>
            <a:r>
              <a:rPr lang="tr-TR" sz="2400" dirty="0">
                <a:solidFill>
                  <a:srgbClr val="C00000"/>
                </a:solidFill>
              </a:rPr>
              <a:t>görsel, işitsel araçlara </a:t>
            </a:r>
            <a:r>
              <a:rPr lang="tr-TR" sz="2400" dirty="0"/>
              <a:t>bilişim teknolojileri denir. </a:t>
            </a:r>
          </a:p>
          <a:p>
            <a:endParaRPr lang="tr-TR" sz="2400" dirty="0"/>
          </a:p>
          <a:p>
            <a:r>
              <a:rPr lang="tr-TR" sz="2400" dirty="0"/>
              <a:t>Bilginin elde edilmesinde, </a:t>
            </a:r>
          </a:p>
          <a:p>
            <a:r>
              <a:rPr lang="tr-TR" sz="2400" dirty="0"/>
              <a:t>Saklanmasında, </a:t>
            </a:r>
          </a:p>
          <a:p>
            <a:r>
              <a:rPr lang="tr-TR" sz="2400" dirty="0"/>
              <a:t>Üzerinde işlem yapılmasında, </a:t>
            </a:r>
          </a:p>
          <a:p>
            <a:r>
              <a:rPr lang="tr-TR" sz="2400" dirty="0"/>
              <a:t>Ağlar aracılığıyla bir yerden başka bir yere iletilmesinde </a:t>
            </a:r>
          </a:p>
          <a:p>
            <a:pPr marL="0" indent="0">
              <a:buNone/>
            </a:pPr>
            <a:r>
              <a:rPr lang="tr-TR" sz="2400" dirty="0"/>
              <a:t>kullanılan bilgisayar ve iletişim teknolojilerinin tümüdür. </a:t>
            </a:r>
          </a:p>
          <a:p>
            <a:endParaRPr lang="tr-T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04060C-A384-E341-9D04-56F710E1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81" y="2171700"/>
            <a:ext cx="4118602" cy="3668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A51054-AF7A-6F41-AFD4-4CE27622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50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Bilişim Teknolojisi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Bilgisayar teknolojisinin gelişimiyle iletişim teknolojisi de gelişmiş, böylece bilgi iletişimi daha etkili ve verimli hâle gelmiştir.</a:t>
            </a:r>
          </a:p>
          <a:p>
            <a:r>
              <a:rPr lang="tr-TR" sz="2400" dirty="0"/>
              <a:t> </a:t>
            </a:r>
          </a:p>
          <a:p>
            <a:pPr lvl="1"/>
            <a:r>
              <a:rPr lang="tr-TR" sz="2400" dirty="0"/>
              <a:t>Örneğin, mobil telefonla sesli iletişim sağlanabiliyorken 3G teknolojisiyle sesli ve görüntülü bilgi aktarımı dönemi başlamıştır.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06FD7B-00FB-6D48-A955-0405E9AD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4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Bilişim Teknolojileri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887" y="1985644"/>
            <a:ext cx="10718874" cy="4010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678299-DD45-3743-8949-64137A5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8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D82B4-6D81-7347-9DB4-4FEA0E71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6"/>
                </a:solidFill>
              </a:rPr>
              <a:t>Padlet</a:t>
            </a:r>
            <a:r>
              <a:rPr lang="tr-TR" b="1" dirty="0">
                <a:solidFill>
                  <a:schemeClr val="accent6"/>
                </a:solidFill>
              </a:rPr>
              <a:t> Uygulaması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13CDB-D40D-2047-8749-C2FAFF2C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432766" cy="3581400"/>
          </a:xfrm>
        </p:spPr>
        <p:txBody>
          <a:bodyPr>
            <a:normAutofit/>
          </a:bodyPr>
          <a:lstStyle/>
          <a:p>
            <a:pPr algn="ctr"/>
            <a:endParaRPr lang="tr-TR" sz="2800" dirty="0"/>
          </a:p>
          <a:p>
            <a:pPr algn="ctr"/>
            <a:r>
              <a:rPr lang="tr-TR" sz="2800" dirty="0"/>
              <a:t>Teknoloji dediğimizde aklımıza ne geliyor? </a:t>
            </a:r>
          </a:p>
          <a:p>
            <a:endParaRPr lang="tr-TR" sz="2800" dirty="0"/>
          </a:p>
          <a:p>
            <a:pPr algn="ctr"/>
            <a:r>
              <a:rPr lang="tr-TR" sz="2800" dirty="0"/>
              <a:t>Neden teknolojiye ihtiyacımız var?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BDC9AF-1CA2-254A-894A-A0F0EAA9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155" y="1676944"/>
            <a:ext cx="3169376" cy="31693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61E67A-AB2F-5A47-8038-F6A2025C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9FE6-870A-4951-9354-C58159795E6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5392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{6C8200B7-C9AF-6043-914D-14202ED4B23B}tf10001072</Template>
  <TotalTime>334</TotalTime>
  <Words>541</Words>
  <Application>Microsoft Office PowerPoint</Application>
  <PresentationFormat>Geniş ekran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Calibri</vt:lpstr>
      <vt:lpstr>Franklin Gothic Book</vt:lpstr>
      <vt:lpstr>Crop</vt:lpstr>
      <vt:lpstr>      Bilişim Teknolojileri  Hafta 1: Bilişim Teknolojileri ve Bilgi-İşlemsel Düşünme</vt:lpstr>
      <vt:lpstr>Bilişim</vt:lpstr>
      <vt:lpstr>Bilişim</vt:lpstr>
      <vt:lpstr>Teknoloji Nedir?</vt:lpstr>
      <vt:lpstr>Teknoloji Nedir?</vt:lpstr>
      <vt:lpstr>Bilişim Teknolojisi</vt:lpstr>
      <vt:lpstr>Bilişim Teknolojisi</vt:lpstr>
      <vt:lpstr>Bilişim Teknolojileri</vt:lpstr>
      <vt:lpstr>Padlet Uygulaması</vt:lpstr>
      <vt:lpstr>Neden Teknoloji?</vt:lpstr>
      <vt:lpstr>Neden Teknoloji?</vt:lpstr>
      <vt:lpstr>Bilgi Nedir?</vt:lpstr>
      <vt:lpstr>Bilgi İşlem Süreci</vt:lpstr>
      <vt:lpstr>Bilgi İşlemsel Düşünme </vt:lpstr>
      <vt:lpstr>Bilgi İşlemsel Düşünme </vt:lpstr>
      <vt:lpstr>Bilgi İşlemsel Düşünme Neden Önemlidir? 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Bilişim Teknolojileri   Hafta 1: Bilişim Teknolojileri ve Bilgi-İşlemsel Düşünme</dc:title>
  <dc:creator>kullanicii</dc:creator>
  <cp:lastModifiedBy>kullanicii</cp:lastModifiedBy>
  <cp:revision>28</cp:revision>
  <dcterms:created xsi:type="dcterms:W3CDTF">2018-09-28T14:30:18Z</dcterms:created>
  <dcterms:modified xsi:type="dcterms:W3CDTF">2019-05-07T14:21:55Z</dcterms:modified>
</cp:coreProperties>
</file>