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1" r:id="rId3"/>
    <p:sldId id="302" r:id="rId4"/>
    <p:sldId id="303" r:id="rId5"/>
    <p:sldId id="304" r:id="rId6"/>
    <p:sldId id="305" r:id="rId7"/>
    <p:sldId id="306" r:id="rId8"/>
    <p:sldId id="307" r:id="rId9"/>
    <p:sldId id="308" r:id="rId10"/>
    <p:sldId id="309" r:id="rId11"/>
    <p:sldId id="310" r:id="rId12"/>
    <p:sldId id="312" r:id="rId13"/>
    <p:sldId id="313" r:id="rId14"/>
    <p:sldId id="315" r:id="rId15"/>
    <p:sldId id="316" r:id="rId16"/>
    <p:sldId id="317" r:id="rId17"/>
    <p:sldId id="318" r:id="rId18"/>
    <p:sldId id="319" r:id="rId19"/>
    <p:sldId id="320" r:id="rId20"/>
    <p:sldId id="321" r:id="rId21"/>
    <p:sldId id="322" r:id="rId22"/>
    <p:sldId id="323" r:id="rId23"/>
    <p:sldId id="341" r:id="rId24"/>
    <p:sldId id="34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15-Sep-20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LEKE ÇIKARMA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04698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Çikolata lekesi: Yünlü ve ipekli kumaşlarda benzin, benzen, </a:t>
            </a:r>
            <a:r>
              <a:rPr lang="tr-TR" sz="2400" dirty="0" err="1"/>
              <a:t>karbontetraklorür</a:t>
            </a:r>
            <a:r>
              <a:rPr lang="tr-TR" sz="2400" dirty="0"/>
              <a:t> gibi eriticilerden birisi ile leke silinerek yağı alınır. Eriticiler kuruduktan sonra kalan şekerli iz, su ile tamponlanarak çıkarılır. Pamuklu ve yapay kumaşlardaki çikolata lekesi ılık sabunlu veya deterjanlı su ile yıkanarak çıkarılır.</a:t>
            </a:r>
          </a:p>
          <a:p>
            <a:pPr algn="just">
              <a:lnSpc>
                <a:spcPct val="150000"/>
              </a:lnSpc>
            </a:pPr>
            <a:r>
              <a:rPr lang="tr-TR" sz="2400" dirty="0" smtClean="0"/>
              <a:t>Oje </a:t>
            </a:r>
            <a:r>
              <a:rPr lang="tr-TR" sz="2400" dirty="0"/>
              <a:t>lekesi: Yünlü, ipekli, pamuklu ve bazı yapay kumaşlardan aseton ile </a:t>
            </a:r>
            <a:r>
              <a:rPr lang="tr-TR" sz="2400" dirty="0" smtClean="0"/>
              <a:t>silinerek </a:t>
            </a:r>
            <a:r>
              <a:rPr lang="tr-TR" sz="2400" dirty="0"/>
              <a:t>çıkarılır. Aseton </a:t>
            </a:r>
            <a:r>
              <a:rPr lang="tr-TR" sz="2400" dirty="0" err="1"/>
              <a:t>rayon</a:t>
            </a:r>
            <a:r>
              <a:rPr lang="tr-TR" sz="2400" dirty="0"/>
              <a:t>, naylon ve asetat ipeğini erittiği için bu tür </a:t>
            </a:r>
            <a:r>
              <a:rPr lang="tr-TR" sz="2400" dirty="0" smtClean="0"/>
              <a:t>kumaşlarda </a:t>
            </a:r>
            <a:r>
              <a:rPr lang="tr-TR" sz="2400" dirty="0"/>
              <a:t>kullanılmamalıdır.</a:t>
            </a:r>
          </a:p>
          <a:p>
            <a:pPr algn="just">
              <a:lnSpc>
                <a:spcPct val="150000"/>
              </a:lnSpc>
            </a:pPr>
            <a:r>
              <a:rPr lang="tr-TR" sz="2400" dirty="0" smtClean="0"/>
              <a:t>Ruj </a:t>
            </a:r>
            <a:r>
              <a:rPr lang="tr-TR" sz="2400" dirty="0"/>
              <a:t>lekesi: Her kumaştan alkol ile silinerek çıkarılır. Yıkanabilen pamuklu ve yapay kumaşlarda deterjanlı veya sabunlu ılık su ile yıkanarak da çıkarılabilir.</a:t>
            </a:r>
          </a:p>
        </p:txBody>
      </p:sp>
    </p:spTree>
    <p:extLst>
      <p:ext uri="{BB962C8B-B14F-4D97-AF65-F5344CB8AC3E}">
        <p14:creationId xmlns:p14="http://schemas.microsoft.com/office/powerpoint/2010/main" val="3134259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2400" dirty="0"/>
              <a:t>Ayakkabı boyası: Her türlü kumaştan neft veya terebentin esansı ile silinerek çıkarılır. Pamuklu ve yapay kumaşlardan sabunlu veya deterjanlı ılık su ile </a:t>
            </a:r>
            <a:r>
              <a:rPr lang="tr-TR" sz="2400" dirty="0" smtClean="0"/>
              <a:t>yıkanarak </a:t>
            </a:r>
            <a:r>
              <a:rPr lang="tr-TR" sz="2400" dirty="0"/>
              <a:t>da çıkarılır.</a:t>
            </a:r>
          </a:p>
          <a:p>
            <a:pPr algn="just">
              <a:lnSpc>
                <a:spcPct val="150000"/>
              </a:lnSpc>
            </a:pPr>
            <a:r>
              <a:rPr lang="tr-TR" sz="2400" dirty="0" smtClean="0"/>
              <a:t>Asfalt </a:t>
            </a:r>
            <a:r>
              <a:rPr lang="tr-TR" sz="2400" dirty="0"/>
              <a:t>ve katran lekesi: Bütün kumaşlardan asfalt ve katran lekesi tiner veya karbon </a:t>
            </a:r>
            <a:r>
              <a:rPr lang="tr-TR" sz="2400" dirty="0" err="1"/>
              <a:t>tetraklorür</a:t>
            </a:r>
            <a:r>
              <a:rPr lang="tr-TR" sz="2400" dirty="0"/>
              <a:t> ile silinerek çıkarılır. Leke kurumadan hemen çıkarılmalıdır.</a:t>
            </a:r>
          </a:p>
          <a:p>
            <a:pPr algn="just">
              <a:lnSpc>
                <a:spcPct val="150000"/>
              </a:lnSpc>
            </a:pPr>
            <a:r>
              <a:rPr lang="tr-TR" sz="2400" dirty="0" smtClean="0"/>
              <a:t>Tükenmez </a:t>
            </a:r>
            <a:r>
              <a:rPr lang="tr-TR" sz="2400" dirty="0"/>
              <a:t>kalem lekesi: Her tür kumaştan alkol ile silinerek çıkarılır. </a:t>
            </a:r>
            <a:r>
              <a:rPr lang="tr-TR" sz="2400" dirty="0" smtClean="0"/>
              <a:t>Yıkanabilen </a:t>
            </a:r>
            <a:r>
              <a:rPr lang="tr-TR" sz="2400" dirty="0"/>
              <a:t>pamuklu ve yapay kumaşlarda sabunlu veya deterjanlı ılık su ile yıkanarak da leke çıkartılabilir.</a:t>
            </a:r>
          </a:p>
        </p:txBody>
      </p:sp>
    </p:spTree>
    <p:extLst>
      <p:ext uri="{BB962C8B-B14F-4D97-AF65-F5344CB8AC3E}">
        <p14:creationId xmlns:p14="http://schemas.microsoft.com/office/powerpoint/2010/main" val="568367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Tentürdiyot lekesi: Bütün beyaz kumaşlardan sodyum </a:t>
            </a:r>
            <a:r>
              <a:rPr lang="tr-TR" sz="2400" dirty="0" err="1"/>
              <a:t>hiposülfitli</a:t>
            </a:r>
            <a:r>
              <a:rPr lang="tr-TR" sz="2400" dirty="0"/>
              <a:t> ılık su ile tamponlanarak çıkarılır. Renkli kumaşlarda sodyum hiposülfit renk </a:t>
            </a:r>
            <a:r>
              <a:rPr lang="tr-TR" sz="2400" dirty="0" smtClean="0"/>
              <a:t>açabilir,</a:t>
            </a:r>
            <a:r>
              <a:rPr lang="en-US" sz="2400" dirty="0" smtClean="0"/>
              <a:t> </a:t>
            </a:r>
            <a:r>
              <a:rPr lang="tr-TR" sz="2400" dirty="0" smtClean="0"/>
              <a:t>ufak </a:t>
            </a:r>
            <a:r>
              <a:rPr lang="tr-TR" sz="2400" dirty="0"/>
              <a:t>parça üzerinde etkisi denenmeden kullanılmamalıdır. 1/2 su bardağı ılık suya 1 çay kaşığı sodyum hiposülfit konularak leke çıkarma sıvısı hazırlanabilir</a:t>
            </a:r>
            <a:r>
              <a:rPr lang="tr-TR" sz="2400" dirty="0" smtClean="0"/>
              <a:t>.</a:t>
            </a:r>
            <a:endParaRPr lang="en-US" sz="2400" dirty="0" smtClean="0"/>
          </a:p>
          <a:p>
            <a:pPr algn="just">
              <a:lnSpc>
                <a:spcPct val="150000"/>
              </a:lnSpc>
            </a:pPr>
            <a:r>
              <a:rPr lang="tr-TR" sz="2400" dirty="0"/>
              <a:t>Çimen lekesi: Her tür kumaştan alkol veya eter ile silinerek çıkarılır. </a:t>
            </a:r>
            <a:r>
              <a:rPr lang="tr-TR" sz="2400" dirty="0" smtClean="0"/>
              <a:t>Yıkanabilen </a:t>
            </a:r>
            <a:r>
              <a:rPr lang="tr-TR" sz="2400" dirty="0"/>
              <a:t>pamuklu ve yapay kumaşlardan, ılık sabunlu veya deterjanlı su ile yıkanarak da çıkarılabilir.</a:t>
            </a:r>
          </a:p>
        </p:txBody>
      </p:sp>
    </p:spTree>
    <p:extLst>
      <p:ext uri="{BB962C8B-B14F-4D97-AF65-F5344CB8AC3E}">
        <p14:creationId xmlns:p14="http://schemas.microsoft.com/office/powerpoint/2010/main" val="53545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Pas lekesi: Her tür beyaz kumaştan oksalik asitli sıcak su ile çıkarılır. 1 su </a:t>
            </a:r>
            <a:r>
              <a:rPr lang="tr-TR" sz="2400" dirty="0" smtClean="0"/>
              <a:t>bardağı </a:t>
            </a:r>
            <a:r>
              <a:rPr lang="tr-TR" sz="2400" dirty="0"/>
              <a:t>sıcak suya 1 tatlı kaşığı oksalik asit konularak leke çıkarma sıvısı </a:t>
            </a:r>
            <a:r>
              <a:rPr lang="tr-TR" sz="2400" dirty="0" smtClean="0"/>
              <a:t>hazırlanır</a:t>
            </a:r>
            <a:r>
              <a:rPr lang="tr-TR" sz="2400" dirty="0"/>
              <a:t>. Lekeli yer bu su ile tamponlanır ve bol su ile durulanır. Diğer bir yöntemde de lekeli yer, sıcak su dolu emaye bir kap üzerine gerilerek tutulur, leke </a:t>
            </a:r>
            <a:r>
              <a:rPr lang="tr-TR" sz="2400" dirty="0" smtClean="0"/>
              <a:t>ıslatılarak </a:t>
            </a:r>
            <a:r>
              <a:rPr lang="tr-TR" sz="2400" dirty="0"/>
              <a:t>üzerine birkaç parça oksalik asit koyulur, lekeli yer tamponla hafif ovulur ve arada bir sıcak suya batırılır. Leke çıktıktan sonra bol su ile durulanarak </a:t>
            </a:r>
            <a:r>
              <a:rPr lang="tr-TR" sz="2400" dirty="0" smtClean="0"/>
              <a:t>kimyasal </a:t>
            </a:r>
            <a:r>
              <a:rPr lang="tr-TR" sz="2400" dirty="0"/>
              <a:t>maddeden arındırılır. Renkli kumaşlardan pas lekesi çıkarılırken çok dikkatli olunmalıdır. Önce küçük bir parça üzerinde veya dikiş payında oksalik asidin kumaşa etkisini denemek gerekir. Oksalik asit renkli kumaşların rengini </a:t>
            </a:r>
            <a:r>
              <a:rPr lang="tr-TR" sz="2400" dirty="0" smtClean="0"/>
              <a:t>açabilir</a:t>
            </a:r>
            <a:r>
              <a:rPr lang="tr-TR" sz="2400" dirty="0"/>
              <a:t>.</a:t>
            </a:r>
          </a:p>
        </p:txBody>
      </p:sp>
    </p:spTree>
    <p:extLst>
      <p:ext uri="{BB962C8B-B14F-4D97-AF65-F5344CB8AC3E}">
        <p14:creationId xmlns:p14="http://schemas.microsoft.com/office/powerpoint/2010/main" val="1550289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Meyve ve meyve suyu lekesi: Bütün kumaşlarda meyve ve meyve suyu </a:t>
            </a:r>
            <a:r>
              <a:rPr lang="tr-TR" sz="2400" dirty="0" smtClean="0"/>
              <a:t>lekesini </a:t>
            </a:r>
            <a:r>
              <a:rPr lang="tr-TR" sz="2400" dirty="0"/>
              <a:t>hemen bol su ile </a:t>
            </a:r>
            <a:r>
              <a:rPr lang="tr-TR" sz="2400" dirty="0" err="1"/>
              <a:t>tamponlamak</a:t>
            </a:r>
            <a:r>
              <a:rPr lang="tr-TR" sz="2400" dirty="0"/>
              <a:t> lekenin çıkması için yeterli olabilir. Su ile </a:t>
            </a:r>
            <a:r>
              <a:rPr lang="tr-TR" sz="2400" dirty="0" smtClean="0"/>
              <a:t>l</a:t>
            </a:r>
            <a:r>
              <a:rPr lang="en-US" sz="2400" dirty="0"/>
              <a:t>e</a:t>
            </a:r>
            <a:r>
              <a:rPr lang="tr-TR" sz="2400" dirty="0" smtClean="0"/>
              <a:t>ke </a:t>
            </a:r>
            <a:r>
              <a:rPr lang="tr-TR" sz="2400" dirty="0"/>
              <a:t>çıkmazsa beyaz yünlü, ipekli ve yapay kumaşlarda oksijenli su, sodyum </a:t>
            </a:r>
            <a:r>
              <a:rPr lang="tr-TR" sz="2400" dirty="0" err="1"/>
              <a:t>hidrosülfit</a:t>
            </a:r>
            <a:r>
              <a:rPr lang="tr-TR" sz="2400" dirty="0"/>
              <a:t> veya sodyum </a:t>
            </a:r>
            <a:r>
              <a:rPr lang="tr-TR" sz="2400" dirty="0" err="1"/>
              <a:t>perboratlı</a:t>
            </a:r>
            <a:r>
              <a:rPr lang="tr-TR" sz="2400" dirty="0"/>
              <a:t> sıcak su kullanılır. 1 bardak sıcak suya 1 kahve fincanı oksijenli su veya 1 tatlı kaşığı sodyum </a:t>
            </a:r>
            <a:r>
              <a:rPr lang="tr-TR" sz="2400" dirty="0" err="1"/>
              <a:t>hidrosülfit</a:t>
            </a:r>
            <a:r>
              <a:rPr lang="tr-TR" sz="2400" dirty="0"/>
              <a:t> konularak leke çıkarma sıvısı hazırlanır. Lekeli yer bu sıcak su ile tamponlanır. Leke çıktıktan sonra bol su ile tamponlanarak kimyasal maddelerden arındırılır. Beyaz </a:t>
            </a:r>
            <a:r>
              <a:rPr lang="tr-TR" sz="2400" dirty="0" smtClean="0"/>
              <a:t>pamuklu </a:t>
            </a:r>
            <a:r>
              <a:rPr lang="tr-TR" sz="2400" dirty="0"/>
              <a:t>kumaşlardaki meyve lekesini çıkarmak için piyasadaki klorlu bileşiklerden birisi kullanılır. Leke çıktıktan sonra kumaş bol su ile çalkalanarak </a:t>
            </a:r>
            <a:r>
              <a:rPr lang="tr-TR" sz="2400" dirty="0" smtClean="0"/>
              <a:t>beyazlatıcıdan </a:t>
            </a:r>
            <a:r>
              <a:rPr lang="tr-TR" sz="2400" dirty="0"/>
              <a:t>arındırılır. Renkli kumaşlarda renk açıcıların etkisi denenmeden hiçbir </a:t>
            </a:r>
            <a:r>
              <a:rPr lang="tr-TR" sz="2400" dirty="0" smtClean="0"/>
              <a:t>zaman </a:t>
            </a:r>
            <a:r>
              <a:rPr lang="tr-TR" sz="2400" dirty="0"/>
              <a:t>kullanılmamalıdır.</a:t>
            </a:r>
          </a:p>
        </p:txBody>
      </p:sp>
    </p:spTree>
    <p:extLst>
      <p:ext uri="{BB962C8B-B14F-4D97-AF65-F5344CB8AC3E}">
        <p14:creationId xmlns:p14="http://schemas.microsoft.com/office/powerpoint/2010/main" val="3088619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2400" dirty="0"/>
              <a:t>Şarap ve diğer alkollü içki lekeleri: Her kumaşta şarap ve alkollü içki lekesi, kurumadan bol su ile tamponlanmalıdır. Renk lekesi kalırsa beyaz yünlü, ipekli, pamuklu ve yapay kumaşlarda oksijenli su, sodyum </a:t>
            </a:r>
            <a:r>
              <a:rPr lang="tr-TR" sz="2400" dirty="0" err="1"/>
              <a:t>hidrosülfit</a:t>
            </a:r>
            <a:r>
              <a:rPr lang="tr-TR" sz="2400" dirty="0"/>
              <a:t> veya sodyum </a:t>
            </a:r>
            <a:r>
              <a:rPr lang="tr-TR" sz="2400" dirty="0" err="1"/>
              <a:t>perborat</a:t>
            </a:r>
            <a:r>
              <a:rPr lang="tr-TR" sz="2400" dirty="0"/>
              <a:t> kullanılarak leke çıkarılır</a:t>
            </a:r>
            <a:r>
              <a:rPr lang="tr-TR" sz="2400" dirty="0" smtClean="0"/>
              <a:t>.</a:t>
            </a:r>
            <a:endParaRPr lang="en-US" sz="2400" dirty="0" smtClean="0"/>
          </a:p>
          <a:p>
            <a:pPr algn="just">
              <a:lnSpc>
                <a:spcPct val="150000"/>
              </a:lnSpc>
            </a:pPr>
            <a:r>
              <a:rPr lang="tr-TR" sz="2400" dirty="0"/>
              <a:t>Mürekkep lekesi: Her tür kumaştan mürekkep lekesini çıkarmak için leke </a:t>
            </a:r>
            <a:r>
              <a:rPr lang="tr-TR" sz="2400" dirty="0" smtClean="0"/>
              <a:t>boyası </a:t>
            </a:r>
            <a:r>
              <a:rPr lang="tr-TR" sz="2400" dirty="0"/>
              <a:t>çıkıncaya kadar soğuk su ile tamponlanır veya lekeli yer gerilerek bir kap üstüne tutulur ve üzerine boyası çıkıncaya kadar soğuk su dökülür. Kalan renk lekesi, pratik bir yöntem olan tuz ve limon suyu ile çıkarılabilir. </a:t>
            </a:r>
          </a:p>
        </p:txBody>
      </p:sp>
    </p:spTree>
    <p:extLst>
      <p:ext uri="{BB962C8B-B14F-4D97-AF65-F5344CB8AC3E}">
        <p14:creationId xmlns:p14="http://schemas.microsoft.com/office/powerpoint/2010/main" val="626633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Mürekkep </a:t>
            </a:r>
            <a:r>
              <a:rPr lang="tr-TR" sz="2400" dirty="0" smtClean="0"/>
              <a:t>lekesi</a:t>
            </a:r>
            <a:r>
              <a:rPr lang="en-US" sz="2400" dirty="0" smtClean="0"/>
              <a:t>: </a:t>
            </a:r>
            <a:r>
              <a:rPr lang="tr-TR" sz="2400" dirty="0" smtClean="0"/>
              <a:t>Lekenin üzerine </a:t>
            </a:r>
            <a:r>
              <a:rPr lang="tr-TR" sz="2400" dirty="0"/>
              <a:t>tuz serpilip limon suyu sıkılır ve beş dakika bekletilir. Limonun </a:t>
            </a:r>
            <a:r>
              <a:rPr lang="tr-TR" sz="2400" dirty="0" smtClean="0"/>
              <a:t>bileşimindeki </a:t>
            </a:r>
            <a:r>
              <a:rPr lang="tr-TR" sz="2400" dirty="0"/>
              <a:t>sitrik asit, lekenin rengini açar. Leke çıktıktan sonra yüzey bol su ile </a:t>
            </a:r>
            <a:r>
              <a:rPr lang="tr-TR" sz="2400" dirty="0" smtClean="0"/>
              <a:t>tamponlanır</a:t>
            </a:r>
            <a:r>
              <a:rPr lang="tr-TR" sz="2400" dirty="0"/>
              <a:t>. Sabit mürekkeplerdeki renk lekesini çıkarmak için beyazlatıcı kullanmak gerekir. Beyaz yün, ipek ve yapay kumaşlarda sodyum </a:t>
            </a:r>
            <a:r>
              <a:rPr lang="tr-TR" sz="2400" dirty="0" err="1"/>
              <a:t>hidrosülfit</a:t>
            </a:r>
            <a:r>
              <a:rPr lang="tr-TR" sz="2400" dirty="0"/>
              <a:t> veya sodyum </a:t>
            </a:r>
            <a:r>
              <a:rPr lang="tr-TR" sz="2400" dirty="0" err="1"/>
              <a:t>perboratlı</a:t>
            </a:r>
            <a:r>
              <a:rPr lang="tr-TR" sz="2400" dirty="0"/>
              <a:t> ılık su, beyaz pamuklularda çamaşır suyu kullanılır. Beyazlatma </a:t>
            </a:r>
            <a:r>
              <a:rPr lang="tr-TR" sz="2400" dirty="0" smtClean="0"/>
              <a:t>sonunda </a:t>
            </a:r>
            <a:r>
              <a:rPr lang="tr-TR" sz="2400" dirty="0"/>
              <a:t>bileşiminde demir tuzları bulunan mürekkeplerde pas lekesi kalır, bu da oksalik asit ile çıkarılır. Renkli ipekli, yünlü, pamuklu ve yapay kumaşlarda ayrı bir parçada veya dikiş ipliklerinde deneme yapılarak oksalik asidin etkisi </a:t>
            </a:r>
            <a:r>
              <a:rPr lang="tr-TR" sz="2400" dirty="0" smtClean="0"/>
              <a:t>belir</a:t>
            </a:r>
            <a:r>
              <a:rPr lang="en-US" sz="2400" dirty="0" smtClean="0"/>
              <a:t>l</a:t>
            </a:r>
            <a:r>
              <a:rPr lang="tr-TR" sz="2400" dirty="0" err="1" smtClean="0"/>
              <a:t>enmelidir</a:t>
            </a:r>
            <a:r>
              <a:rPr lang="tr-TR" sz="2400" dirty="0"/>
              <a:t>.</a:t>
            </a:r>
          </a:p>
        </p:txBody>
      </p:sp>
    </p:spTree>
    <p:extLst>
      <p:ext uri="{BB962C8B-B14F-4D97-AF65-F5344CB8AC3E}">
        <p14:creationId xmlns:p14="http://schemas.microsoft.com/office/powerpoint/2010/main" val="3441569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Kan lekesi: Yünlü ve ipekli kumaşlarda leke taze iken soğuk su ile </a:t>
            </a:r>
            <a:r>
              <a:rPr lang="tr-TR" sz="2400" dirty="0" smtClean="0"/>
              <a:t>tamponlanır</a:t>
            </a:r>
            <a:r>
              <a:rPr lang="tr-TR" sz="2400" dirty="0"/>
              <a:t>. Pamuklu ve yapay kumaşlar soğuk suda 5–10 dakika ıslatılır. Leke </a:t>
            </a:r>
            <a:r>
              <a:rPr lang="tr-TR" sz="2400" dirty="0" smtClean="0"/>
              <a:t>çıkmazsa </a:t>
            </a:r>
            <a:r>
              <a:rPr lang="tr-TR" sz="2400" dirty="0"/>
              <a:t>beyaz yünlü, ipekli ve yapay kumaşlardaki renk lekesi tartarik asitli ılık su veya oksijenli su ile tamponlanır, bol su ile durulanır. Beyaz pamuklulardaki renk lekesini çıkarmak için de çamaşır suyu kullanılır. Renkli kumaşlarda </a:t>
            </a:r>
            <a:r>
              <a:rPr lang="tr-TR" sz="2400" dirty="0" smtClean="0"/>
              <a:t>tartarik </a:t>
            </a:r>
            <a:r>
              <a:rPr lang="tr-TR" sz="2400" dirty="0"/>
              <a:t>asit, oksijenli su ve çamaşır suyunun etkisi denenmeden kullanılmamalıdır.</a:t>
            </a:r>
          </a:p>
        </p:txBody>
      </p:sp>
    </p:spTree>
    <p:extLst>
      <p:ext uri="{BB962C8B-B14F-4D97-AF65-F5344CB8AC3E}">
        <p14:creationId xmlns:p14="http://schemas.microsoft.com/office/powerpoint/2010/main" val="20487161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sz="2400" dirty="0"/>
              <a:t>Küf ve sandık lekesi: Beyaz yünlü, ipekli, pamuklu ve yapay kumaşlardan küf ve sandık lekesi sodyum </a:t>
            </a:r>
            <a:r>
              <a:rPr lang="tr-TR" sz="2400" dirty="0" err="1"/>
              <a:t>perboratlı</a:t>
            </a:r>
            <a:r>
              <a:rPr lang="tr-TR" sz="2400" dirty="0"/>
              <a:t> su ile çıkarılır. 1 su bardağı sıcak suya 1 tatlı kaşığı sodyum </a:t>
            </a:r>
            <a:r>
              <a:rPr lang="tr-TR" sz="2400" dirty="0" err="1"/>
              <a:t>perborat</a:t>
            </a:r>
            <a:r>
              <a:rPr lang="tr-TR" sz="2400" dirty="0"/>
              <a:t> konur ve lekeli yer bu su içine batırılıp hafifçe </a:t>
            </a:r>
            <a:r>
              <a:rPr lang="tr-TR" sz="2400" dirty="0" smtClean="0"/>
              <a:t>ovuşturulur</a:t>
            </a:r>
            <a:r>
              <a:rPr lang="tr-TR" sz="2400" dirty="0"/>
              <a:t>, bol su ile çalkalanır. Sodyum </a:t>
            </a:r>
            <a:r>
              <a:rPr lang="tr-TR" sz="2400" dirty="0" err="1"/>
              <a:t>perborat</a:t>
            </a:r>
            <a:r>
              <a:rPr lang="tr-TR" sz="2400" dirty="0"/>
              <a:t> renkli kumaşların rengini açarak olumsuz etkide bulunabilir.</a:t>
            </a:r>
          </a:p>
        </p:txBody>
      </p:sp>
    </p:spTree>
    <p:extLst>
      <p:ext uri="{BB962C8B-B14F-4D97-AF65-F5344CB8AC3E}">
        <p14:creationId xmlns:p14="http://schemas.microsoft.com/office/powerpoint/2010/main" val="1226597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sz="2400" dirty="0"/>
              <a:t>Ter lekesi: Yünlü, ipekli ve yapay kumaşlardaki ter lekesi, taze iken soğuk su ile bolca tamponlanır. Beyaz kumaşlarda kalan sarı iz, sodyum </a:t>
            </a:r>
            <a:r>
              <a:rPr lang="tr-TR" sz="2400" dirty="0" err="1"/>
              <a:t>perborat</a:t>
            </a:r>
            <a:r>
              <a:rPr lang="tr-TR" sz="2400" dirty="0"/>
              <a:t> veya oksijenli su ile çıkarılır. Beyaz pamuklulardaki ter lekesi, ılık sabunlu veya </a:t>
            </a:r>
            <a:r>
              <a:rPr lang="tr-TR" sz="2400" dirty="0" smtClean="0"/>
              <a:t>deterjanlı </a:t>
            </a:r>
            <a:r>
              <a:rPr lang="tr-TR" sz="2400" dirty="0"/>
              <a:t>su ile yıkanarak çıkarılır. Renk lekesi kalırsa çamaşır suyu ile </a:t>
            </a:r>
            <a:r>
              <a:rPr lang="tr-TR" sz="2400" dirty="0" smtClean="0"/>
              <a:t>beyazlatılır</a:t>
            </a:r>
            <a:r>
              <a:rPr lang="tr-TR" sz="2400" dirty="0"/>
              <a:t>. Renkli pamuklularda asitli bir bileşik olan ter, giyside renk değişimi </a:t>
            </a:r>
            <a:r>
              <a:rPr lang="tr-TR" sz="2400" dirty="0" smtClean="0"/>
              <a:t>yapabilir</a:t>
            </a:r>
            <a:r>
              <a:rPr lang="tr-TR" sz="2400" dirty="0"/>
              <a:t>.</a:t>
            </a:r>
          </a:p>
        </p:txBody>
      </p:sp>
    </p:spTree>
    <p:extLst>
      <p:ext uri="{BB962C8B-B14F-4D97-AF65-F5344CB8AC3E}">
        <p14:creationId xmlns:p14="http://schemas.microsoft.com/office/powerpoint/2010/main" val="160677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LEKE ÇIKARMA UYGULAMALARI</a:t>
            </a:r>
          </a:p>
        </p:txBody>
      </p:sp>
      <p:sp>
        <p:nvSpPr>
          <p:cNvPr id="3" name="Metin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498110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sz="2400" dirty="0"/>
              <a:t>Çay lekesi: Çay lekesi kurumadan çıkarılırsa genellikle leke, iz bırakmaz. </a:t>
            </a:r>
            <a:r>
              <a:rPr lang="tr-TR" sz="2400" dirty="0" smtClean="0"/>
              <a:t>Yünlü</a:t>
            </a:r>
            <a:r>
              <a:rPr lang="tr-TR" sz="2400" dirty="0"/>
              <a:t>, ipekli, pamuklu ve yapay kumaşlarda leke hemen bol soğuk su ile </a:t>
            </a:r>
            <a:r>
              <a:rPr lang="tr-TR" sz="2400" dirty="0" smtClean="0"/>
              <a:t>tamponlanır</a:t>
            </a:r>
            <a:r>
              <a:rPr lang="tr-TR" sz="2400" dirty="0"/>
              <a:t>. Pratikte lekeli yerin üzerine kurumadan alkol veya limon kolonyası da </a:t>
            </a:r>
            <a:r>
              <a:rPr lang="tr-TR" sz="2400" dirty="0" smtClean="0"/>
              <a:t>dökülebilir</a:t>
            </a:r>
            <a:r>
              <a:rPr lang="tr-TR" sz="2400" dirty="0"/>
              <a:t>. Beyaz ipekli, yünlü ve yapay kumaşlarda renk lekesi kalırsa oksijenli su veya sodyum </a:t>
            </a:r>
            <a:r>
              <a:rPr lang="tr-TR" sz="2400" dirty="0" err="1"/>
              <a:t>perboratlı</a:t>
            </a:r>
            <a:r>
              <a:rPr lang="tr-TR" sz="2400" dirty="0"/>
              <a:t> ılık su ile tamponlanır ve durulanır. Beyaz </a:t>
            </a:r>
            <a:r>
              <a:rPr lang="tr-TR" sz="2400" dirty="0" smtClean="0"/>
              <a:t>pamuklulardaki </a:t>
            </a:r>
            <a:r>
              <a:rPr lang="tr-TR" sz="2400" dirty="0"/>
              <a:t>renk lekesi, çamaşır suyu ile tamponlanarak çıkarılır. Renkli pamuklu, yünlü, ipekli ve yapay kumaşlarda renk açıcının etkisi bir parça üzerinde </a:t>
            </a:r>
            <a:r>
              <a:rPr lang="tr-TR" sz="2400" dirty="0" smtClean="0"/>
              <a:t>denenmelidir</a:t>
            </a:r>
            <a:r>
              <a:rPr lang="tr-TR" sz="2400" dirty="0"/>
              <a:t>.</a:t>
            </a:r>
          </a:p>
        </p:txBody>
      </p:sp>
    </p:spTree>
    <p:extLst>
      <p:ext uri="{BB962C8B-B14F-4D97-AF65-F5344CB8AC3E}">
        <p14:creationId xmlns:p14="http://schemas.microsoft.com/office/powerpoint/2010/main" val="2034547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Kahve lekesi: Yünlü ve ipekli kumaşlardaki kahve lekesi önce benzin veya karbon </a:t>
            </a:r>
            <a:r>
              <a:rPr lang="tr-TR" sz="2400" dirty="0" err="1"/>
              <a:t>tetraklorür</a:t>
            </a:r>
            <a:r>
              <a:rPr lang="tr-TR" sz="2400" dirty="0"/>
              <a:t> gibi bir eritici ile silinerek yağlı kısmı temizlenir. Eritici </a:t>
            </a:r>
            <a:r>
              <a:rPr lang="tr-TR" sz="2400" dirty="0" smtClean="0"/>
              <a:t>kuruduktan </a:t>
            </a:r>
            <a:r>
              <a:rPr lang="tr-TR" sz="2400" dirty="0"/>
              <a:t>sonra su ile tamponlanarak şekerli kısmı temizlenir. Eğer renk lekesi kalırsa beyaz yünlü ve ipekliler, oksijen esanslı veya sulandırılmış bir </a:t>
            </a:r>
            <a:r>
              <a:rPr lang="tr-TR" sz="2400" dirty="0" smtClean="0"/>
              <a:t>beyazlatıcı </a:t>
            </a:r>
            <a:r>
              <a:rPr lang="tr-TR" sz="2400" dirty="0"/>
              <a:t>ile beyazlatılır. Pamuklu ve yapay kumaşlarda kahve lekesi sabunlu veya </a:t>
            </a:r>
            <a:r>
              <a:rPr lang="tr-TR" sz="2400" dirty="0" smtClean="0"/>
              <a:t>deterjanlı </a:t>
            </a:r>
            <a:r>
              <a:rPr lang="tr-TR" sz="2400" dirty="0"/>
              <a:t>ılık su ile yıkanarak çıkarılır. Beyaz pamuklularda renk lekesi kalırsa çamaşır suyu ile beyazlatılır.</a:t>
            </a:r>
          </a:p>
        </p:txBody>
      </p:sp>
    </p:spTree>
    <p:extLst>
      <p:ext uri="{BB962C8B-B14F-4D97-AF65-F5344CB8AC3E}">
        <p14:creationId xmlns:p14="http://schemas.microsoft.com/office/powerpoint/2010/main" val="1829358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Kumaş Parçaları Üzerinden Renk Açarak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Ketçap lekesi: Her tür kumaştaki ketçap lekesini çıkarmak için bol su ile </a:t>
            </a:r>
            <a:r>
              <a:rPr lang="tr-TR" sz="2400" dirty="0" err="1" smtClean="0"/>
              <a:t>tamponlamak</a:t>
            </a:r>
            <a:r>
              <a:rPr lang="tr-TR" sz="2400" dirty="0" smtClean="0"/>
              <a:t> </a:t>
            </a:r>
            <a:r>
              <a:rPr lang="tr-TR" sz="2400" dirty="0"/>
              <a:t>lekenin çıkması için yeterli olabilir. Su ile leke çıkmazsa beyaz </a:t>
            </a:r>
            <a:r>
              <a:rPr lang="tr-TR" sz="2400" dirty="0" smtClean="0"/>
              <a:t>yünlü</a:t>
            </a:r>
            <a:r>
              <a:rPr lang="tr-TR" sz="2400" dirty="0"/>
              <a:t>, ipekli ve yapay kumaşlarda oksijenli su, sodyum </a:t>
            </a:r>
            <a:r>
              <a:rPr lang="tr-TR" sz="2400" dirty="0" err="1"/>
              <a:t>hidrosülfit</a:t>
            </a:r>
            <a:r>
              <a:rPr lang="tr-TR" sz="2400" dirty="0"/>
              <a:t> veya sodyum </a:t>
            </a:r>
            <a:r>
              <a:rPr lang="tr-TR" sz="2400" dirty="0" err="1"/>
              <a:t>perboratlı</a:t>
            </a:r>
            <a:r>
              <a:rPr lang="tr-TR" sz="2400" dirty="0"/>
              <a:t> sıcak su kullanılır. Bir bardak sıcak suya bir kahve fincanı oksijenli su veya bir tatlı kaşığı sodyum </a:t>
            </a:r>
            <a:r>
              <a:rPr lang="tr-TR" sz="2400" dirty="0" err="1"/>
              <a:t>hidrosülfit</a:t>
            </a:r>
            <a:r>
              <a:rPr lang="tr-TR" sz="2400" dirty="0"/>
              <a:t> konur. Lekeli yer, bu sıcak su ile tamponlanır. Leke çıktıktan sonra bol su ile tamponlanarak kimyasal maddeler-den arındırılır. Beyaz pamuklu kumaşlardaki ketçap lekesini çıkarmak için </a:t>
            </a:r>
            <a:r>
              <a:rPr lang="tr-TR" sz="2400" dirty="0" smtClean="0"/>
              <a:t>piyasadaki </a:t>
            </a:r>
            <a:r>
              <a:rPr lang="tr-TR" sz="2400" dirty="0"/>
              <a:t>klorlu bileşiklerden birisi kullanılabilir. Leke çıktıktan sonra kumaş bol su ile çalkalanarak beyazlatıcıdan arındırılır. Renkli kumaşlarda renk açıcıların etkisi denenmeden hiçbir zaman kullanılmamalıdır.</a:t>
            </a:r>
          </a:p>
        </p:txBody>
      </p:sp>
    </p:spTree>
    <p:extLst>
      <p:ext uri="{BB962C8B-B14F-4D97-AF65-F5344CB8AC3E}">
        <p14:creationId xmlns:p14="http://schemas.microsoft.com/office/powerpoint/2010/main" val="3621902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r>
              <a:rPr lang="en-US" sz="4000" b="1" dirty="0"/>
              <a:t> </a:t>
            </a:r>
            <a:r>
              <a:rPr lang="en-US" sz="4000" b="1" dirty="0" err="1"/>
              <a:t>Akoğlan</a:t>
            </a:r>
            <a:r>
              <a:rPr lang="en-US" sz="4000" b="1" dirty="0"/>
              <a:t>, K., M., </a:t>
            </a:r>
            <a:r>
              <a:rPr lang="en-US" sz="4000" b="1" dirty="0" err="1"/>
              <a:t>Yıldız</a:t>
            </a:r>
            <a:r>
              <a:rPr lang="en-US" sz="4000" b="1" dirty="0"/>
              <a:t>, E., (2006). </a:t>
            </a:r>
            <a:r>
              <a:rPr lang="en-US" sz="4000" b="1" dirty="0" err="1"/>
              <a:t>Temizlik</a:t>
            </a:r>
            <a:r>
              <a:rPr lang="en-US" sz="4000" b="1" dirty="0"/>
              <a:t> </a:t>
            </a:r>
            <a:r>
              <a:rPr lang="en-US" sz="4000" b="1" dirty="0" err="1"/>
              <a:t>Ürünlerinin</a:t>
            </a:r>
            <a:r>
              <a:rPr lang="en-US" sz="4000" b="1" dirty="0"/>
              <a:t> </a:t>
            </a:r>
            <a:r>
              <a:rPr lang="en-US" sz="4000" b="1" dirty="0" err="1"/>
              <a:t>Kullanımı</a:t>
            </a:r>
            <a:r>
              <a:rPr lang="en-US" sz="4000" b="1" dirty="0"/>
              <a:t> </a:t>
            </a:r>
            <a:r>
              <a:rPr lang="en-US" sz="4000" b="1" dirty="0" err="1"/>
              <a:t>ve</a:t>
            </a:r>
            <a:r>
              <a:rPr lang="en-US" sz="4000" b="1" dirty="0"/>
              <a:t> </a:t>
            </a:r>
            <a:r>
              <a:rPr lang="en-US" sz="4000" b="1" dirty="0" err="1"/>
              <a:t>Denetimi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Akoğlan</a:t>
            </a:r>
            <a:r>
              <a:rPr lang="en-US" sz="4000" b="1" dirty="0"/>
              <a:t>, K., M., </a:t>
            </a:r>
            <a:r>
              <a:rPr lang="en-US" sz="4000" b="1" dirty="0" err="1"/>
              <a:t>Yıldız</a:t>
            </a:r>
            <a:r>
              <a:rPr lang="en-US" sz="4000" b="1" dirty="0"/>
              <a:t>, K., E., (2007). </a:t>
            </a:r>
            <a:r>
              <a:rPr lang="en-US" sz="4000" b="1" dirty="0" err="1"/>
              <a:t>Temizlik</a:t>
            </a:r>
            <a:r>
              <a:rPr lang="en-US" sz="4000" b="1" dirty="0"/>
              <a:t> </a:t>
            </a:r>
            <a:r>
              <a:rPr lang="en-US" sz="4000" b="1" dirty="0" err="1"/>
              <a:t>Hizmetleri</a:t>
            </a:r>
            <a:r>
              <a:rPr lang="en-US" sz="4000" b="1" dirty="0"/>
              <a:t> </a:t>
            </a:r>
            <a:r>
              <a:rPr lang="en-US" sz="4000" b="1" dirty="0" err="1"/>
              <a:t>İşletmeciliği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Bulduk</a:t>
            </a:r>
            <a:r>
              <a:rPr lang="en-US" sz="4000" b="1" dirty="0"/>
              <a:t>, S., (2003).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Gül</a:t>
            </a:r>
            <a:r>
              <a:rPr lang="en-US" sz="4000" b="1" dirty="0"/>
              <a:t>, </a:t>
            </a:r>
            <a:r>
              <a:rPr lang="en-US" sz="4000" b="1" dirty="0" err="1"/>
              <a:t>Esra</a:t>
            </a:r>
            <a:r>
              <a:rPr lang="en-US" sz="4000" b="1" dirty="0"/>
              <a:t>. </a:t>
            </a:r>
            <a:r>
              <a:rPr lang="en-US" sz="4000" b="1" dirty="0" err="1"/>
              <a:t>Otel</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Departmanında</a:t>
            </a:r>
            <a:r>
              <a:rPr lang="en-US" sz="4000" b="1" dirty="0"/>
              <a:t> </a:t>
            </a:r>
            <a:r>
              <a:rPr lang="en-US" sz="4000" b="1" dirty="0" err="1"/>
              <a:t>Malzeme</a:t>
            </a:r>
            <a:r>
              <a:rPr lang="en-US" sz="4000" b="1" dirty="0"/>
              <a:t> </a:t>
            </a:r>
            <a:r>
              <a:rPr lang="en-US" sz="4000" b="1" dirty="0" err="1"/>
              <a:t>Yönetim</a:t>
            </a:r>
            <a:r>
              <a:rPr lang="en-US" sz="4000" b="1" dirty="0"/>
              <a:t> </a:t>
            </a:r>
            <a:r>
              <a:rPr lang="en-US" sz="4000" b="1" dirty="0" err="1"/>
              <a:t>Sürecinin</a:t>
            </a:r>
            <a:r>
              <a:rPr lang="en-US" sz="4000" b="1" dirty="0"/>
              <a:t> </a:t>
            </a:r>
            <a:r>
              <a:rPr lang="en-US" sz="4000" b="1" dirty="0" err="1"/>
              <a:t>Yerleştirilmesine</a:t>
            </a:r>
            <a:r>
              <a:rPr lang="en-US" sz="4000" b="1" dirty="0"/>
              <a:t> </a:t>
            </a:r>
            <a:r>
              <a:rPr lang="en-US" sz="4000" b="1" dirty="0" err="1"/>
              <a:t>Yönelik</a:t>
            </a:r>
            <a:r>
              <a:rPr lang="en-US" sz="4000" b="1" dirty="0"/>
              <a:t> </a:t>
            </a:r>
            <a:r>
              <a:rPr lang="en-US" sz="4000" b="1" dirty="0" err="1"/>
              <a:t>Bir</a:t>
            </a:r>
            <a:r>
              <a:rPr lang="en-US" sz="4000" b="1" dirty="0"/>
              <a:t> </a:t>
            </a:r>
            <a:r>
              <a:rPr lang="en-US" sz="4000" b="1" dirty="0" err="1"/>
              <a:t>Uygulama</a:t>
            </a:r>
            <a:r>
              <a:rPr lang="en-US" sz="4000" b="1" dirty="0"/>
              <a:t> </a:t>
            </a:r>
            <a:r>
              <a:rPr lang="en-US" sz="4000" b="1" dirty="0" err="1"/>
              <a:t>Çalışması</a:t>
            </a:r>
            <a:r>
              <a:rPr lang="en-US" sz="4000" b="1" dirty="0"/>
              <a:t>, </a:t>
            </a:r>
            <a:r>
              <a:rPr lang="en-US" sz="4000" b="1" dirty="0" err="1"/>
              <a:t>Anadolu</a:t>
            </a:r>
            <a:r>
              <a:rPr lang="en-US" sz="4000" b="1" dirty="0"/>
              <a:t> </a:t>
            </a:r>
            <a:r>
              <a:rPr lang="en-US" sz="4000" b="1" dirty="0" err="1"/>
              <a:t>Üniversitesi</a:t>
            </a:r>
            <a:r>
              <a:rPr lang="en-US" sz="4000" b="1" dirty="0"/>
              <a:t> </a:t>
            </a:r>
            <a:r>
              <a:rPr lang="en-US" sz="4000" b="1" dirty="0" err="1"/>
              <a:t>Sosyal</a:t>
            </a:r>
            <a:r>
              <a:rPr lang="en-US" sz="4000" b="1" dirty="0"/>
              <a:t> </a:t>
            </a:r>
            <a:r>
              <a:rPr lang="en-US" sz="4000" b="1" dirty="0" err="1"/>
              <a:t>Bilimler</a:t>
            </a:r>
            <a:r>
              <a:rPr lang="en-US" sz="4000" b="1" dirty="0"/>
              <a:t> </a:t>
            </a:r>
            <a:r>
              <a:rPr lang="en-US" sz="4000" b="1" dirty="0" err="1"/>
              <a:t>Enstitüsü</a:t>
            </a:r>
            <a:r>
              <a:rPr lang="en-US" sz="4000" b="1" dirty="0"/>
              <a:t>, </a:t>
            </a:r>
            <a:r>
              <a:rPr lang="en-US" sz="4000" b="1" dirty="0" err="1"/>
              <a:t>Yayınlanmamış</a:t>
            </a:r>
            <a:r>
              <a:rPr lang="en-US" sz="4000" b="1" dirty="0"/>
              <a:t> </a:t>
            </a:r>
            <a:r>
              <a:rPr lang="en-US" sz="4000" b="1" dirty="0" err="1"/>
              <a:t>Yüksek</a:t>
            </a:r>
            <a:r>
              <a:rPr lang="en-US" sz="4000" b="1" dirty="0"/>
              <a:t> </a:t>
            </a:r>
            <a:r>
              <a:rPr lang="en-US" sz="4000" b="1" dirty="0" err="1"/>
              <a:t>Lisans</a:t>
            </a:r>
            <a:r>
              <a:rPr lang="en-US" sz="4000" b="1" dirty="0"/>
              <a:t> </a:t>
            </a:r>
            <a:r>
              <a:rPr lang="en-US" sz="4000" b="1" dirty="0" err="1"/>
              <a:t>Tezi</a:t>
            </a:r>
            <a:r>
              <a:rPr lang="en-US" sz="4000" b="1" dirty="0"/>
              <a:t>, </a:t>
            </a:r>
            <a:r>
              <a:rPr lang="en-US" sz="4000" b="1" dirty="0" err="1"/>
              <a:t>Eskişehir</a:t>
            </a:r>
            <a:r>
              <a:rPr lang="en-US" sz="4000" b="1" dirty="0"/>
              <a:t>, 2007</a:t>
            </a:r>
          </a:p>
          <a:p>
            <a:pPr algn="just">
              <a:lnSpc>
                <a:spcPct val="150000"/>
              </a:lnSpc>
            </a:pPr>
            <a:endParaRPr lang="en-US" sz="4000" b="1" dirty="0"/>
          </a:p>
        </p:txBody>
      </p:sp>
    </p:spTree>
    <p:extLst>
      <p:ext uri="{BB962C8B-B14F-4D97-AF65-F5344CB8AC3E}">
        <p14:creationId xmlns:p14="http://schemas.microsoft.com/office/powerpoint/2010/main" val="739291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endParaRPr lang="en-US" sz="4000" b="1" dirty="0"/>
          </a:p>
          <a:p>
            <a:pPr algn="just">
              <a:lnSpc>
                <a:spcPct val="150000"/>
              </a:lnSpc>
            </a:pPr>
            <a:r>
              <a:rPr lang="en-US" sz="4000" b="1" dirty="0" err="1"/>
              <a:t>Koçak</a:t>
            </a:r>
            <a:r>
              <a:rPr lang="en-US" sz="4000" b="1" dirty="0"/>
              <a:t>, N., (2007). </a:t>
            </a:r>
            <a:r>
              <a:rPr lang="en-US" sz="4000" b="1" dirty="0" err="1"/>
              <a:t>Yiyecek</a:t>
            </a:r>
            <a:r>
              <a:rPr lang="en-US" sz="4000" b="1" dirty="0"/>
              <a:t> </a:t>
            </a:r>
            <a:r>
              <a:rPr lang="en-US" sz="4000" b="1" dirty="0" err="1"/>
              <a:t>ve</a:t>
            </a:r>
            <a:r>
              <a:rPr lang="en-US" sz="4000" b="1" dirty="0"/>
              <a:t> </a:t>
            </a:r>
            <a:r>
              <a:rPr lang="en-US" sz="4000" b="1" dirty="0" err="1"/>
              <a:t>İçecek</a:t>
            </a:r>
            <a:r>
              <a:rPr lang="en-US" sz="4000" b="1" dirty="0"/>
              <a:t> </a:t>
            </a:r>
            <a:r>
              <a:rPr lang="en-US" sz="4000" b="1" dirty="0" err="1"/>
              <a:t>İşletmelerinde</a:t>
            </a:r>
            <a:r>
              <a:rPr lang="en-US" sz="4000" b="1" dirty="0"/>
              <a:t>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smtClean="0"/>
              <a:t>Yayıncılık</a:t>
            </a:r>
            <a:endParaRPr lang="en-US" sz="4000" b="1" dirty="0" smtClean="0"/>
          </a:p>
          <a:p>
            <a:pPr algn="just">
              <a:lnSpc>
                <a:spcPct val="150000"/>
              </a:lnSpc>
            </a:pPr>
            <a:endParaRPr lang="en-US" sz="4000" b="1" dirty="0"/>
          </a:p>
          <a:p>
            <a:pPr algn="just">
              <a:lnSpc>
                <a:spcPct val="150000"/>
              </a:lnSpc>
            </a:pPr>
            <a:r>
              <a:rPr lang="en-US" sz="4000" b="1" dirty="0" err="1" smtClean="0"/>
              <a:t>megep</a:t>
            </a:r>
            <a:endParaRPr lang="en-US" sz="4000" b="1" dirty="0"/>
          </a:p>
          <a:p>
            <a:pPr algn="just">
              <a:lnSpc>
                <a:spcPct val="150000"/>
              </a:lnSpc>
            </a:pPr>
            <a:endParaRPr lang="en-US" sz="4000" b="1" dirty="0"/>
          </a:p>
          <a:p>
            <a:pPr algn="just">
              <a:lnSpc>
                <a:spcPct val="150000"/>
              </a:lnSpc>
            </a:pPr>
            <a:r>
              <a:rPr lang="en-US" sz="4000" b="1" dirty="0" err="1"/>
              <a:t>Seymen</a:t>
            </a:r>
            <a:r>
              <a:rPr lang="en-US" sz="4000" b="1" dirty="0"/>
              <a:t>, O., A., (2004). </a:t>
            </a:r>
            <a:r>
              <a:rPr lang="en-US" sz="4000" b="1" dirty="0" err="1"/>
              <a:t>Konaklama</a:t>
            </a:r>
            <a:r>
              <a:rPr lang="en-US" sz="4000" b="1" dirty="0"/>
              <a:t> </a:t>
            </a:r>
            <a:r>
              <a:rPr lang="en-US" sz="4000" b="1" dirty="0" err="1"/>
              <a:t>İşletmelerinde</a:t>
            </a:r>
            <a:r>
              <a:rPr lang="en-US" sz="4000" b="1" dirty="0"/>
              <a:t> </a:t>
            </a:r>
            <a:r>
              <a:rPr lang="en-US" sz="4000" b="1" dirty="0" err="1"/>
              <a:t>Çağdaş</a:t>
            </a:r>
            <a:r>
              <a:rPr lang="en-US" sz="4000" b="1" dirty="0"/>
              <a:t> Kat </a:t>
            </a:r>
            <a:r>
              <a:rPr lang="en-US" sz="4000" b="1" dirty="0" err="1"/>
              <a:t>Hizmetleri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Sezgin</a:t>
            </a:r>
            <a:r>
              <a:rPr lang="en-US" sz="4000" b="1" dirty="0"/>
              <a:t>, O., S., (2000). </a:t>
            </a:r>
            <a:r>
              <a:rPr lang="en-US" sz="4000" b="1" dirty="0" err="1"/>
              <a:t>Konaklama</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Yönetimi</a:t>
            </a:r>
            <a:r>
              <a:rPr lang="en-US" sz="4000" b="1" dirty="0"/>
              <a:t>. Ankara: </a:t>
            </a:r>
            <a:r>
              <a:rPr lang="en-US" sz="4000" b="1" dirty="0" err="1"/>
              <a:t>Gazi</a:t>
            </a:r>
            <a:r>
              <a:rPr lang="en-US" sz="4000" b="1" dirty="0"/>
              <a:t> </a:t>
            </a:r>
            <a:r>
              <a:rPr lang="en-US" sz="4000" b="1" dirty="0" err="1"/>
              <a:t>Yayınevi</a:t>
            </a:r>
            <a:endParaRPr lang="en-US" sz="4000" b="1" dirty="0"/>
          </a:p>
        </p:txBody>
      </p:sp>
    </p:spTree>
    <p:extLst>
      <p:ext uri="{BB962C8B-B14F-4D97-AF65-F5344CB8AC3E}">
        <p14:creationId xmlns:p14="http://schemas.microsoft.com/office/powerpoint/2010/main" val="73627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smtClean="0"/>
              <a:t/>
            </a:r>
            <a:br>
              <a:rPr lang="en-US" dirty="0" smtClean="0"/>
            </a:br>
            <a:r>
              <a:rPr lang="sv-SE" dirty="0"/>
              <a:t>Kumaş Üzerinde Leke Çıkarma Uygulamaları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Kumaş Parçaları Üzerinden Emdirerek Leke Çıkarma</a:t>
            </a:r>
          </a:p>
          <a:p>
            <a:pPr algn="just">
              <a:lnSpc>
                <a:spcPct val="150000"/>
              </a:lnSpc>
            </a:pPr>
            <a:r>
              <a:rPr lang="tr-TR" sz="2400" dirty="0"/>
              <a:t>Emdirerek leke çıkarmada kumaş üzerindeki yağlı lekenin üzerine un, talk pudrası, kil veya tebeşir tozundan birisi seçilip serpilerek lekenin altına ve üstüne kurutma kâğıdı, kâğıt havlu veya süzgeç kâğıdı konularak ılık ütü ile ütülenir. Yumuşak bir elbise fırçası ile </a:t>
            </a:r>
            <a:r>
              <a:rPr lang="tr-TR" sz="2400" dirty="0" smtClean="0"/>
              <a:t>üzerindeki </a:t>
            </a:r>
            <a:r>
              <a:rPr lang="tr-TR" sz="2400" dirty="0"/>
              <a:t>emici toz fırçalanır. Leke çıkmamışsa aynı işlem bir kez daha tekrarlanır. </a:t>
            </a:r>
          </a:p>
        </p:txBody>
      </p:sp>
    </p:spTree>
    <p:extLst>
      <p:ext uri="{BB962C8B-B14F-4D97-AF65-F5344CB8AC3E}">
        <p14:creationId xmlns:p14="http://schemas.microsoft.com/office/powerpoint/2010/main" val="3605323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smtClean="0"/>
              <a:t/>
            </a:r>
            <a:br>
              <a:rPr lang="en-US" dirty="0" smtClean="0"/>
            </a:br>
            <a:r>
              <a:rPr lang="sv-SE" dirty="0"/>
              <a:t>Kumaş Üzerinde Leke Çıkarma Uygulamaları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Kumaş Parçaları Üzerinden Emdirerek Leke Çıkarma</a:t>
            </a:r>
          </a:p>
          <a:p>
            <a:pPr algn="just">
              <a:lnSpc>
                <a:spcPct val="150000"/>
              </a:lnSpc>
            </a:pPr>
            <a:r>
              <a:rPr lang="tr-TR" sz="2400" dirty="0" smtClean="0"/>
              <a:t>Koyu </a:t>
            </a:r>
            <a:r>
              <a:rPr lang="tr-TR" sz="2400" dirty="0"/>
              <a:t>renk yünlü kumaşlarda emici olarak kullanılan maddeler beyaz bir iz bırakabilir. Bu nedenle koyu renk kumaşlarda bu yöntem tercih edilmemelidir. İnce yün, ipek, pamuk ve yapay </a:t>
            </a:r>
            <a:r>
              <a:rPr lang="tr-TR" sz="2400" dirty="0" smtClean="0"/>
              <a:t>kumaşlarda </a:t>
            </a:r>
            <a:r>
              <a:rPr lang="tr-TR" sz="2400" dirty="0"/>
              <a:t>bu yöntem çok kullanılmaz. Ancak evde yağ lekesini çıkaracak bir </a:t>
            </a:r>
            <a:r>
              <a:rPr lang="tr-TR" sz="2400" dirty="0" err="1"/>
              <a:t>eritgen</a:t>
            </a:r>
            <a:r>
              <a:rPr lang="tr-TR" sz="2400" dirty="0"/>
              <a:t> yoksa </a:t>
            </a:r>
            <a:r>
              <a:rPr lang="tr-TR" sz="2400" dirty="0" smtClean="0"/>
              <a:t>yıkanamayan </a:t>
            </a:r>
            <a:r>
              <a:rPr lang="tr-TR" sz="2400" dirty="0"/>
              <a:t>kumaşlar üzerindeki yağ lekesi un ile emdirilerek çıkarılabilir.</a:t>
            </a:r>
          </a:p>
        </p:txBody>
      </p:sp>
    </p:spTree>
    <p:extLst>
      <p:ext uri="{BB962C8B-B14F-4D97-AF65-F5344CB8AC3E}">
        <p14:creationId xmlns:p14="http://schemas.microsoft.com/office/powerpoint/2010/main" val="135376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Zeytinyağı, margarin ve tereyağı lekesi: Yünlü ve ipekli kumaşlarda lekeli yer benzin, karbon </a:t>
            </a:r>
            <a:r>
              <a:rPr lang="tr-TR" sz="2400" dirty="0" err="1"/>
              <a:t>tetraklorür</a:t>
            </a:r>
            <a:r>
              <a:rPr lang="tr-TR" sz="2400" dirty="0"/>
              <a:t>, petrol eteri, eter veya eter sülfürik gibi </a:t>
            </a:r>
            <a:r>
              <a:rPr lang="tr-TR" sz="2400" dirty="0" err="1"/>
              <a:t>eritgenlerden</a:t>
            </a:r>
            <a:r>
              <a:rPr lang="tr-TR" sz="2400" dirty="0"/>
              <a:t> birisi ile tamponlanarak silinir. Eriticilerin iz bırakmaması için madde kuruyuncaya kadar silinen yer hafifçe tamponlanır. Leke çıkmazsa işlem tekrarlanır. Pamuk ve yapay kumaşlarda lekeli yer ılık sabunlu veya deterjanlı su ile silinir veya yıkanır.</a:t>
            </a:r>
          </a:p>
        </p:txBody>
      </p:sp>
    </p:spTree>
    <p:extLst>
      <p:ext uri="{BB962C8B-B14F-4D97-AF65-F5344CB8AC3E}">
        <p14:creationId xmlns:p14="http://schemas.microsoft.com/office/powerpoint/2010/main" val="2636092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sz="2400" dirty="0"/>
              <a:t>Yemek lekesi: Yünlü ve ipekli kumaşlarda önce yağ lekesi bir eritici ile tampon uygulaması ile temizlenir. Kuruduktan sonra salça lekesi kalırsa renklilerde </a:t>
            </a:r>
            <a:r>
              <a:rPr lang="tr-TR" sz="2400" dirty="0" smtClean="0"/>
              <a:t>su</a:t>
            </a:r>
            <a:r>
              <a:rPr lang="en-US" sz="2400" dirty="0" smtClean="0"/>
              <a:t> </a:t>
            </a:r>
            <a:r>
              <a:rPr lang="tr-TR" sz="2400" dirty="0" smtClean="0"/>
              <a:t>ile </a:t>
            </a:r>
            <a:r>
              <a:rPr lang="tr-TR" sz="2400" dirty="0"/>
              <a:t>tamponlanarak çıkarılır. Beyaz ipekli ve yünlülerdeki renk lekesi oksijenli su, sodyum </a:t>
            </a:r>
            <a:r>
              <a:rPr lang="tr-TR" sz="2400" dirty="0" err="1"/>
              <a:t>perborat</a:t>
            </a:r>
            <a:r>
              <a:rPr lang="tr-TR" sz="2400" dirty="0"/>
              <a:t> veya sodyum </a:t>
            </a:r>
            <a:r>
              <a:rPr lang="tr-TR" sz="2400" dirty="0" err="1"/>
              <a:t>hidrosülfit</a:t>
            </a:r>
            <a:r>
              <a:rPr lang="tr-TR" sz="2400" dirty="0"/>
              <a:t> ile çalışılarak çıkarılır. </a:t>
            </a:r>
            <a:r>
              <a:rPr lang="tr-TR" sz="2400" dirty="0" smtClean="0"/>
              <a:t>Renklilerde </a:t>
            </a:r>
            <a:r>
              <a:rPr lang="tr-TR" sz="2400" dirty="0"/>
              <a:t>renk açıcı maddeler kullanılmamalıdır. </a:t>
            </a:r>
          </a:p>
        </p:txBody>
      </p:sp>
    </p:spTree>
    <p:extLst>
      <p:ext uri="{BB962C8B-B14F-4D97-AF65-F5344CB8AC3E}">
        <p14:creationId xmlns:p14="http://schemas.microsoft.com/office/powerpoint/2010/main" val="1910141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smtClean="0"/>
              <a:t>Çamur </a:t>
            </a:r>
            <a:r>
              <a:rPr lang="tr-TR" sz="2400" dirty="0"/>
              <a:t>lekesi: Yünlü ve ipekli kumaşlarda leke kuruduktan sonra fırçalanır. İz kalırsa su ile tamponlanır. Yıkanabilen pamuklu ve yapay kumaşlarda leke </a:t>
            </a:r>
            <a:r>
              <a:rPr lang="tr-TR" sz="2400" dirty="0" smtClean="0"/>
              <a:t>kuruduktan </a:t>
            </a:r>
            <a:r>
              <a:rPr lang="tr-TR" sz="2400" dirty="0"/>
              <a:t>sonra önce fırçalanır, sonra ılık sabunlu veya deterjanlı su ile yıkanır.</a:t>
            </a:r>
          </a:p>
        </p:txBody>
      </p:sp>
    </p:spTree>
    <p:extLst>
      <p:ext uri="{BB962C8B-B14F-4D97-AF65-F5344CB8AC3E}">
        <p14:creationId xmlns:p14="http://schemas.microsoft.com/office/powerpoint/2010/main" val="3513478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Yağlı boya lekesi: Her tür kumaştan terebentin esansı, neft veya tiner ile </a:t>
            </a:r>
            <a:r>
              <a:rPr lang="tr-TR" sz="2400" dirty="0" smtClean="0"/>
              <a:t>silinerek </a:t>
            </a:r>
            <a:r>
              <a:rPr lang="tr-TR" sz="2400" dirty="0"/>
              <a:t>çıkarılır. Yağlı boya lekesi kurumadan en kısa sürede çıkarılmalıdır. Leke kuruyunca çıkma olasılığı azalır.</a:t>
            </a:r>
          </a:p>
          <a:p>
            <a:pPr algn="just">
              <a:lnSpc>
                <a:spcPct val="150000"/>
              </a:lnSpc>
            </a:pPr>
            <a:r>
              <a:rPr lang="tr-TR" sz="2400" dirty="0" smtClean="0"/>
              <a:t>Mum </a:t>
            </a:r>
            <a:r>
              <a:rPr lang="tr-TR" sz="2400" dirty="0"/>
              <a:t>lekesi: Mumun kalın tabakası kumaşı yıpratmadan dikkatle bir kazıyıcı yardımı ile kaldırılır. Kalan iz her tür kumaştan benzin, tiner, petrol eteri, kar-bon </a:t>
            </a:r>
            <a:r>
              <a:rPr lang="tr-TR" sz="2400" dirty="0" err="1"/>
              <a:t>tetraklorür</a:t>
            </a:r>
            <a:r>
              <a:rPr lang="tr-TR" sz="2400" dirty="0"/>
              <a:t> veya benzen ile silinerek çıkarılır. Mum lekesi çok kalınsa </a:t>
            </a:r>
            <a:r>
              <a:rPr lang="tr-TR" sz="2400" dirty="0" smtClean="0"/>
              <a:t>lekenin </a:t>
            </a:r>
            <a:r>
              <a:rPr lang="tr-TR" sz="2400" dirty="0"/>
              <a:t>altına ve üstüne kurutma kâğıdı yerleştirilerek ütülenir. Geride kalan iz </a:t>
            </a:r>
            <a:r>
              <a:rPr lang="tr-TR" sz="2400" dirty="0" smtClean="0"/>
              <a:t>eriticilerle </a:t>
            </a:r>
            <a:r>
              <a:rPr lang="tr-TR" sz="2400" dirty="0"/>
              <a:t>silinir.</a:t>
            </a:r>
          </a:p>
          <a:p>
            <a:pPr algn="just">
              <a:lnSpc>
                <a:spcPct val="150000"/>
              </a:lnSpc>
            </a:pPr>
            <a:r>
              <a:rPr lang="tr-TR" sz="2400" dirty="0" err="1" smtClean="0"/>
              <a:t>Uhu</a:t>
            </a:r>
            <a:r>
              <a:rPr lang="tr-TR" sz="2400" dirty="0" smtClean="0"/>
              <a:t> </a:t>
            </a:r>
            <a:r>
              <a:rPr lang="tr-TR" sz="2400" dirty="0"/>
              <a:t>(benzeri yapıştırıcılar) lekesi: Her tür kumaştan alkol, petrol eteri, kar-bon </a:t>
            </a:r>
            <a:r>
              <a:rPr lang="tr-TR" sz="2400" dirty="0" err="1"/>
              <a:t>tetraklorür</a:t>
            </a:r>
            <a:r>
              <a:rPr lang="tr-TR" sz="2400" dirty="0"/>
              <a:t> ile silinerek çıkarılır. Asetat ipeği, </a:t>
            </a:r>
            <a:r>
              <a:rPr lang="tr-TR" sz="2400" dirty="0" err="1"/>
              <a:t>rayon</a:t>
            </a:r>
            <a:r>
              <a:rPr lang="tr-TR" sz="2400" dirty="0"/>
              <a:t> ve naylon dışındaki kumaşlardan </a:t>
            </a:r>
            <a:r>
              <a:rPr lang="tr-TR" sz="2400" dirty="0" err="1"/>
              <a:t>uhu</a:t>
            </a:r>
            <a:r>
              <a:rPr lang="tr-TR" sz="2400" dirty="0"/>
              <a:t> lekesi aseton ile silinerek de çıkarılır.</a:t>
            </a:r>
          </a:p>
        </p:txBody>
      </p:sp>
    </p:spTree>
    <p:extLst>
      <p:ext uri="{BB962C8B-B14F-4D97-AF65-F5344CB8AC3E}">
        <p14:creationId xmlns:p14="http://schemas.microsoft.com/office/powerpoint/2010/main" val="1194861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smtClean="0"/>
              <a:t>Kumaş </a:t>
            </a:r>
            <a:r>
              <a:rPr lang="sv-SE" dirty="0"/>
              <a:t>Parçaları Üzerinden Eriterek Leke Çıkarma</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Süt ve sütlü ürünlerin lekesi: Yünlü ve ipekli kumaşlarda leke benzin, benzen, karbon </a:t>
            </a:r>
            <a:r>
              <a:rPr lang="tr-TR" sz="2400" dirty="0" err="1"/>
              <a:t>tetraklorür</a:t>
            </a:r>
            <a:r>
              <a:rPr lang="tr-TR" sz="2400" dirty="0"/>
              <a:t> veya eter sülfürik gibi eriticilerle silinerek yağı alınır. </a:t>
            </a:r>
            <a:r>
              <a:rPr lang="tr-TR" sz="2400" dirty="0" smtClean="0"/>
              <a:t>Kuruduktan </a:t>
            </a:r>
            <a:r>
              <a:rPr lang="tr-TR" sz="2400" dirty="0"/>
              <a:t>sonra şekerin sertliği ve izi su ile tamponlanarak çıkarılır. Pamuklu ve yapay kumaşlarda süt ve sütlü tatlı lekesi ılık sabunlu su veya deterjanlı su ile yıkanarak çıkarılır</a:t>
            </a:r>
            <a:r>
              <a:rPr lang="tr-TR" sz="2400" dirty="0" smtClean="0"/>
              <a:t>.</a:t>
            </a:r>
            <a:endParaRPr lang="en-US" sz="2400" dirty="0" smtClean="0"/>
          </a:p>
          <a:p>
            <a:pPr algn="just">
              <a:lnSpc>
                <a:spcPct val="150000"/>
              </a:lnSpc>
            </a:pPr>
            <a:r>
              <a:rPr lang="tr-TR" sz="2400" dirty="0"/>
              <a:t>Şeker ve şekerli madde lekesi: Yünlü ve ipekli kumaşlarda su ile </a:t>
            </a:r>
            <a:r>
              <a:rPr lang="tr-TR" sz="2400" dirty="0" smtClean="0"/>
              <a:t>tamponlanarak </a:t>
            </a:r>
            <a:r>
              <a:rPr lang="tr-TR" sz="2400" dirty="0"/>
              <a:t>çıkarılır. Pamuklu ve yapay kumaşlarda su ile yıkanır.</a:t>
            </a:r>
          </a:p>
        </p:txBody>
      </p:sp>
    </p:spTree>
    <p:extLst>
      <p:ext uri="{BB962C8B-B14F-4D97-AF65-F5344CB8AC3E}">
        <p14:creationId xmlns:p14="http://schemas.microsoft.com/office/powerpoint/2010/main" val="1868600046"/>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1951</Words>
  <Application>Microsoft Office PowerPoint</Application>
  <PresentationFormat>Geniş ekran</PresentationFormat>
  <Paragraphs>70</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Century Gothic</vt:lpstr>
      <vt:lpstr>Wingdings 3</vt:lpstr>
      <vt:lpstr>Duman</vt:lpstr>
      <vt:lpstr>LEKE ÇIKARMA</vt:lpstr>
      <vt:lpstr>LEKE ÇIKARMA UYGULAMALARI</vt:lpstr>
      <vt:lpstr> Kumaş Üzerinde Leke Çıkarma Uygulamaları</vt:lpstr>
      <vt:lpstr> Kumaş Üzerinde Leke Çıkarma Uygulamaları</vt:lpstr>
      <vt:lpstr>Kumaş Parçaları Üzerinden Eriterek Leke Çıkarma</vt:lpstr>
      <vt:lpstr>Kumaş Parçaları Üzerinden Eriterek Leke Çıkarma</vt:lpstr>
      <vt:lpstr>Kumaş Parçaları Üzerinden Eriterek Leke Çıkarma</vt:lpstr>
      <vt:lpstr>Kumaş Parçaları Üzerinden Eriterek Leke Çıkarma</vt:lpstr>
      <vt:lpstr>Kumaş Parçaları Üzerinden Eriterek Leke Çıkarma</vt:lpstr>
      <vt:lpstr>Kumaş Parçaları Üzerinden Eriterek Leke Çıkarma</vt:lpstr>
      <vt:lpstr>Kumaş Parçaları Üzerinden Eriterek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Kumaş Parçaları Üzerinden Renk Açarak Leke Çıkarma</vt:lpstr>
      <vt:lpstr>KAYNAK</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LEKE ÇIKARMA</dc:title>
  <dc:creator>Sinan</dc:creator>
  <cp:lastModifiedBy>Sinan</cp:lastModifiedBy>
  <cp:revision>52</cp:revision>
  <dcterms:created xsi:type="dcterms:W3CDTF">2020-06-14T16:29:00Z</dcterms:created>
  <dcterms:modified xsi:type="dcterms:W3CDTF">2020-09-15T18:16:18Z</dcterms:modified>
</cp:coreProperties>
</file>