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9" d="100"/>
          <a:sy n="79" d="100"/>
        </p:scale>
        <p:origin x="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34A5C-1E59-43AF-B16D-A48BB227501D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CEB50-25CF-47CF-B061-099C26289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26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09123-268E-A643-80ED-3122717582CB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0678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584C-498C-4059-8F94-EBF0A7232BAE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3586710-88C6-42E5-AC21-860B8FC66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027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584C-498C-4059-8F94-EBF0A7232BAE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3586710-88C6-42E5-AC21-860B8FC66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13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584C-498C-4059-8F94-EBF0A7232BAE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3586710-88C6-42E5-AC21-860B8FC6642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039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584C-498C-4059-8F94-EBF0A7232BAE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586710-88C6-42E5-AC21-860B8FC66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438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584C-498C-4059-8F94-EBF0A7232BAE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586710-88C6-42E5-AC21-860B8FC6642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7156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584C-498C-4059-8F94-EBF0A7232BAE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586710-88C6-42E5-AC21-860B8FC66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309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584C-498C-4059-8F94-EBF0A7232BAE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86710-88C6-42E5-AC21-860B8FC66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548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584C-498C-4059-8F94-EBF0A7232BAE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86710-88C6-42E5-AC21-860B8FC66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852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584C-498C-4059-8F94-EBF0A7232BAE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86710-88C6-42E5-AC21-860B8FC66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121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584C-498C-4059-8F94-EBF0A7232BAE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3586710-88C6-42E5-AC21-860B8FC66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2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584C-498C-4059-8F94-EBF0A7232BAE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3586710-88C6-42E5-AC21-860B8FC66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86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584C-498C-4059-8F94-EBF0A7232BAE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3586710-88C6-42E5-AC21-860B8FC66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57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584C-498C-4059-8F94-EBF0A7232BAE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86710-88C6-42E5-AC21-860B8FC66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99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584C-498C-4059-8F94-EBF0A7232BAE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86710-88C6-42E5-AC21-860B8FC66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503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584C-498C-4059-8F94-EBF0A7232BAE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86710-88C6-42E5-AC21-860B8FC66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591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584C-498C-4059-8F94-EBF0A7232BAE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586710-88C6-42E5-AC21-860B8FC66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40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A584C-498C-4059-8F94-EBF0A7232BAE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3586710-88C6-42E5-AC21-860B8FC66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66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736036" y="875033"/>
            <a:ext cx="9278393" cy="2364376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Psikolojik</a:t>
            </a:r>
            <a:r>
              <a:rPr lang="en-US" b="1" dirty="0"/>
              <a:t> </a:t>
            </a:r>
            <a:r>
              <a:rPr lang="en-US" b="1" dirty="0" err="1"/>
              <a:t>faktörlere</a:t>
            </a:r>
            <a:r>
              <a:rPr lang="en-US" b="1" dirty="0"/>
              <a:t> </a:t>
            </a:r>
            <a:r>
              <a:rPr lang="en-US" b="1" dirty="0" err="1"/>
              <a:t>bağlı</a:t>
            </a:r>
            <a:r>
              <a:rPr lang="en-US" b="1" dirty="0"/>
              <a:t> </a:t>
            </a:r>
            <a:r>
              <a:rPr lang="en-US" b="1" dirty="0" err="1"/>
              <a:t>olarak</a:t>
            </a:r>
            <a:r>
              <a:rPr lang="en-US" b="1" dirty="0"/>
              <a:t> </a:t>
            </a:r>
            <a:r>
              <a:rPr lang="en-US" b="1" dirty="0" err="1"/>
              <a:t>gelişebilecek</a:t>
            </a:r>
            <a:r>
              <a:rPr lang="en-US" b="1" dirty="0"/>
              <a:t> </a:t>
            </a:r>
            <a:r>
              <a:rPr lang="en-US" b="1" dirty="0" err="1"/>
              <a:t>riskler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bunlardan</a:t>
            </a:r>
            <a:r>
              <a:rPr lang="en-US" b="1" dirty="0"/>
              <a:t> </a:t>
            </a:r>
            <a:r>
              <a:rPr lang="en-US" b="1" dirty="0" err="1"/>
              <a:t>korunma</a:t>
            </a:r>
            <a:r>
              <a:rPr lang="en-US" b="1" dirty="0"/>
              <a:t> </a:t>
            </a:r>
            <a:r>
              <a:rPr lang="en-US" b="1" dirty="0" err="1"/>
              <a:t>yöntemleri</a:t>
            </a:r>
            <a:endParaRPr lang="tr-TR" sz="8000" b="1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4907870" y="4214237"/>
            <a:ext cx="8915399" cy="1126283"/>
          </a:xfrm>
        </p:spPr>
        <p:txBody>
          <a:bodyPr>
            <a:noAutofit/>
          </a:bodyPr>
          <a:lstStyle/>
          <a:p>
            <a:r>
              <a:rPr lang="en-US" sz="4000" dirty="0" smtClean="0"/>
              <a:t>Dr. Mert OCAK</a:t>
            </a:r>
          </a:p>
          <a:p>
            <a:r>
              <a:rPr lang="tr-TR" sz="4000" dirty="0" smtClean="0"/>
              <a:t>Öğretim Görevlisi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19497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latin typeface="Apple Chancery" charset="0"/>
                <a:ea typeface="Apple Chancery" charset="0"/>
                <a:cs typeface="Apple Chancery" charset="0"/>
              </a:rPr>
              <a:t>Psikolojik </a:t>
            </a:r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faktörler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57646" y="2283823"/>
            <a:ext cx="8915400" cy="3777622"/>
          </a:xfrm>
        </p:spPr>
        <p:txBody>
          <a:bodyPr>
            <a:normAutofit/>
          </a:bodyPr>
          <a:lstStyle/>
          <a:p>
            <a:r>
              <a:rPr lang="tr-TR" sz="2400" dirty="0" smtClean="0"/>
              <a:t>Tekdüze çalışma koşulları</a:t>
            </a:r>
          </a:p>
          <a:p>
            <a:r>
              <a:rPr lang="tr-TR" sz="2400" dirty="0" smtClean="0"/>
              <a:t>İş ve iş ortamının sevilmemesi</a:t>
            </a:r>
          </a:p>
          <a:p>
            <a:r>
              <a:rPr lang="tr-TR" sz="2400" dirty="0" smtClean="0"/>
              <a:t>Yüksek sorumluluk hissi</a:t>
            </a:r>
          </a:p>
          <a:p>
            <a:r>
              <a:rPr lang="tr-TR" sz="2400" dirty="0" smtClean="0"/>
              <a:t>Yüksek risk</a:t>
            </a:r>
          </a:p>
          <a:p>
            <a:r>
              <a:rPr lang="tr-TR" sz="2400" dirty="0" err="1" smtClean="0"/>
              <a:t>Mobbing</a:t>
            </a:r>
            <a:endParaRPr lang="tr-TR" sz="2400" dirty="0" smtClean="0"/>
          </a:p>
          <a:p>
            <a:r>
              <a:rPr lang="tr-TR" sz="2400" dirty="0" smtClean="0"/>
              <a:t>Kişisel yatkınlık</a:t>
            </a:r>
            <a:endParaRPr lang="tr-TR" sz="240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37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46317" y="1151907"/>
            <a:ext cx="9568934" cy="4901819"/>
          </a:xfrm>
        </p:spPr>
        <p:txBody>
          <a:bodyPr/>
          <a:lstStyle/>
          <a:p>
            <a:r>
              <a:rPr lang="en-US" sz="2800" dirty="0" smtClean="0"/>
              <a:t>Mobbing</a:t>
            </a:r>
            <a:r>
              <a:rPr lang="tr-TR" sz="2800" dirty="0" smtClean="0"/>
              <a:t>,</a:t>
            </a:r>
            <a:r>
              <a:rPr lang="en-US" sz="2800" dirty="0" smtClean="0"/>
              <a:t> </a:t>
            </a:r>
            <a:r>
              <a:rPr lang="en-US" sz="2800" dirty="0" err="1" smtClean="0"/>
              <a:t>psikolojik</a:t>
            </a:r>
            <a:r>
              <a:rPr lang="en-US" sz="2800" dirty="0" smtClean="0"/>
              <a:t> </a:t>
            </a:r>
            <a:r>
              <a:rPr lang="en-US" sz="2800" dirty="0" err="1" smtClean="0"/>
              <a:t>şiddet</a:t>
            </a:r>
            <a:r>
              <a:rPr lang="en-US" sz="2800" dirty="0" smtClean="0"/>
              <a:t>, </a:t>
            </a:r>
            <a:r>
              <a:rPr lang="en-US" sz="2800" dirty="0" err="1" smtClean="0"/>
              <a:t>kuşatma</a:t>
            </a:r>
            <a:r>
              <a:rPr lang="en-US" sz="2800" dirty="0" smtClean="0"/>
              <a:t>, </a:t>
            </a:r>
            <a:r>
              <a:rPr lang="en-US" sz="2800" dirty="0" err="1" smtClean="0"/>
              <a:t>taciz</a:t>
            </a:r>
            <a:r>
              <a:rPr lang="en-US" sz="2800" dirty="0" smtClean="0"/>
              <a:t>, </a:t>
            </a:r>
            <a:r>
              <a:rPr lang="en-US" sz="2800" dirty="0" err="1" smtClean="0"/>
              <a:t>rahatsiz</a:t>
            </a:r>
            <a:r>
              <a:rPr lang="en-US" sz="2800" dirty="0" smtClean="0"/>
              <a:t> </a:t>
            </a:r>
            <a:r>
              <a:rPr lang="en-US" sz="2800" dirty="0" err="1" smtClean="0"/>
              <a:t>etme</a:t>
            </a:r>
            <a:r>
              <a:rPr lang="en-US" sz="2800" dirty="0" smtClean="0"/>
              <a:t> </a:t>
            </a:r>
            <a:r>
              <a:rPr lang="en-US" sz="2800" dirty="0" err="1" smtClean="0"/>
              <a:t>veya</a:t>
            </a:r>
            <a:r>
              <a:rPr lang="en-US" sz="2800" dirty="0" smtClean="0"/>
              <a:t> </a:t>
            </a:r>
            <a:r>
              <a:rPr lang="en-US" sz="2800" dirty="0" err="1" smtClean="0"/>
              <a:t>sikinti</a:t>
            </a:r>
            <a:r>
              <a:rPr lang="en-US" sz="2800" dirty="0" smtClean="0"/>
              <a:t> </a:t>
            </a:r>
            <a:r>
              <a:rPr lang="en-US" sz="2800" dirty="0" err="1" smtClean="0"/>
              <a:t>verme</a:t>
            </a:r>
            <a:r>
              <a:rPr lang="en-US" sz="2800" dirty="0" smtClean="0"/>
              <a:t> </a:t>
            </a:r>
            <a:r>
              <a:rPr lang="en-US" sz="2800" dirty="0" err="1" smtClean="0"/>
              <a:t>anlamina</a:t>
            </a:r>
            <a:r>
              <a:rPr lang="en-US" sz="2800" dirty="0" smtClean="0"/>
              <a:t> </a:t>
            </a:r>
            <a:r>
              <a:rPr lang="en-US" sz="2800" dirty="0" err="1" smtClean="0"/>
              <a:t>gelmektedir</a:t>
            </a:r>
            <a:r>
              <a:rPr lang="tr-TR" sz="2800" dirty="0" smtClean="0"/>
              <a:t>.</a:t>
            </a:r>
          </a:p>
          <a:p>
            <a:r>
              <a:rPr lang="en-US" sz="2800" dirty="0" smtClean="0"/>
              <a:t>ULUSLARARASI ÇALIŞMA ÖRGÜTÜNE </a:t>
            </a:r>
            <a:r>
              <a:rPr lang="en-US" sz="2800" dirty="0" err="1" smtClean="0"/>
              <a:t>göre</a:t>
            </a:r>
            <a:r>
              <a:rPr lang="tr-TR" sz="2800" dirty="0" smtClean="0"/>
              <a:t>; </a:t>
            </a:r>
            <a:r>
              <a:rPr lang="en-US" sz="2800" dirty="0" err="1" smtClean="0"/>
              <a:t>intikamcı</a:t>
            </a:r>
            <a:r>
              <a:rPr lang="en-US" sz="2800" dirty="0" smtClean="0"/>
              <a:t>, </a:t>
            </a:r>
            <a:r>
              <a:rPr lang="en-US" sz="2800" dirty="0" err="1" smtClean="0"/>
              <a:t>acımasız</a:t>
            </a:r>
            <a:r>
              <a:rPr lang="en-US" sz="2800" dirty="0" smtClean="0"/>
              <a:t>, </a:t>
            </a:r>
            <a:r>
              <a:rPr lang="en-US" sz="2800" dirty="0" err="1" smtClean="0"/>
              <a:t>şeytanca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onur</a:t>
            </a:r>
            <a:r>
              <a:rPr lang="en-US" sz="2800" dirty="0" smtClean="0"/>
              <a:t> </a:t>
            </a:r>
            <a:r>
              <a:rPr lang="en-US" sz="2800" dirty="0" err="1" smtClean="0"/>
              <a:t>kırıcı</a:t>
            </a:r>
            <a:r>
              <a:rPr lang="en-US" sz="2800" dirty="0" smtClean="0"/>
              <a:t> </a:t>
            </a:r>
            <a:r>
              <a:rPr lang="en-US" sz="2800" dirty="0" err="1" smtClean="0"/>
              <a:t>eylemler</a:t>
            </a:r>
            <a:r>
              <a:rPr lang="en-US" sz="2800" dirty="0" smtClean="0"/>
              <a:t> </a:t>
            </a:r>
            <a:r>
              <a:rPr lang="en-US" sz="2800" dirty="0" err="1" smtClean="0"/>
              <a:t>aracılığıyla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işçiye</a:t>
            </a:r>
            <a:r>
              <a:rPr lang="en-US" sz="2800" dirty="0" smtClean="0"/>
              <a:t> </a:t>
            </a:r>
            <a:r>
              <a:rPr lang="en-US" sz="2800" dirty="0" err="1" smtClean="0"/>
              <a:t>veya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grup</a:t>
            </a:r>
            <a:r>
              <a:rPr lang="en-US" sz="2800" dirty="0" smtClean="0"/>
              <a:t> </a:t>
            </a:r>
            <a:r>
              <a:rPr lang="en-US" sz="2800" dirty="0" err="1" smtClean="0"/>
              <a:t>işçiye</a:t>
            </a:r>
            <a:r>
              <a:rPr lang="en-US" sz="2800" dirty="0" smtClean="0"/>
              <a:t> </a:t>
            </a:r>
            <a:r>
              <a:rPr lang="en-US" sz="2800" dirty="0" err="1" smtClean="0"/>
              <a:t>zarar</a:t>
            </a:r>
            <a:r>
              <a:rPr lang="en-US" sz="2800" dirty="0" smtClean="0"/>
              <a:t> </a:t>
            </a:r>
            <a:r>
              <a:rPr lang="en-US" sz="2800" dirty="0" err="1" smtClean="0"/>
              <a:t>vermeyi</a:t>
            </a:r>
            <a:r>
              <a:rPr lang="en-US" sz="2800" dirty="0" smtClean="0"/>
              <a:t> </a:t>
            </a:r>
            <a:r>
              <a:rPr lang="en-US" sz="2800" dirty="0" err="1" smtClean="0"/>
              <a:t>amaçlayan</a:t>
            </a:r>
            <a:r>
              <a:rPr lang="en-US" sz="2800" dirty="0" smtClean="0"/>
              <a:t> </a:t>
            </a:r>
            <a:r>
              <a:rPr lang="en-US" sz="2800" dirty="0" err="1" smtClean="0"/>
              <a:t>saldırgan</a:t>
            </a:r>
            <a:r>
              <a:rPr lang="en-US" sz="2800" dirty="0" smtClean="0"/>
              <a:t> </a:t>
            </a:r>
            <a:r>
              <a:rPr lang="en-US" sz="2800" dirty="0" err="1" smtClean="0"/>
              <a:t>davranış</a:t>
            </a:r>
            <a:r>
              <a:rPr lang="en-US" sz="2800" dirty="0" smtClean="0"/>
              <a:t> </a:t>
            </a:r>
            <a:r>
              <a:rPr lang="en-US" sz="2800" dirty="0" err="1" smtClean="0"/>
              <a:t>olarak</a:t>
            </a:r>
            <a:r>
              <a:rPr lang="en-US" sz="2800" dirty="0" smtClean="0"/>
              <a:t> </a:t>
            </a:r>
            <a:r>
              <a:rPr lang="en-US" sz="2800" dirty="0" err="1" smtClean="0"/>
              <a:t>tanımlanmıştır</a:t>
            </a:r>
            <a:r>
              <a:rPr lang="tr-TR" sz="2800" dirty="0" smtClean="0"/>
              <a:t>.</a:t>
            </a:r>
          </a:p>
          <a:p>
            <a:r>
              <a:rPr lang="en-US" sz="2800" dirty="0" err="1"/>
              <a:t>İşyerlerinde</a:t>
            </a:r>
            <a:r>
              <a:rPr lang="en-US" sz="2800" dirty="0"/>
              <a:t> </a:t>
            </a:r>
            <a:r>
              <a:rPr lang="en-US" sz="2800" dirty="0" err="1"/>
              <a:t>Psikolojik</a:t>
            </a:r>
            <a:r>
              <a:rPr lang="en-US" sz="2800" dirty="0"/>
              <a:t> </a:t>
            </a:r>
            <a:r>
              <a:rPr lang="en-US" sz="2800" dirty="0" err="1"/>
              <a:t>Tacizin</a:t>
            </a:r>
            <a:r>
              <a:rPr lang="en-US" sz="2800" dirty="0"/>
              <a:t> (Mobbing) </a:t>
            </a:r>
            <a:r>
              <a:rPr lang="en-US" sz="2800" dirty="0" err="1"/>
              <a:t>Önlenmesi</a:t>
            </a:r>
            <a:r>
              <a:rPr lang="en-US" sz="2800" dirty="0"/>
              <a:t> </a:t>
            </a:r>
            <a:r>
              <a:rPr lang="en-US" sz="2800" dirty="0" err="1"/>
              <a:t>Hakkında</a:t>
            </a:r>
            <a:r>
              <a:rPr lang="en-US" sz="2800" dirty="0"/>
              <a:t> </a:t>
            </a:r>
            <a:r>
              <a:rPr lang="en-US" sz="2800" dirty="0" err="1"/>
              <a:t>Başbakanlık</a:t>
            </a:r>
            <a:r>
              <a:rPr lang="en-US" sz="2800" dirty="0"/>
              <a:t> </a:t>
            </a:r>
            <a:r>
              <a:rPr lang="en-US" sz="2800" dirty="0" err="1" smtClean="0"/>
              <a:t>Genelgesi</a:t>
            </a:r>
            <a:endParaRPr lang="tr-TR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72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46317" y="1151907"/>
            <a:ext cx="9568934" cy="4901819"/>
          </a:xfrm>
        </p:spPr>
        <p:txBody>
          <a:bodyPr>
            <a:normAutofit/>
          </a:bodyPr>
          <a:lstStyle/>
          <a:p>
            <a:r>
              <a:rPr lang="en-US" dirty="0" err="1"/>
              <a:t>Mobbinge</a:t>
            </a:r>
            <a:r>
              <a:rPr lang="en-US" dirty="0"/>
              <a:t> </a:t>
            </a:r>
            <a:r>
              <a:rPr lang="en-US" dirty="0" err="1"/>
              <a:t>uğrayanın</a:t>
            </a:r>
            <a:r>
              <a:rPr lang="en-US" dirty="0"/>
              <a:t> </a:t>
            </a:r>
            <a:r>
              <a:rPr lang="en-US" dirty="0" err="1" smtClean="0"/>
              <a:t>hakları</a:t>
            </a:r>
            <a:r>
              <a:rPr lang="tr-TR" dirty="0" smtClean="0"/>
              <a:t>;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Ayrımcılıkla</a:t>
            </a:r>
            <a:r>
              <a:rPr lang="en-US" dirty="0"/>
              <a:t> </a:t>
            </a:r>
            <a:r>
              <a:rPr lang="en-US" dirty="0" err="1"/>
              <a:t>Mücadele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Eşitlik</a:t>
            </a:r>
            <a:r>
              <a:rPr lang="en-US" dirty="0"/>
              <a:t> </a:t>
            </a:r>
            <a:r>
              <a:rPr lang="en-US" dirty="0" err="1"/>
              <a:t>Kanunu</a:t>
            </a:r>
            <a:r>
              <a:rPr lang="en-US" dirty="0"/>
              <a:t> </a:t>
            </a:r>
            <a:r>
              <a:rPr lang="en-US" dirty="0" err="1" smtClean="0"/>
              <a:t>Tasarı</a:t>
            </a:r>
            <a:r>
              <a:rPr lang="tr-TR" dirty="0" smtClean="0"/>
              <a:t> </a:t>
            </a:r>
            <a:r>
              <a:rPr lang="en-US" dirty="0" err="1" smtClean="0"/>
              <a:t>Taslağına</a:t>
            </a:r>
            <a:r>
              <a:rPr lang="en-US" dirty="0" smtClean="0"/>
              <a:t> </a:t>
            </a:r>
            <a:r>
              <a:rPr lang="en-US" dirty="0" err="1"/>
              <a:t>göre</a:t>
            </a:r>
            <a:r>
              <a:rPr lang="en-US" dirty="0"/>
              <a:t>, </a:t>
            </a:r>
            <a:r>
              <a:rPr lang="en-US" dirty="0" err="1"/>
              <a:t>Mobbinge</a:t>
            </a:r>
            <a:r>
              <a:rPr lang="en-US" dirty="0"/>
              <a:t> </a:t>
            </a:r>
            <a:r>
              <a:rPr lang="en-US" dirty="0" err="1"/>
              <a:t>uğrayan</a:t>
            </a:r>
            <a:r>
              <a:rPr lang="en-US" dirty="0"/>
              <a:t> </a:t>
            </a:r>
            <a:r>
              <a:rPr lang="en-US" dirty="0" err="1"/>
              <a:t>kişi</a:t>
            </a:r>
            <a:r>
              <a:rPr lang="en-US" dirty="0"/>
              <a:t>, </a:t>
            </a:r>
            <a:r>
              <a:rPr lang="en-US" dirty="0" err="1" smtClean="0"/>
              <a:t>ayrımcılık</a:t>
            </a:r>
            <a:r>
              <a:rPr lang="tr-TR" dirty="0" smtClean="0"/>
              <a:t> </a:t>
            </a:r>
            <a:r>
              <a:rPr lang="en-US" dirty="0" err="1" smtClean="0"/>
              <a:t>iddiası</a:t>
            </a:r>
            <a:r>
              <a:rPr lang="en-US" dirty="0" smtClean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Ayrımcılıkla</a:t>
            </a:r>
            <a:r>
              <a:rPr lang="en-US" dirty="0"/>
              <a:t> </a:t>
            </a:r>
            <a:r>
              <a:rPr lang="en-US" dirty="0" err="1"/>
              <a:t>Mücadele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Eşitlik</a:t>
            </a:r>
            <a:r>
              <a:rPr lang="en-US" dirty="0"/>
              <a:t> </a:t>
            </a:r>
            <a:r>
              <a:rPr lang="en-US" dirty="0" err="1" smtClean="0"/>
              <a:t>Kuruluna</a:t>
            </a:r>
            <a:r>
              <a:rPr lang="tr-TR" dirty="0" smtClean="0"/>
              <a:t> </a:t>
            </a:r>
            <a:r>
              <a:rPr lang="en-US" dirty="0" err="1" smtClean="0"/>
              <a:t>başvurabilir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Kişilik</a:t>
            </a:r>
            <a:r>
              <a:rPr lang="en-US" dirty="0"/>
              <a:t> </a:t>
            </a:r>
            <a:r>
              <a:rPr lang="en-US" dirty="0" err="1"/>
              <a:t>hakları</a:t>
            </a:r>
            <a:r>
              <a:rPr lang="en-US" dirty="0"/>
              <a:t> </a:t>
            </a:r>
            <a:r>
              <a:rPr lang="en-US" dirty="0" err="1"/>
              <a:t>saldırıya</a:t>
            </a:r>
            <a:r>
              <a:rPr lang="en-US" dirty="0"/>
              <a:t> </a:t>
            </a:r>
            <a:r>
              <a:rPr lang="en-US" dirty="0" err="1"/>
              <a:t>uğradığı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, </a:t>
            </a:r>
            <a:r>
              <a:rPr lang="en-US" dirty="0" err="1" smtClean="0"/>
              <a:t>tehdidin</a:t>
            </a:r>
            <a:r>
              <a:rPr lang="tr-TR" dirty="0" smtClean="0"/>
              <a:t> </a:t>
            </a:r>
            <a:r>
              <a:rPr lang="en-US" dirty="0" err="1" smtClean="0"/>
              <a:t>önlenmesi</a:t>
            </a:r>
            <a:r>
              <a:rPr lang="en-US" dirty="0"/>
              <a:t>, </a:t>
            </a:r>
            <a:r>
              <a:rPr lang="en-US" dirty="0" err="1"/>
              <a:t>kaldırılması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davalarını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tr-TR" dirty="0" smtClean="0"/>
              <a:t> </a:t>
            </a:r>
            <a:r>
              <a:rPr lang="en-US" dirty="0" err="1" smtClean="0"/>
              <a:t>sözleşmeye</a:t>
            </a:r>
            <a:r>
              <a:rPr lang="en-US" dirty="0" smtClean="0"/>
              <a:t> </a:t>
            </a:r>
            <a:r>
              <a:rPr lang="en-US" dirty="0" err="1"/>
              <a:t>aykırılıktan</a:t>
            </a:r>
            <a:r>
              <a:rPr lang="en-US" dirty="0"/>
              <a:t> </a:t>
            </a:r>
            <a:r>
              <a:rPr lang="en-US" dirty="0" err="1"/>
              <a:t>dolayı</a:t>
            </a:r>
            <a:r>
              <a:rPr lang="en-US" dirty="0"/>
              <a:t> </a:t>
            </a:r>
            <a:r>
              <a:rPr lang="en-US" dirty="0" err="1"/>
              <a:t>sorumluluk</a:t>
            </a:r>
            <a:r>
              <a:rPr lang="en-US" dirty="0"/>
              <a:t> </a:t>
            </a:r>
            <a:r>
              <a:rPr lang="en-US" dirty="0" err="1" smtClean="0"/>
              <a:t>davasını</a:t>
            </a:r>
            <a:r>
              <a:rPr lang="tr-TR" dirty="0" smtClean="0"/>
              <a:t> </a:t>
            </a:r>
            <a:r>
              <a:rPr lang="en-US" dirty="0" err="1" smtClean="0"/>
              <a:t>açabilir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İşçi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haklı</a:t>
            </a:r>
            <a:r>
              <a:rPr lang="en-US" dirty="0"/>
              <a:t> </a:t>
            </a:r>
            <a:r>
              <a:rPr lang="en-US" dirty="0" err="1"/>
              <a:t>fesih</a:t>
            </a:r>
            <a:r>
              <a:rPr lang="en-US" dirty="0"/>
              <a:t> </a:t>
            </a:r>
            <a:r>
              <a:rPr lang="en-US" dirty="0" err="1"/>
              <a:t>imkanı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/>
              <a:t>Personel</a:t>
            </a:r>
            <a:r>
              <a:rPr lang="en-US" dirty="0"/>
              <a:t> </a:t>
            </a:r>
            <a:r>
              <a:rPr lang="en-US" dirty="0" err="1"/>
              <a:t>Başkanlığı</a:t>
            </a:r>
            <a:r>
              <a:rPr lang="en-US" dirty="0"/>
              <a:t>, </a:t>
            </a:r>
            <a:r>
              <a:rPr lang="en-US" dirty="0" err="1"/>
              <a:t>sivil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kuruluşları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tr-TR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/>
              <a:t>tarafların</a:t>
            </a:r>
            <a:r>
              <a:rPr lang="en-US" dirty="0"/>
              <a:t> </a:t>
            </a:r>
            <a:r>
              <a:rPr lang="en-US" dirty="0" err="1"/>
              <a:t>katılımıyla</a:t>
            </a:r>
            <a:r>
              <a:rPr lang="en-US" dirty="0"/>
              <a:t> </a:t>
            </a:r>
            <a:r>
              <a:rPr lang="en-US" dirty="0" err="1"/>
              <a:t>kurulan</a:t>
            </a:r>
            <a:r>
              <a:rPr lang="en-US" dirty="0"/>
              <a:t> </a:t>
            </a:r>
            <a:r>
              <a:rPr lang="en-US" dirty="0" err="1"/>
              <a:t>Psikolojik</a:t>
            </a:r>
            <a:r>
              <a:rPr lang="en-US" dirty="0"/>
              <a:t> </a:t>
            </a:r>
            <a:r>
              <a:rPr lang="en-US" dirty="0" err="1" smtClean="0"/>
              <a:t>Tacizle</a:t>
            </a:r>
            <a:r>
              <a:rPr lang="tr-TR" dirty="0" smtClean="0"/>
              <a:t> </a:t>
            </a:r>
            <a:r>
              <a:rPr lang="en-US" dirty="0" err="1" smtClean="0"/>
              <a:t>Mücadele</a:t>
            </a:r>
            <a:r>
              <a:rPr lang="en-US" dirty="0" smtClean="0"/>
              <a:t> </a:t>
            </a:r>
            <a:r>
              <a:rPr lang="en-US" dirty="0" err="1"/>
              <a:t>Kuruluna</a:t>
            </a:r>
            <a:r>
              <a:rPr lang="en-US" dirty="0"/>
              <a:t> </a:t>
            </a:r>
            <a:r>
              <a:rPr lang="en-US" dirty="0" err="1"/>
              <a:t>başvurabilir</a:t>
            </a:r>
            <a:r>
              <a:rPr lang="en-US" dirty="0"/>
              <a:t>. (</a:t>
            </a:r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 smtClean="0"/>
              <a:t>elemanları</a:t>
            </a:r>
            <a:r>
              <a:rPr lang="en-US" dirty="0" smtClean="0"/>
              <a:t>,</a:t>
            </a:r>
            <a:r>
              <a:rPr lang="tr-TR" dirty="0" smtClean="0"/>
              <a:t> p</a:t>
            </a:r>
            <a:r>
              <a:rPr lang="en-US" dirty="0" err="1" smtClean="0"/>
              <a:t>sikolojik</a:t>
            </a:r>
            <a:r>
              <a:rPr lang="en-US" dirty="0" smtClean="0"/>
              <a:t> </a:t>
            </a:r>
            <a:r>
              <a:rPr lang="en-US" dirty="0" err="1"/>
              <a:t>taciz</a:t>
            </a:r>
            <a:r>
              <a:rPr lang="en-US" dirty="0"/>
              <a:t> </a:t>
            </a:r>
            <a:r>
              <a:rPr lang="en-US" dirty="0" err="1"/>
              <a:t>şikâyetlerini</a:t>
            </a:r>
            <a:r>
              <a:rPr lang="en-US" dirty="0"/>
              <a:t> </a:t>
            </a:r>
            <a:r>
              <a:rPr lang="en-US" dirty="0" err="1"/>
              <a:t>titizlikle</a:t>
            </a:r>
            <a:r>
              <a:rPr lang="en-US" dirty="0"/>
              <a:t> </a:t>
            </a:r>
            <a:r>
              <a:rPr lang="en-US" dirty="0" err="1"/>
              <a:t>inceleyip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 smtClean="0"/>
              <a:t>kısa</a:t>
            </a:r>
            <a:r>
              <a:rPr lang="tr-TR" dirty="0" smtClean="0"/>
              <a:t> </a:t>
            </a:r>
            <a:r>
              <a:rPr lang="en-US" dirty="0" err="1" smtClean="0"/>
              <a:t>sürede</a:t>
            </a:r>
            <a:r>
              <a:rPr lang="en-US" dirty="0" smtClean="0"/>
              <a:t> </a:t>
            </a:r>
            <a:r>
              <a:rPr lang="en-US" dirty="0" err="1"/>
              <a:t>sonuçlandıracaktır</a:t>
            </a:r>
            <a:r>
              <a:rPr lang="en-US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135332897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</TotalTime>
  <Words>188</Words>
  <Application>Microsoft Office PowerPoint</Application>
  <PresentationFormat>Geniş ekran</PresentationFormat>
  <Paragraphs>21</Paragraphs>
  <Slides>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Apple Chancery</vt:lpstr>
      <vt:lpstr>Arial</vt:lpstr>
      <vt:lpstr>Calibri</vt:lpstr>
      <vt:lpstr>Century Gothic</vt:lpstr>
      <vt:lpstr>Wingdings 3</vt:lpstr>
      <vt:lpstr>Duman</vt:lpstr>
      <vt:lpstr>Psikolojik faktörlere bağlı olarak gelişebilecek riskler ve bunlardan korunma yöntemleri</vt:lpstr>
      <vt:lpstr>Psikolojik faktörler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Psikolojik faktörlere bağlı olarak gelişebilecek riskler ve bunlardan korunma yöntemleri</dc:title>
  <dc:creator>mert ocak</dc:creator>
  <cp:lastModifiedBy>mert ocak</cp:lastModifiedBy>
  <cp:revision>1</cp:revision>
  <dcterms:created xsi:type="dcterms:W3CDTF">2020-01-17T08:25:06Z</dcterms:created>
  <dcterms:modified xsi:type="dcterms:W3CDTF">2020-01-17T08:33:16Z</dcterms:modified>
</cp:coreProperties>
</file>