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85F480-CB54-4586-9D0A-57A2EFCC1CE6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7CCE7-1F95-4213-BEF6-B9CEA4E9C2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88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4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943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65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78DEE6-3E58-4BEB-928A-A8CAAEEEDEB7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040209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B0250-BDA7-4C22-ABA3-D66F2C13719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96454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567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3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87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18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11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761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756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3DCE8-46B1-40CC-8FC7-1243746A1F61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F993-F46B-4AEB-939D-50892D66A7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86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tr-TR" altLang="en-US" smtClean="0"/>
          </a:p>
          <a:p>
            <a:pPr eaLnBrk="1" hangingPunct="1"/>
            <a:endParaRPr lang="tr-TR" altLang="en-US" smtClean="0"/>
          </a:p>
          <a:p>
            <a:pPr eaLnBrk="1" hangingPunct="1"/>
            <a:endParaRPr lang="tr-TR" altLang="en-US" smtClean="0"/>
          </a:p>
          <a:p>
            <a:pPr eaLnBrk="1" hangingPunct="1">
              <a:buFontTx/>
              <a:buNone/>
            </a:pPr>
            <a:r>
              <a:rPr lang="tr-TR" altLang="en-US" b="1" smtClean="0"/>
              <a:t>				Süs Irkları</a:t>
            </a:r>
          </a:p>
        </p:txBody>
      </p:sp>
    </p:spTree>
    <p:extLst>
      <p:ext uri="{BB962C8B-B14F-4D97-AF65-F5344CB8AC3E}">
        <p14:creationId xmlns:p14="http://schemas.microsoft.com/office/powerpoint/2010/main" val="3404685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en-US" sz="4000" b="1"/>
              <a:t>BAĞIRAN ÖRDEK (CALL DUCK)</a:t>
            </a:r>
          </a:p>
        </p:txBody>
      </p:sp>
      <p:sp>
        <p:nvSpPr>
          <p:cNvPr id="49156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4367214" y="908050"/>
            <a:ext cx="5915025" cy="54737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r-TR" altLang="en-US" sz="2400"/>
              <a:t>Görünümü Mallard ile çok benzerdir.</a:t>
            </a:r>
          </a:p>
          <a:p>
            <a:pPr eaLnBrk="1" hangingPunct="1">
              <a:buFontTx/>
              <a:buNone/>
            </a:pPr>
            <a:r>
              <a:rPr lang="tr-TR" altLang="en-US" sz="2400"/>
              <a:t>Ama oldukça küçük ve kısa bir tiptir ve</a:t>
            </a:r>
          </a:p>
          <a:p>
            <a:pPr eaLnBrk="1" hangingPunct="1">
              <a:buFontTx/>
              <a:buNone/>
            </a:pPr>
            <a:r>
              <a:rPr lang="tr-TR" altLang="en-US" sz="2400"/>
              <a:t>bantam ördek ırkı olarak bilinir. Gri,Beyaz,</a:t>
            </a:r>
          </a:p>
          <a:p>
            <a:pPr eaLnBrk="1" hangingPunct="1">
              <a:buFontTx/>
              <a:buNone/>
            </a:pPr>
            <a:r>
              <a:rPr lang="tr-TR" altLang="en-US" sz="2400"/>
              <a:t>Devetüyü, Pastel, alacalı, çikolata gibi</a:t>
            </a:r>
          </a:p>
          <a:p>
            <a:pPr eaLnBrk="1" hangingPunct="1">
              <a:buFontTx/>
              <a:buNone/>
            </a:pPr>
            <a:r>
              <a:rPr lang="tr-TR" altLang="en-US" sz="2400"/>
              <a:t>çeşitli renk tipleri vardır. </a:t>
            </a:r>
          </a:p>
          <a:p>
            <a:pPr eaLnBrk="1" hangingPunct="1">
              <a:buFontTx/>
              <a:buNone/>
            </a:pPr>
            <a:r>
              <a:rPr lang="tr-TR" altLang="en-US" sz="2400"/>
              <a:t>Yumurta verimleri düşüktür. Yılda 30-75 yumurta üretir. </a:t>
            </a:r>
          </a:p>
          <a:p>
            <a:pPr eaLnBrk="1" hangingPunct="1">
              <a:buFontTx/>
              <a:buNone/>
            </a:pPr>
            <a:r>
              <a:rPr lang="tr-TR" altLang="en-US" sz="2400"/>
              <a:t>Hızlı büyür. Canlı ağırlık 750 g kadardır. </a:t>
            </a:r>
          </a:p>
          <a:p>
            <a:pPr eaLnBrk="1" hangingPunct="1">
              <a:buFontTx/>
              <a:buNone/>
            </a:pPr>
            <a:r>
              <a:rPr lang="tr-TR" altLang="en-US" sz="2400"/>
              <a:t>Eti kalitelidir fakat canlı ağırlığı çok düşük olduğu için etinden yararlanılmaz. </a:t>
            </a:r>
          </a:p>
          <a:p>
            <a:pPr eaLnBrk="1" hangingPunct="1">
              <a:buFontTx/>
              <a:buNone/>
            </a:pPr>
            <a:r>
              <a:rPr lang="tr-TR" altLang="en-US" sz="2400"/>
              <a:t>Ötüşü ve küçük görünümü nedeniyle süs amaçlı yetiştirilir.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>
          <a:xfrm>
            <a:off x="1981200" y="1600202"/>
            <a:ext cx="1954560" cy="18287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588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pPr eaLnBrk="1" hangingPunct="1"/>
            <a:r>
              <a:rPr lang="tr-TR" altLang="en-US" sz="3200" b="1"/>
              <a:t>TEPELİKLİ ÖRDEK (CRESTED DUCK)</a:t>
            </a:r>
          </a:p>
        </p:txBody>
      </p:sp>
      <p:sp>
        <p:nvSpPr>
          <p:cNvPr id="50179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087939" y="1600201"/>
            <a:ext cx="5329237" cy="4525963"/>
          </a:xfrm>
        </p:spPr>
        <p:txBody>
          <a:bodyPr/>
          <a:lstStyle/>
          <a:p>
            <a:pPr eaLnBrk="1" hangingPunct="1"/>
            <a:r>
              <a:rPr lang="tr-TR" altLang="en-US" sz="2400"/>
              <a:t>Evcil ördeğe çok benzer ama diğer ördek ırklarıyla benzerliği azdır. Mallard’dan doğrudan geliştirilmiş, pekin ve Aylesbury melezidir.  Kafasının üzerinde tüy demeti (tepelik-crest) bulunur. Bu nedenle süs hayvanı olarak üretilir. Tepelik büyüktür ve baş üzerine simetrik yerleşmiştir. 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69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en-US" sz="4000" b="1"/>
              <a:t>DEVETÜYÜ (BUFF)</a:t>
            </a:r>
            <a:br>
              <a:rPr lang="tr-TR" altLang="en-US" sz="4000" b="1"/>
            </a:br>
            <a:endParaRPr lang="tr-TR" altLang="en-US" sz="4000" b="1"/>
          </a:p>
        </p:txBody>
      </p:sp>
      <p:sp>
        <p:nvSpPr>
          <p:cNvPr id="52228" name="Rectangle 5"/>
          <p:cNvSpPr>
            <a:spLocks noGrp="1" noChangeArrowheads="1"/>
          </p:cNvSpPr>
          <p:nvPr>
            <p:ph sz="quarter" idx="2"/>
          </p:nvPr>
        </p:nvSpPr>
        <p:spPr>
          <a:xfrm>
            <a:off x="6567488" y="1484314"/>
            <a:ext cx="4100512" cy="4681537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en-US" sz="2400"/>
              <a:t>Orpington ördek ırkı olarak da bilinir. </a:t>
            </a:r>
          </a:p>
          <a:p>
            <a:pPr eaLnBrk="1" hangingPunct="1"/>
            <a:r>
              <a:rPr lang="tr-TR" altLang="en-US" sz="2400"/>
              <a:t>İngiliz ırkıdır. </a:t>
            </a:r>
          </a:p>
          <a:p>
            <a:pPr eaLnBrk="1" hangingPunct="1"/>
            <a:r>
              <a:rPr lang="tr-TR" altLang="en-US" sz="2400"/>
              <a:t>Süs amaçlı üretilir. Temelde et ve yumurta amaçlı geliştirilmiştir. </a:t>
            </a:r>
          </a:p>
          <a:p>
            <a:pPr eaLnBrk="1" hangingPunct="1"/>
            <a:r>
              <a:rPr lang="tr-TR" altLang="en-US" sz="2400"/>
              <a:t>Et ve yumurta üretimi için melezlemelere uygundur.</a:t>
            </a:r>
          </a:p>
          <a:p>
            <a:pPr eaLnBrk="1" hangingPunct="1"/>
            <a:r>
              <a:rPr lang="tr-TR" altLang="en-US" sz="2400"/>
              <a:t>Canlı ağırlığı 4-4.5 kg olup yılda 220 yumurta üretebilir. </a:t>
            </a:r>
          </a:p>
          <a:p>
            <a:pPr eaLnBrk="1" hangingPunct="1"/>
            <a:r>
              <a:rPr lang="tr-TR" altLang="en-US" sz="2400"/>
              <a:t>Başı koyu kahve, gövdesi kahverengi tüylüdür. 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478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b="1"/>
              <a:t>DOĞU HİNT ÖRDEĞİ (EAST INDİA)</a:t>
            </a:r>
          </a:p>
        </p:txBody>
      </p:sp>
      <p:sp>
        <p:nvSpPr>
          <p:cNvPr id="53251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Bu ırk yeşilimsi parıltılı, siyah tüylüdür. Yabani Mallard’dan köken alır. </a:t>
            </a:r>
          </a:p>
          <a:p>
            <a:pPr eaLnBrk="1" hangingPunct="1"/>
            <a:r>
              <a:rPr lang="tr-TR" altLang="en-US"/>
              <a:t>İyi bir yumurtacıdır. </a:t>
            </a:r>
          </a:p>
          <a:p>
            <a:pPr eaLnBrk="1" hangingPunct="1"/>
            <a:r>
              <a:rPr lang="tr-TR" altLang="en-US"/>
              <a:t>Yılda 2 kez tüy değiştirir. 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055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tr-TR" altLang="en-US" b="1" smtClean="0"/>
              <a:t>MANDARİN</a:t>
            </a:r>
          </a:p>
        </p:txBody>
      </p:sp>
      <p:sp>
        <p:nvSpPr>
          <p:cNvPr id="54276" name="Rectangle 5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pPr eaLnBrk="1" hangingPunct="1"/>
            <a:r>
              <a:rPr lang="tr-TR" altLang="en-US" sz="2400"/>
              <a:t>Bu renkli küçük ördek en ünlü süs ırklarındandır. Diğer ördeklerle melezleme yapılmaz. 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30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b="1" smtClean="0"/>
              <a:t>MALLARD</a:t>
            </a:r>
          </a:p>
        </p:txBody>
      </p:sp>
      <p:sp>
        <p:nvSpPr>
          <p:cNvPr id="55299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6383338" y="1600201"/>
            <a:ext cx="3827462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tr-TR" altLang="en-US" sz="2400"/>
              <a:t>En yaygın ördek ırkıdır. Özellikle havuzlar için üretilir. Küçüktür ve bantam kabul edilir.  Et, yumurta ve tüy için yıllarca üretilmiştir.  Otlamaya çok uygundur. </a:t>
            </a:r>
          </a:p>
          <a:p>
            <a:pPr eaLnBrk="1" hangingPunct="1"/>
            <a:r>
              <a:rPr lang="tr-TR" altLang="en-US" sz="2400"/>
              <a:t>Yeşilimsi renkli yumurta üretir. </a:t>
            </a:r>
          </a:p>
          <a:p>
            <a:pPr eaLnBrk="1" hangingPunct="1"/>
            <a:r>
              <a:rPr lang="tr-TR" altLang="en-US" sz="2400"/>
              <a:t>Canlı ağırlık 1 kg kadardır.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991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Geniş ekran</PresentationFormat>
  <Paragraphs>33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BAĞIRAN ÖRDEK (CALL DUCK)</vt:lpstr>
      <vt:lpstr>TEPELİKLİ ÖRDEK (CRESTED DUCK)</vt:lpstr>
      <vt:lpstr>DEVETÜYÜ (BUFF) </vt:lpstr>
      <vt:lpstr>DOĞU HİNT ÖRDEĞİ (EAST INDİA)</vt:lpstr>
      <vt:lpstr>MANDARİN</vt:lpstr>
      <vt:lpstr>MALLARD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2017-11-15T10:07:50Z</dcterms:created>
  <dcterms:modified xsi:type="dcterms:W3CDTF">2017-11-15T10:08:01Z</dcterms:modified>
</cp:coreProperties>
</file>