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9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030" autoAdjust="0"/>
  </p:normalViewPr>
  <p:slideViewPr>
    <p:cSldViewPr>
      <p:cViewPr varScale="1">
        <p:scale>
          <a:sx n="66" d="100"/>
          <a:sy n="66" d="100"/>
        </p:scale>
        <p:origin x="-20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19A3FB-D033-449F-A466-C00AAF8C1E1A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C8883C1-0275-4114-A38C-890596789C77}">
      <dgm:prSet phldrT="[Metin]"/>
      <dgm:spPr>
        <a:solidFill>
          <a:schemeClr val="accent2"/>
        </a:solidFill>
      </dgm:spPr>
      <dgm:t>
        <a:bodyPr/>
        <a:lstStyle/>
        <a:p>
          <a:r>
            <a:rPr lang="tr-TR" dirty="0" err="1" smtClean="0"/>
            <a:t>Östrusun</a:t>
          </a:r>
          <a:r>
            <a:rPr lang="tr-TR" dirty="0" smtClean="0"/>
            <a:t> baskılanması</a:t>
          </a:r>
          <a:endParaRPr lang="tr-TR" dirty="0"/>
        </a:p>
      </dgm:t>
    </dgm:pt>
    <dgm:pt modelId="{4255AA30-95CC-4D3D-858C-E504D78A295E}" type="parTrans" cxnId="{7E818C13-E4AA-409C-9792-741294F6FE02}">
      <dgm:prSet/>
      <dgm:spPr/>
      <dgm:t>
        <a:bodyPr/>
        <a:lstStyle/>
        <a:p>
          <a:endParaRPr lang="tr-TR"/>
        </a:p>
      </dgm:t>
    </dgm:pt>
    <dgm:pt modelId="{BAF2EB2B-0DC9-47B2-AAFF-F79BD268CB0C}" type="sibTrans" cxnId="{7E818C13-E4AA-409C-9792-741294F6FE02}">
      <dgm:prSet/>
      <dgm:spPr/>
      <dgm:t>
        <a:bodyPr/>
        <a:lstStyle/>
        <a:p>
          <a:endParaRPr lang="tr-TR"/>
        </a:p>
      </dgm:t>
    </dgm:pt>
    <dgm:pt modelId="{0AA8DE54-BF41-4B4B-8FAB-8F020388F037}">
      <dgm:prSet phldrT="[Metin]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tr-TR" dirty="0" err="1" smtClean="0"/>
            <a:t>progesteron</a:t>
          </a:r>
          <a:endParaRPr lang="tr-TR" dirty="0"/>
        </a:p>
      </dgm:t>
    </dgm:pt>
    <dgm:pt modelId="{B2254EA7-D316-48D8-843A-8CCC14AAAD1C}" type="parTrans" cxnId="{55ED33AE-B6E6-44AC-B1F6-304BADEA4B13}">
      <dgm:prSet/>
      <dgm:spPr/>
      <dgm:t>
        <a:bodyPr/>
        <a:lstStyle/>
        <a:p>
          <a:endParaRPr lang="tr-TR"/>
        </a:p>
      </dgm:t>
    </dgm:pt>
    <dgm:pt modelId="{BC15C81F-C990-4AEF-B028-19550F9D3A09}" type="sibTrans" cxnId="{55ED33AE-B6E6-44AC-B1F6-304BADEA4B13}">
      <dgm:prSet/>
      <dgm:spPr/>
      <dgm:t>
        <a:bodyPr/>
        <a:lstStyle/>
        <a:p>
          <a:endParaRPr lang="tr-TR"/>
        </a:p>
      </dgm:t>
    </dgm:pt>
    <dgm:pt modelId="{FC2B8FCD-C2D1-4327-BF25-CFC3B4D8BD7F}">
      <dgm:prSet phldrT="[Metin]"/>
      <dgm:spPr>
        <a:solidFill>
          <a:srgbClr val="EB7025">
            <a:alpha val="90000"/>
          </a:srgbClr>
        </a:solidFill>
      </dgm:spPr>
      <dgm:t>
        <a:bodyPr/>
        <a:lstStyle/>
        <a:p>
          <a:r>
            <a:rPr lang="tr-TR" dirty="0" smtClean="0"/>
            <a:t>testosteron</a:t>
          </a:r>
          <a:endParaRPr lang="tr-TR" dirty="0"/>
        </a:p>
      </dgm:t>
    </dgm:pt>
    <dgm:pt modelId="{E2A3990A-7E7A-4729-B32F-891878BE0B76}" type="parTrans" cxnId="{14ABB006-1AE9-46E5-B460-BB00869E7587}">
      <dgm:prSet/>
      <dgm:spPr/>
      <dgm:t>
        <a:bodyPr/>
        <a:lstStyle/>
        <a:p>
          <a:endParaRPr lang="tr-TR"/>
        </a:p>
      </dgm:t>
    </dgm:pt>
    <dgm:pt modelId="{27A82A6A-2F91-4A80-9BAC-BE7C966212ED}" type="sibTrans" cxnId="{14ABB006-1AE9-46E5-B460-BB00869E7587}">
      <dgm:prSet/>
      <dgm:spPr/>
      <dgm:t>
        <a:bodyPr/>
        <a:lstStyle/>
        <a:p>
          <a:endParaRPr lang="tr-TR"/>
        </a:p>
      </dgm:t>
    </dgm:pt>
    <dgm:pt modelId="{65ACD424-2A53-4C70-8397-F334AC13693A}">
      <dgm:prSet phldrT="[Metin]"/>
      <dgm:spPr>
        <a:solidFill>
          <a:schemeClr val="accent2"/>
        </a:solidFill>
      </dgm:spPr>
      <dgm:t>
        <a:bodyPr/>
        <a:lstStyle/>
        <a:p>
          <a:r>
            <a:rPr lang="tr-TR" dirty="0" err="1" smtClean="0"/>
            <a:t>Östrusun</a:t>
          </a:r>
          <a:r>
            <a:rPr lang="tr-TR" dirty="0" smtClean="0"/>
            <a:t> indüklenmesi</a:t>
          </a:r>
          <a:endParaRPr lang="tr-TR" dirty="0"/>
        </a:p>
      </dgm:t>
    </dgm:pt>
    <dgm:pt modelId="{AFE1B7D0-1478-4D37-A4C7-AF546E72707D}" type="parTrans" cxnId="{89564729-EB1D-4293-96F9-4E1F602E985D}">
      <dgm:prSet/>
      <dgm:spPr/>
      <dgm:t>
        <a:bodyPr/>
        <a:lstStyle/>
        <a:p>
          <a:endParaRPr lang="tr-TR"/>
        </a:p>
      </dgm:t>
    </dgm:pt>
    <dgm:pt modelId="{49AD48F7-183A-413E-87EF-36CDFCFDCCA5}" type="sibTrans" cxnId="{89564729-EB1D-4293-96F9-4E1F602E985D}">
      <dgm:prSet/>
      <dgm:spPr/>
      <dgm:t>
        <a:bodyPr/>
        <a:lstStyle/>
        <a:p>
          <a:endParaRPr lang="tr-TR"/>
        </a:p>
      </dgm:t>
    </dgm:pt>
    <dgm:pt modelId="{8DAAA94C-047F-48D2-9371-9EEF97E8D4EA}">
      <dgm:prSet phldrT="[Metin]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tr-TR" dirty="0" err="1" smtClean="0"/>
            <a:t>Dopamin</a:t>
          </a:r>
          <a:r>
            <a:rPr lang="tr-TR" dirty="0" smtClean="0"/>
            <a:t> </a:t>
          </a:r>
          <a:r>
            <a:rPr lang="tr-TR" dirty="0" err="1" smtClean="0"/>
            <a:t>agonistleri</a:t>
          </a:r>
          <a:endParaRPr lang="tr-TR" dirty="0"/>
        </a:p>
      </dgm:t>
    </dgm:pt>
    <dgm:pt modelId="{6ECB9135-99E5-4F4B-BDA4-94637E91B81C}" type="parTrans" cxnId="{17A5C78D-5738-4D51-B6FD-03012AC0F479}">
      <dgm:prSet/>
      <dgm:spPr/>
      <dgm:t>
        <a:bodyPr/>
        <a:lstStyle/>
        <a:p>
          <a:endParaRPr lang="tr-TR"/>
        </a:p>
      </dgm:t>
    </dgm:pt>
    <dgm:pt modelId="{ED1A16DC-42A2-4337-BD90-BC4B43328383}" type="sibTrans" cxnId="{17A5C78D-5738-4D51-B6FD-03012AC0F479}">
      <dgm:prSet/>
      <dgm:spPr/>
      <dgm:t>
        <a:bodyPr/>
        <a:lstStyle/>
        <a:p>
          <a:endParaRPr lang="tr-TR"/>
        </a:p>
      </dgm:t>
    </dgm:pt>
    <dgm:pt modelId="{6749D158-FEDF-4872-97DF-AB14EA377130}">
      <dgm:prSet phldrT="[Metin]"/>
      <dgm:spPr>
        <a:solidFill>
          <a:srgbClr val="EB7025">
            <a:alpha val="90000"/>
          </a:srgbClr>
        </a:solidFill>
      </dgm:spPr>
      <dgm:t>
        <a:bodyPr/>
        <a:lstStyle/>
        <a:p>
          <a:r>
            <a:rPr lang="tr-TR" dirty="0" err="1" smtClean="0"/>
            <a:t>GnRH</a:t>
          </a:r>
          <a:r>
            <a:rPr lang="tr-TR" dirty="0" smtClean="0"/>
            <a:t> </a:t>
          </a:r>
          <a:r>
            <a:rPr lang="tr-TR" dirty="0" err="1" smtClean="0"/>
            <a:t>agonistleri</a:t>
          </a:r>
          <a:endParaRPr lang="tr-TR" dirty="0"/>
        </a:p>
      </dgm:t>
    </dgm:pt>
    <dgm:pt modelId="{C35D605B-0865-491C-8E39-D6371FCE054B}" type="parTrans" cxnId="{8FB85AA6-BFAE-46E1-9551-66F21FF44DCB}">
      <dgm:prSet/>
      <dgm:spPr/>
      <dgm:t>
        <a:bodyPr/>
        <a:lstStyle/>
        <a:p>
          <a:endParaRPr lang="tr-TR"/>
        </a:p>
      </dgm:t>
    </dgm:pt>
    <dgm:pt modelId="{B8CA35EB-8443-46F3-8B22-E21CC52EAF46}" type="sibTrans" cxnId="{8FB85AA6-BFAE-46E1-9551-66F21FF44DCB}">
      <dgm:prSet/>
      <dgm:spPr/>
      <dgm:t>
        <a:bodyPr/>
        <a:lstStyle/>
        <a:p>
          <a:endParaRPr lang="tr-TR"/>
        </a:p>
      </dgm:t>
    </dgm:pt>
    <dgm:pt modelId="{D2AFE278-6D56-4CC6-AC0C-273EF622B087}">
      <dgm:prSet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tr-TR" dirty="0" err="1" smtClean="0"/>
            <a:t>GnRH</a:t>
          </a:r>
          <a:r>
            <a:rPr lang="tr-TR" dirty="0" smtClean="0"/>
            <a:t> </a:t>
          </a:r>
          <a:r>
            <a:rPr lang="tr-TR" dirty="0" err="1" smtClean="0"/>
            <a:t>agonistleri</a:t>
          </a:r>
          <a:endParaRPr lang="tr-TR" dirty="0"/>
        </a:p>
      </dgm:t>
    </dgm:pt>
    <dgm:pt modelId="{AC177863-58EB-414C-9776-1B0255B5C3B2}" type="parTrans" cxnId="{7C5C423C-84EA-4B51-993D-447DFC685FB2}">
      <dgm:prSet/>
      <dgm:spPr/>
      <dgm:t>
        <a:bodyPr/>
        <a:lstStyle/>
        <a:p>
          <a:endParaRPr lang="tr-TR"/>
        </a:p>
      </dgm:t>
    </dgm:pt>
    <dgm:pt modelId="{C4013F49-84B6-4574-B03C-3AF2E8B8B42E}" type="sibTrans" cxnId="{7C5C423C-84EA-4B51-993D-447DFC685FB2}">
      <dgm:prSet/>
      <dgm:spPr/>
      <dgm:t>
        <a:bodyPr/>
        <a:lstStyle/>
        <a:p>
          <a:endParaRPr lang="tr-TR"/>
        </a:p>
      </dgm:t>
    </dgm:pt>
    <dgm:pt modelId="{26234606-E77F-4527-BE10-A73D7449E172}">
      <dgm:prSet/>
      <dgm:spPr>
        <a:solidFill>
          <a:srgbClr val="EB7025">
            <a:alpha val="90000"/>
          </a:srgbClr>
        </a:solidFill>
      </dgm:spPr>
      <dgm:t>
        <a:bodyPr/>
        <a:lstStyle/>
        <a:p>
          <a:r>
            <a:rPr lang="tr-TR" dirty="0" err="1" smtClean="0"/>
            <a:t>GnRH</a:t>
          </a:r>
          <a:r>
            <a:rPr lang="tr-TR" dirty="0" smtClean="0"/>
            <a:t> antagonistleri</a:t>
          </a:r>
          <a:endParaRPr lang="tr-TR" dirty="0"/>
        </a:p>
      </dgm:t>
    </dgm:pt>
    <dgm:pt modelId="{E9428B5D-5343-4D68-B15D-E76B5DDC4586}" type="parTrans" cxnId="{5AE1CF72-6C95-4077-B410-832FBDB40921}">
      <dgm:prSet/>
      <dgm:spPr/>
      <dgm:t>
        <a:bodyPr/>
        <a:lstStyle/>
        <a:p>
          <a:endParaRPr lang="tr-TR"/>
        </a:p>
      </dgm:t>
    </dgm:pt>
    <dgm:pt modelId="{079E76C1-026A-4398-A0E5-48D3083FBB7C}" type="sibTrans" cxnId="{5AE1CF72-6C95-4077-B410-832FBDB40921}">
      <dgm:prSet/>
      <dgm:spPr/>
      <dgm:t>
        <a:bodyPr/>
        <a:lstStyle/>
        <a:p>
          <a:endParaRPr lang="tr-TR"/>
        </a:p>
      </dgm:t>
    </dgm:pt>
    <dgm:pt modelId="{8E60FB6C-AEF9-4AAA-B48B-A669CF6B03D4}">
      <dgm:prSet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tr-TR" dirty="0" err="1" smtClean="0"/>
            <a:t>eCG</a:t>
          </a:r>
          <a:endParaRPr lang="tr-TR" dirty="0"/>
        </a:p>
      </dgm:t>
    </dgm:pt>
    <dgm:pt modelId="{566AC305-B9C7-4E9A-AB23-82A211C844F7}" type="parTrans" cxnId="{4F1A8F3C-6EA4-4985-88FC-22C73A3A652F}">
      <dgm:prSet/>
      <dgm:spPr/>
      <dgm:t>
        <a:bodyPr/>
        <a:lstStyle/>
        <a:p>
          <a:endParaRPr lang="tr-TR"/>
        </a:p>
      </dgm:t>
    </dgm:pt>
    <dgm:pt modelId="{4A0C2EAF-3488-4CBE-941D-B9DF4F37C048}" type="sibTrans" cxnId="{4F1A8F3C-6EA4-4985-88FC-22C73A3A652F}">
      <dgm:prSet/>
      <dgm:spPr/>
      <dgm:t>
        <a:bodyPr/>
        <a:lstStyle/>
        <a:p>
          <a:endParaRPr lang="tr-TR"/>
        </a:p>
      </dgm:t>
    </dgm:pt>
    <dgm:pt modelId="{D99BB228-603C-416D-9E3D-5630AE3E1E6E}">
      <dgm:prSet/>
      <dgm:spPr>
        <a:solidFill>
          <a:srgbClr val="EB7025">
            <a:alpha val="90000"/>
          </a:srgbClr>
        </a:solidFill>
      </dgm:spPr>
      <dgm:t>
        <a:bodyPr/>
        <a:lstStyle/>
        <a:p>
          <a:r>
            <a:rPr lang="tr-TR" dirty="0" smtClean="0"/>
            <a:t>PMSG</a:t>
          </a:r>
          <a:endParaRPr lang="tr-TR" dirty="0"/>
        </a:p>
      </dgm:t>
    </dgm:pt>
    <dgm:pt modelId="{1ED59C68-02CA-4C7F-9B66-6DC359C5C075}" type="parTrans" cxnId="{D51302EA-BDF2-44EB-A26E-24D32E77046A}">
      <dgm:prSet/>
      <dgm:spPr/>
      <dgm:t>
        <a:bodyPr/>
        <a:lstStyle/>
        <a:p>
          <a:endParaRPr lang="tr-TR"/>
        </a:p>
      </dgm:t>
    </dgm:pt>
    <dgm:pt modelId="{C4EA3C08-8AC8-44BC-8F4F-13441BA538CC}" type="sibTrans" cxnId="{D51302EA-BDF2-44EB-A26E-24D32E77046A}">
      <dgm:prSet/>
      <dgm:spPr/>
      <dgm:t>
        <a:bodyPr/>
        <a:lstStyle/>
        <a:p>
          <a:endParaRPr lang="tr-TR"/>
        </a:p>
      </dgm:t>
    </dgm:pt>
    <dgm:pt modelId="{766922B5-09A7-43E8-A6C1-363D79CF0B8C}" type="pres">
      <dgm:prSet presAssocID="{5619A3FB-D033-449F-A466-C00AAF8C1E1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609F78F5-3205-4718-A8FE-1CE50BCFA43C}" type="pres">
      <dgm:prSet presAssocID="{5C8883C1-0275-4114-A38C-890596789C77}" presName="root" presStyleCnt="0"/>
      <dgm:spPr/>
    </dgm:pt>
    <dgm:pt modelId="{07D85EE5-B34B-4537-A73A-6B9F2018DE84}" type="pres">
      <dgm:prSet presAssocID="{5C8883C1-0275-4114-A38C-890596789C77}" presName="rootComposite" presStyleCnt="0"/>
      <dgm:spPr/>
    </dgm:pt>
    <dgm:pt modelId="{CE73B01F-01E3-446D-82AE-55A316881B37}" type="pres">
      <dgm:prSet presAssocID="{5C8883C1-0275-4114-A38C-890596789C77}" presName="rootText" presStyleLbl="node1" presStyleIdx="0" presStyleCnt="2"/>
      <dgm:spPr/>
      <dgm:t>
        <a:bodyPr/>
        <a:lstStyle/>
        <a:p>
          <a:endParaRPr lang="tr-TR"/>
        </a:p>
      </dgm:t>
    </dgm:pt>
    <dgm:pt modelId="{C0318719-E8A0-4BEC-89F9-86430BF02822}" type="pres">
      <dgm:prSet presAssocID="{5C8883C1-0275-4114-A38C-890596789C77}" presName="rootConnector" presStyleLbl="node1" presStyleIdx="0" presStyleCnt="2"/>
      <dgm:spPr/>
      <dgm:t>
        <a:bodyPr/>
        <a:lstStyle/>
        <a:p>
          <a:endParaRPr lang="tr-TR"/>
        </a:p>
      </dgm:t>
    </dgm:pt>
    <dgm:pt modelId="{185383C7-62E8-4355-86F0-B8DD81880F2C}" type="pres">
      <dgm:prSet presAssocID="{5C8883C1-0275-4114-A38C-890596789C77}" presName="childShape" presStyleCnt="0"/>
      <dgm:spPr/>
    </dgm:pt>
    <dgm:pt modelId="{E5BA079F-0697-46F8-A632-06F81F333A51}" type="pres">
      <dgm:prSet presAssocID="{B2254EA7-D316-48D8-843A-8CCC14AAAD1C}" presName="Name13" presStyleLbl="parChTrans1D2" presStyleIdx="0" presStyleCnt="8"/>
      <dgm:spPr/>
      <dgm:t>
        <a:bodyPr/>
        <a:lstStyle/>
        <a:p>
          <a:endParaRPr lang="tr-TR"/>
        </a:p>
      </dgm:t>
    </dgm:pt>
    <dgm:pt modelId="{B23FB540-94D3-4FD6-817D-8DC32544A1D0}" type="pres">
      <dgm:prSet presAssocID="{0AA8DE54-BF41-4B4B-8FAB-8F020388F037}" presName="childText" presStyleLbl="bgAcc1" presStyleIdx="0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4E3085C-41CA-481E-854F-D35F6582A0B6}" type="pres">
      <dgm:prSet presAssocID="{E2A3990A-7E7A-4729-B32F-891878BE0B76}" presName="Name13" presStyleLbl="parChTrans1D2" presStyleIdx="1" presStyleCnt="8"/>
      <dgm:spPr/>
      <dgm:t>
        <a:bodyPr/>
        <a:lstStyle/>
        <a:p>
          <a:endParaRPr lang="tr-TR"/>
        </a:p>
      </dgm:t>
    </dgm:pt>
    <dgm:pt modelId="{93182C7D-FC33-4FB1-9DA2-2032B067A7DF}" type="pres">
      <dgm:prSet presAssocID="{FC2B8FCD-C2D1-4327-BF25-CFC3B4D8BD7F}" presName="childText" presStyleLbl="bgAcc1" presStyleIdx="1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3227F62-58BF-48E6-BC69-233D8981326D}" type="pres">
      <dgm:prSet presAssocID="{AC177863-58EB-414C-9776-1B0255B5C3B2}" presName="Name13" presStyleLbl="parChTrans1D2" presStyleIdx="2" presStyleCnt="8"/>
      <dgm:spPr/>
      <dgm:t>
        <a:bodyPr/>
        <a:lstStyle/>
        <a:p>
          <a:endParaRPr lang="tr-TR"/>
        </a:p>
      </dgm:t>
    </dgm:pt>
    <dgm:pt modelId="{6A96C13A-7EE0-4925-9EFD-7A44ED9C896F}" type="pres">
      <dgm:prSet presAssocID="{D2AFE278-6D56-4CC6-AC0C-273EF622B087}" presName="childText" presStyleLbl="bgAcc1" presStyleIdx="2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70D8795-DB57-4221-91E3-50C1D28B408F}" type="pres">
      <dgm:prSet presAssocID="{E9428B5D-5343-4D68-B15D-E76B5DDC4586}" presName="Name13" presStyleLbl="parChTrans1D2" presStyleIdx="3" presStyleCnt="8"/>
      <dgm:spPr/>
      <dgm:t>
        <a:bodyPr/>
        <a:lstStyle/>
        <a:p>
          <a:endParaRPr lang="tr-TR"/>
        </a:p>
      </dgm:t>
    </dgm:pt>
    <dgm:pt modelId="{1AD8FF40-C910-4DC9-8C67-ACEA3DF35A85}" type="pres">
      <dgm:prSet presAssocID="{26234606-E77F-4527-BE10-A73D7449E172}" presName="childText" presStyleLbl="bgAcc1" presStyleIdx="3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DB0FCB7-FB24-40C5-BDEF-B461958AD7A9}" type="pres">
      <dgm:prSet presAssocID="{65ACD424-2A53-4C70-8397-F334AC13693A}" presName="root" presStyleCnt="0"/>
      <dgm:spPr/>
    </dgm:pt>
    <dgm:pt modelId="{98B3EA49-2657-4F89-9DEB-D17613841132}" type="pres">
      <dgm:prSet presAssocID="{65ACD424-2A53-4C70-8397-F334AC13693A}" presName="rootComposite" presStyleCnt="0"/>
      <dgm:spPr/>
    </dgm:pt>
    <dgm:pt modelId="{012BCED5-3D41-4A4B-94CB-1EAEDC01E55C}" type="pres">
      <dgm:prSet presAssocID="{65ACD424-2A53-4C70-8397-F334AC13693A}" presName="rootText" presStyleLbl="node1" presStyleIdx="1" presStyleCnt="2"/>
      <dgm:spPr/>
      <dgm:t>
        <a:bodyPr/>
        <a:lstStyle/>
        <a:p>
          <a:endParaRPr lang="tr-TR"/>
        </a:p>
      </dgm:t>
    </dgm:pt>
    <dgm:pt modelId="{8FF11D94-BD1B-4648-98F6-B843E521EBB1}" type="pres">
      <dgm:prSet presAssocID="{65ACD424-2A53-4C70-8397-F334AC13693A}" presName="rootConnector" presStyleLbl="node1" presStyleIdx="1" presStyleCnt="2"/>
      <dgm:spPr/>
      <dgm:t>
        <a:bodyPr/>
        <a:lstStyle/>
        <a:p>
          <a:endParaRPr lang="tr-TR"/>
        </a:p>
      </dgm:t>
    </dgm:pt>
    <dgm:pt modelId="{2A658E86-5542-4BB4-A040-0A8B616094FA}" type="pres">
      <dgm:prSet presAssocID="{65ACD424-2A53-4C70-8397-F334AC13693A}" presName="childShape" presStyleCnt="0"/>
      <dgm:spPr/>
    </dgm:pt>
    <dgm:pt modelId="{9783DF8A-B817-4A5F-BD9D-01697BF4E1FD}" type="pres">
      <dgm:prSet presAssocID="{6ECB9135-99E5-4F4B-BDA4-94637E91B81C}" presName="Name13" presStyleLbl="parChTrans1D2" presStyleIdx="4" presStyleCnt="8"/>
      <dgm:spPr/>
      <dgm:t>
        <a:bodyPr/>
        <a:lstStyle/>
        <a:p>
          <a:endParaRPr lang="tr-TR"/>
        </a:p>
      </dgm:t>
    </dgm:pt>
    <dgm:pt modelId="{E56DD7D9-68F5-4903-BA07-4D410675A2C7}" type="pres">
      <dgm:prSet presAssocID="{8DAAA94C-047F-48D2-9371-9EEF97E8D4EA}" presName="childText" presStyleLbl="bgAcc1" presStyleIdx="4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FD23332-478B-475A-AEF2-F1C55EF7E5E9}" type="pres">
      <dgm:prSet presAssocID="{C35D605B-0865-491C-8E39-D6371FCE054B}" presName="Name13" presStyleLbl="parChTrans1D2" presStyleIdx="5" presStyleCnt="8"/>
      <dgm:spPr/>
      <dgm:t>
        <a:bodyPr/>
        <a:lstStyle/>
        <a:p>
          <a:endParaRPr lang="tr-TR"/>
        </a:p>
      </dgm:t>
    </dgm:pt>
    <dgm:pt modelId="{B135EBE7-CF78-4FF2-ACE8-3EFCF7E569DD}" type="pres">
      <dgm:prSet presAssocID="{6749D158-FEDF-4872-97DF-AB14EA377130}" presName="childText" presStyleLbl="bgAcc1" presStyleIdx="5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B993D40-E377-4CF6-A4A9-937F6559C53E}" type="pres">
      <dgm:prSet presAssocID="{566AC305-B9C7-4E9A-AB23-82A211C844F7}" presName="Name13" presStyleLbl="parChTrans1D2" presStyleIdx="6" presStyleCnt="8"/>
      <dgm:spPr/>
      <dgm:t>
        <a:bodyPr/>
        <a:lstStyle/>
        <a:p>
          <a:endParaRPr lang="tr-TR"/>
        </a:p>
      </dgm:t>
    </dgm:pt>
    <dgm:pt modelId="{B73C0637-CFE4-4A54-8B17-CC191189F21A}" type="pres">
      <dgm:prSet presAssocID="{8E60FB6C-AEF9-4AAA-B48B-A669CF6B03D4}" presName="childText" presStyleLbl="bgAcc1" presStyleIdx="6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EAE9954-70E7-4271-9EFF-7E294D1E4EF9}" type="pres">
      <dgm:prSet presAssocID="{1ED59C68-02CA-4C7F-9B66-6DC359C5C075}" presName="Name13" presStyleLbl="parChTrans1D2" presStyleIdx="7" presStyleCnt="8"/>
      <dgm:spPr/>
      <dgm:t>
        <a:bodyPr/>
        <a:lstStyle/>
        <a:p>
          <a:endParaRPr lang="tr-TR"/>
        </a:p>
      </dgm:t>
    </dgm:pt>
    <dgm:pt modelId="{D55EA864-BF5B-4288-89CE-E90CE22B366A}" type="pres">
      <dgm:prSet presAssocID="{D99BB228-603C-416D-9E3D-5630AE3E1E6E}" presName="childText" presStyleLbl="bgAcc1" presStyleIdx="7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9564729-EB1D-4293-96F9-4E1F602E985D}" srcId="{5619A3FB-D033-449F-A466-C00AAF8C1E1A}" destId="{65ACD424-2A53-4C70-8397-F334AC13693A}" srcOrd="1" destOrd="0" parTransId="{AFE1B7D0-1478-4D37-A4C7-AF546E72707D}" sibTransId="{49AD48F7-183A-413E-87EF-36CDFCFDCCA5}"/>
    <dgm:cxn modelId="{7E818C13-E4AA-409C-9792-741294F6FE02}" srcId="{5619A3FB-D033-449F-A466-C00AAF8C1E1A}" destId="{5C8883C1-0275-4114-A38C-890596789C77}" srcOrd="0" destOrd="0" parTransId="{4255AA30-95CC-4D3D-858C-E504D78A295E}" sibTransId="{BAF2EB2B-0DC9-47B2-AAFF-F79BD268CB0C}"/>
    <dgm:cxn modelId="{17A5C78D-5738-4D51-B6FD-03012AC0F479}" srcId="{65ACD424-2A53-4C70-8397-F334AC13693A}" destId="{8DAAA94C-047F-48D2-9371-9EEF97E8D4EA}" srcOrd="0" destOrd="0" parTransId="{6ECB9135-99E5-4F4B-BDA4-94637E91B81C}" sibTransId="{ED1A16DC-42A2-4337-BD90-BC4B43328383}"/>
    <dgm:cxn modelId="{7260DB1A-EADA-4FD3-8BFE-737DFF0476FE}" type="presOf" srcId="{5619A3FB-D033-449F-A466-C00AAF8C1E1A}" destId="{766922B5-09A7-43E8-A6C1-363D79CF0B8C}" srcOrd="0" destOrd="0" presId="urn:microsoft.com/office/officeart/2005/8/layout/hierarchy3"/>
    <dgm:cxn modelId="{C299F356-0697-4C4A-A32E-77939247F293}" type="presOf" srcId="{B2254EA7-D316-48D8-843A-8CCC14AAAD1C}" destId="{E5BA079F-0697-46F8-A632-06F81F333A51}" srcOrd="0" destOrd="0" presId="urn:microsoft.com/office/officeart/2005/8/layout/hierarchy3"/>
    <dgm:cxn modelId="{E6D1F9C9-6131-45BC-93FC-365E72B37ED2}" type="presOf" srcId="{566AC305-B9C7-4E9A-AB23-82A211C844F7}" destId="{7B993D40-E377-4CF6-A4A9-937F6559C53E}" srcOrd="0" destOrd="0" presId="urn:microsoft.com/office/officeart/2005/8/layout/hierarchy3"/>
    <dgm:cxn modelId="{3907DE9F-2546-459D-8780-36ABDBA908AF}" type="presOf" srcId="{5C8883C1-0275-4114-A38C-890596789C77}" destId="{C0318719-E8A0-4BEC-89F9-86430BF02822}" srcOrd="1" destOrd="0" presId="urn:microsoft.com/office/officeart/2005/8/layout/hierarchy3"/>
    <dgm:cxn modelId="{B94A2726-AF8E-4982-8207-D753829C4ACF}" type="presOf" srcId="{1ED59C68-02CA-4C7F-9B66-6DC359C5C075}" destId="{7EAE9954-70E7-4271-9EFF-7E294D1E4EF9}" srcOrd="0" destOrd="0" presId="urn:microsoft.com/office/officeart/2005/8/layout/hierarchy3"/>
    <dgm:cxn modelId="{C6CF522A-BCCC-4CA3-A169-3B7BF42AD1E3}" type="presOf" srcId="{65ACD424-2A53-4C70-8397-F334AC13693A}" destId="{8FF11D94-BD1B-4648-98F6-B843E521EBB1}" srcOrd="1" destOrd="0" presId="urn:microsoft.com/office/officeart/2005/8/layout/hierarchy3"/>
    <dgm:cxn modelId="{8186D7D0-70F1-4CA0-848B-7B20DA5E2D41}" type="presOf" srcId="{E2A3990A-7E7A-4729-B32F-891878BE0B76}" destId="{F4E3085C-41CA-481E-854F-D35F6582A0B6}" srcOrd="0" destOrd="0" presId="urn:microsoft.com/office/officeart/2005/8/layout/hierarchy3"/>
    <dgm:cxn modelId="{55ED33AE-B6E6-44AC-B1F6-304BADEA4B13}" srcId="{5C8883C1-0275-4114-A38C-890596789C77}" destId="{0AA8DE54-BF41-4B4B-8FAB-8F020388F037}" srcOrd="0" destOrd="0" parTransId="{B2254EA7-D316-48D8-843A-8CCC14AAAD1C}" sibTransId="{BC15C81F-C990-4AEF-B028-19550F9D3A09}"/>
    <dgm:cxn modelId="{EFAA8F62-0379-436B-98EE-C505620B466F}" type="presOf" srcId="{D2AFE278-6D56-4CC6-AC0C-273EF622B087}" destId="{6A96C13A-7EE0-4925-9EFD-7A44ED9C896F}" srcOrd="0" destOrd="0" presId="urn:microsoft.com/office/officeart/2005/8/layout/hierarchy3"/>
    <dgm:cxn modelId="{5EFD7EDD-2DDB-4D71-AA1E-38AAF4EC3350}" type="presOf" srcId="{26234606-E77F-4527-BE10-A73D7449E172}" destId="{1AD8FF40-C910-4DC9-8C67-ACEA3DF35A85}" srcOrd="0" destOrd="0" presId="urn:microsoft.com/office/officeart/2005/8/layout/hierarchy3"/>
    <dgm:cxn modelId="{73F516A9-0D26-40C3-89C6-9CEE6D0D7061}" type="presOf" srcId="{D99BB228-603C-416D-9E3D-5630AE3E1E6E}" destId="{D55EA864-BF5B-4288-89CE-E90CE22B366A}" srcOrd="0" destOrd="0" presId="urn:microsoft.com/office/officeart/2005/8/layout/hierarchy3"/>
    <dgm:cxn modelId="{8FB85AA6-BFAE-46E1-9551-66F21FF44DCB}" srcId="{65ACD424-2A53-4C70-8397-F334AC13693A}" destId="{6749D158-FEDF-4872-97DF-AB14EA377130}" srcOrd="1" destOrd="0" parTransId="{C35D605B-0865-491C-8E39-D6371FCE054B}" sibTransId="{B8CA35EB-8443-46F3-8B22-E21CC52EAF46}"/>
    <dgm:cxn modelId="{E941B0B4-66A3-44C7-98C2-9E4A519A9F87}" type="presOf" srcId="{AC177863-58EB-414C-9776-1B0255B5C3B2}" destId="{93227F62-58BF-48E6-BC69-233D8981326D}" srcOrd="0" destOrd="0" presId="urn:microsoft.com/office/officeart/2005/8/layout/hierarchy3"/>
    <dgm:cxn modelId="{8347BA94-D51F-4924-8E55-2087FC87D9BA}" type="presOf" srcId="{E9428B5D-5343-4D68-B15D-E76B5DDC4586}" destId="{770D8795-DB57-4221-91E3-50C1D28B408F}" srcOrd="0" destOrd="0" presId="urn:microsoft.com/office/officeart/2005/8/layout/hierarchy3"/>
    <dgm:cxn modelId="{4F1A8F3C-6EA4-4985-88FC-22C73A3A652F}" srcId="{65ACD424-2A53-4C70-8397-F334AC13693A}" destId="{8E60FB6C-AEF9-4AAA-B48B-A669CF6B03D4}" srcOrd="2" destOrd="0" parTransId="{566AC305-B9C7-4E9A-AB23-82A211C844F7}" sibTransId="{4A0C2EAF-3488-4CBE-941D-B9DF4F37C048}"/>
    <dgm:cxn modelId="{D85B3F0C-526B-40C6-95F3-840621D36E18}" type="presOf" srcId="{FC2B8FCD-C2D1-4327-BF25-CFC3B4D8BD7F}" destId="{93182C7D-FC33-4FB1-9DA2-2032B067A7DF}" srcOrd="0" destOrd="0" presId="urn:microsoft.com/office/officeart/2005/8/layout/hierarchy3"/>
    <dgm:cxn modelId="{7C5C423C-84EA-4B51-993D-447DFC685FB2}" srcId="{5C8883C1-0275-4114-A38C-890596789C77}" destId="{D2AFE278-6D56-4CC6-AC0C-273EF622B087}" srcOrd="2" destOrd="0" parTransId="{AC177863-58EB-414C-9776-1B0255B5C3B2}" sibTransId="{C4013F49-84B6-4574-B03C-3AF2E8B8B42E}"/>
    <dgm:cxn modelId="{C41FE59A-6D8B-479A-A5FB-7BB57C37F8BD}" type="presOf" srcId="{6749D158-FEDF-4872-97DF-AB14EA377130}" destId="{B135EBE7-CF78-4FF2-ACE8-3EFCF7E569DD}" srcOrd="0" destOrd="0" presId="urn:microsoft.com/office/officeart/2005/8/layout/hierarchy3"/>
    <dgm:cxn modelId="{4C7B50D5-3FA3-4A2A-A35B-258B4CFCDBB7}" type="presOf" srcId="{65ACD424-2A53-4C70-8397-F334AC13693A}" destId="{012BCED5-3D41-4A4B-94CB-1EAEDC01E55C}" srcOrd="0" destOrd="0" presId="urn:microsoft.com/office/officeart/2005/8/layout/hierarchy3"/>
    <dgm:cxn modelId="{0A0EE9E6-E0D1-403B-974C-E46D70D94A95}" type="presOf" srcId="{8DAAA94C-047F-48D2-9371-9EEF97E8D4EA}" destId="{E56DD7D9-68F5-4903-BA07-4D410675A2C7}" srcOrd="0" destOrd="0" presId="urn:microsoft.com/office/officeart/2005/8/layout/hierarchy3"/>
    <dgm:cxn modelId="{A15A5848-F7A2-43D6-BF7E-E00922F88D98}" type="presOf" srcId="{C35D605B-0865-491C-8E39-D6371FCE054B}" destId="{6FD23332-478B-475A-AEF2-F1C55EF7E5E9}" srcOrd="0" destOrd="0" presId="urn:microsoft.com/office/officeart/2005/8/layout/hierarchy3"/>
    <dgm:cxn modelId="{0B229336-968D-4084-B61E-ABFE6D411F41}" type="presOf" srcId="{5C8883C1-0275-4114-A38C-890596789C77}" destId="{CE73B01F-01E3-446D-82AE-55A316881B37}" srcOrd="0" destOrd="0" presId="urn:microsoft.com/office/officeart/2005/8/layout/hierarchy3"/>
    <dgm:cxn modelId="{D51302EA-BDF2-44EB-A26E-24D32E77046A}" srcId="{65ACD424-2A53-4C70-8397-F334AC13693A}" destId="{D99BB228-603C-416D-9E3D-5630AE3E1E6E}" srcOrd="3" destOrd="0" parTransId="{1ED59C68-02CA-4C7F-9B66-6DC359C5C075}" sibTransId="{C4EA3C08-8AC8-44BC-8F4F-13441BA538CC}"/>
    <dgm:cxn modelId="{297F2413-243E-44A5-8B90-0F5F533E2413}" type="presOf" srcId="{6ECB9135-99E5-4F4B-BDA4-94637E91B81C}" destId="{9783DF8A-B817-4A5F-BD9D-01697BF4E1FD}" srcOrd="0" destOrd="0" presId="urn:microsoft.com/office/officeart/2005/8/layout/hierarchy3"/>
    <dgm:cxn modelId="{1D77AD85-82BC-4C2A-BA17-AFCA7C0163CD}" type="presOf" srcId="{0AA8DE54-BF41-4B4B-8FAB-8F020388F037}" destId="{B23FB540-94D3-4FD6-817D-8DC32544A1D0}" srcOrd="0" destOrd="0" presId="urn:microsoft.com/office/officeart/2005/8/layout/hierarchy3"/>
    <dgm:cxn modelId="{5AE1CF72-6C95-4077-B410-832FBDB40921}" srcId="{5C8883C1-0275-4114-A38C-890596789C77}" destId="{26234606-E77F-4527-BE10-A73D7449E172}" srcOrd="3" destOrd="0" parTransId="{E9428B5D-5343-4D68-B15D-E76B5DDC4586}" sibTransId="{079E76C1-026A-4398-A0E5-48D3083FBB7C}"/>
    <dgm:cxn modelId="{14ABB006-1AE9-46E5-B460-BB00869E7587}" srcId="{5C8883C1-0275-4114-A38C-890596789C77}" destId="{FC2B8FCD-C2D1-4327-BF25-CFC3B4D8BD7F}" srcOrd="1" destOrd="0" parTransId="{E2A3990A-7E7A-4729-B32F-891878BE0B76}" sibTransId="{27A82A6A-2F91-4A80-9BAC-BE7C966212ED}"/>
    <dgm:cxn modelId="{CA2689EF-4A1E-48AA-BA78-67B1A96E4265}" type="presOf" srcId="{8E60FB6C-AEF9-4AAA-B48B-A669CF6B03D4}" destId="{B73C0637-CFE4-4A54-8B17-CC191189F21A}" srcOrd="0" destOrd="0" presId="urn:microsoft.com/office/officeart/2005/8/layout/hierarchy3"/>
    <dgm:cxn modelId="{42B5AE0C-73C4-4F91-9454-6C62746D6F65}" type="presParOf" srcId="{766922B5-09A7-43E8-A6C1-363D79CF0B8C}" destId="{609F78F5-3205-4718-A8FE-1CE50BCFA43C}" srcOrd="0" destOrd="0" presId="urn:microsoft.com/office/officeart/2005/8/layout/hierarchy3"/>
    <dgm:cxn modelId="{32651291-E448-4193-8A26-32C5E346EC79}" type="presParOf" srcId="{609F78F5-3205-4718-A8FE-1CE50BCFA43C}" destId="{07D85EE5-B34B-4537-A73A-6B9F2018DE84}" srcOrd="0" destOrd="0" presId="urn:microsoft.com/office/officeart/2005/8/layout/hierarchy3"/>
    <dgm:cxn modelId="{DC22DE05-5C5F-48E1-8ADA-EEF710D7F830}" type="presParOf" srcId="{07D85EE5-B34B-4537-A73A-6B9F2018DE84}" destId="{CE73B01F-01E3-446D-82AE-55A316881B37}" srcOrd="0" destOrd="0" presId="urn:microsoft.com/office/officeart/2005/8/layout/hierarchy3"/>
    <dgm:cxn modelId="{D735F713-76BE-4930-B342-FC1C942437C1}" type="presParOf" srcId="{07D85EE5-B34B-4537-A73A-6B9F2018DE84}" destId="{C0318719-E8A0-4BEC-89F9-86430BF02822}" srcOrd="1" destOrd="0" presId="urn:microsoft.com/office/officeart/2005/8/layout/hierarchy3"/>
    <dgm:cxn modelId="{A12B1690-51E8-4115-9B17-8282E611D352}" type="presParOf" srcId="{609F78F5-3205-4718-A8FE-1CE50BCFA43C}" destId="{185383C7-62E8-4355-86F0-B8DD81880F2C}" srcOrd="1" destOrd="0" presId="urn:microsoft.com/office/officeart/2005/8/layout/hierarchy3"/>
    <dgm:cxn modelId="{04F544E4-E47E-42AB-9A71-D456B7F1D488}" type="presParOf" srcId="{185383C7-62E8-4355-86F0-B8DD81880F2C}" destId="{E5BA079F-0697-46F8-A632-06F81F333A51}" srcOrd="0" destOrd="0" presId="urn:microsoft.com/office/officeart/2005/8/layout/hierarchy3"/>
    <dgm:cxn modelId="{A237F232-5999-4CD2-BE96-C4820394276E}" type="presParOf" srcId="{185383C7-62E8-4355-86F0-B8DD81880F2C}" destId="{B23FB540-94D3-4FD6-817D-8DC32544A1D0}" srcOrd="1" destOrd="0" presId="urn:microsoft.com/office/officeart/2005/8/layout/hierarchy3"/>
    <dgm:cxn modelId="{9E867DA2-E129-400F-B532-0846856CC591}" type="presParOf" srcId="{185383C7-62E8-4355-86F0-B8DD81880F2C}" destId="{F4E3085C-41CA-481E-854F-D35F6582A0B6}" srcOrd="2" destOrd="0" presId="urn:microsoft.com/office/officeart/2005/8/layout/hierarchy3"/>
    <dgm:cxn modelId="{D793B267-33A2-46C6-AC8A-371E22872900}" type="presParOf" srcId="{185383C7-62E8-4355-86F0-B8DD81880F2C}" destId="{93182C7D-FC33-4FB1-9DA2-2032B067A7DF}" srcOrd="3" destOrd="0" presId="urn:microsoft.com/office/officeart/2005/8/layout/hierarchy3"/>
    <dgm:cxn modelId="{D4200BF2-0730-41C5-B8A0-83EC3A5631C9}" type="presParOf" srcId="{185383C7-62E8-4355-86F0-B8DD81880F2C}" destId="{93227F62-58BF-48E6-BC69-233D8981326D}" srcOrd="4" destOrd="0" presId="urn:microsoft.com/office/officeart/2005/8/layout/hierarchy3"/>
    <dgm:cxn modelId="{F4E3DAA7-3EB5-49EA-996B-616FB9883317}" type="presParOf" srcId="{185383C7-62E8-4355-86F0-B8DD81880F2C}" destId="{6A96C13A-7EE0-4925-9EFD-7A44ED9C896F}" srcOrd="5" destOrd="0" presId="urn:microsoft.com/office/officeart/2005/8/layout/hierarchy3"/>
    <dgm:cxn modelId="{6A153DFE-44D8-46C4-B3F9-C88C8AC7A6F4}" type="presParOf" srcId="{185383C7-62E8-4355-86F0-B8DD81880F2C}" destId="{770D8795-DB57-4221-91E3-50C1D28B408F}" srcOrd="6" destOrd="0" presId="urn:microsoft.com/office/officeart/2005/8/layout/hierarchy3"/>
    <dgm:cxn modelId="{940D4BAB-EB5E-4086-9E1F-E86E09FA2862}" type="presParOf" srcId="{185383C7-62E8-4355-86F0-B8DD81880F2C}" destId="{1AD8FF40-C910-4DC9-8C67-ACEA3DF35A85}" srcOrd="7" destOrd="0" presId="urn:microsoft.com/office/officeart/2005/8/layout/hierarchy3"/>
    <dgm:cxn modelId="{8C4B321D-6B88-4525-914E-1E5D1CE56E81}" type="presParOf" srcId="{766922B5-09A7-43E8-A6C1-363D79CF0B8C}" destId="{1DB0FCB7-FB24-40C5-BDEF-B461958AD7A9}" srcOrd="1" destOrd="0" presId="urn:microsoft.com/office/officeart/2005/8/layout/hierarchy3"/>
    <dgm:cxn modelId="{B1391EBE-0105-4C0D-9745-61E444F6EEF5}" type="presParOf" srcId="{1DB0FCB7-FB24-40C5-BDEF-B461958AD7A9}" destId="{98B3EA49-2657-4F89-9DEB-D17613841132}" srcOrd="0" destOrd="0" presId="urn:microsoft.com/office/officeart/2005/8/layout/hierarchy3"/>
    <dgm:cxn modelId="{49898E10-2C2E-4CA8-913F-7BC3FDE6D495}" type="presParOf" srcId="{98B3EA49-2657-4F89-9DEB-D17613841132}" destId="{012BCED5-3D41-4A4B-94CB-1EAEDC01E55C}" srcOrd="0" destOrd="0" presId="urn:microsoft.com/office/officeart/2005/8/layout/hierarchy3"/>
    <dgm:cxn modelId="{095D52F3-F195-47A4-AA5D-B873E33729DA}" type="presParOf" srcId="{98B3EA49-2657-4F89-9DEB-D17613841132}" destId="{8FF11D94-BD1B-4648-98F6-B843E521EBB1}" srcOrd="1" destOrd="0" presId="urn:microsoft.com/office/officeart/2005/8/layout/hierarchy3"/>
    <dgm:cxn modelId="{D7D59C98-2993-487C-9B54-1AEF2E40BE88}" type="presParOf" srcId="{1DB0FCB7-FB24-40C5-BDEF-B461958AD7A9}" destId="{2A658E86-5542-4BB4-A040-0A8B616094FA}" srcOrd="1" destOrd="0" presId="urn:microsoft.com/office/officeart/2005/8/layout/hierarchy3"/>
    <dgm:cxn modelId="{3C95C9A4-5955-4389-AF1F-A1BB1C97EA85}" type="presParOf" srcId="{2A658E86-5542-4BB4-A040-0A8B616094FA}" destId="{9783DF8A-B817-4A5F-BD9D-01697BF4E1FD}" srcOrd="0" destOrd="0" presId="urn:microsoft.com/office/officeart/2005/8/layout/hierarchy3"/>
    <dgm:cxn modelId="{F20BFDC0-E4D8-4668-B226-ACC9B3FF5943}" type="presParOf" srcId="{2A658E86-5542-4BB4-A040-0A8B616094FA}" destId="{E56DD7D9-68F5-4903-BA07-4D410675A2C7}" srcOrd="1" destOrd="0" presId="urn:microsoft.com/office/officeart/2005/8/layout/hierarchy3"/>
    <dgm:cxn modelId="{E0E8F91F-C70D-4CBC-93E6-1B439E63BEEC}" type="presParOf" srcId="{2A658E86-5542-4BB4-A040-0A8B616094FA}" destId="{6FD23332-478B-475A-AEF2-F1C55EF7E5E9}" srcOrd="2" destOrd="0" presId="urn:microsoft.com/office/officeart/2005/8/layout/hierarchy3"/>
    <dgm:cxn modelId="{53D2A1D3-3337-4F5F-A751-D0EC121C86F7}" type="presParOf" srcId="{2A658E86-5542-4BB4-A040-0A8B616094FA}" destId="{B135EBE7-CF78-4FF2-ACE8-3EFCF7E569DD}" srcOrd="3" destOrd="0" presId="urn:microsoft.com/office/officeart/2005/8/layout/hierarchy3"/>
    <dgm:cxn modelId="{EBAE0E51-37A2-4605-86C5-1286ADDCEB3B}" type="presParOf" srcId="{2A658E86-5542-4BB4-A040-0A8B616094FA}" destId="{7B993D40-E377-4CF6-A4A9-937F6559C53E}" srcOrd="4" destOrd="0" presId="urn:microsoft.com/office/officeart/2005/8/layout/hierarchy3"/>
    <dgm:cxn modelId="{190BC5BC-711A-4DBF-8BF6-4576113DA433}" type="presParOf" srcId="{2A658E86-5542-4BB4-A040-0A8B616094FA}" destId="{B73C0637-CFE4-4A54-8B17-CC191189F21A}" srcOrd="5" destOrd="0" presId="urn:microsoft.com/office/officeart/2005/8/layout/hierarchy3"/>
    <dgm:cxn modelId="{4829193D-B969-4AF1-AF23-276267FED3FB}" type="presParOf" srcId="{2A658E86-5542-4BB4-A040-0A8B616094FA}" destId="{7EAE9954-70E7-4271-9EFF-7E294D1E4EF9}" srcOrd="6" destOrd="0" presId="urn:microsoft.com/office/officeart/2005/8/layout/hierarchy3"/>
    <dgm:cxn modelId="{25840E51-5FCF-49E0-A7FD-334A89A490D0}" type="presParOf" srcId="{2A658E86-5542-4BB4-A040-0A8B616094FA}" destId="{D55EA864-BF5B-4288-89CE-E90CE22B366A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84E93D-6612-4E2E-A75A-F51834D924D1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D725D73-BD94-4D09-92DC-68B90ED508D4}">
      <dgm:prSet phldrT="[Metin]" custT="1"/>
      <dgm:spPr/>
      <dgm:t>
        <a:bodyPr/>
        <a:lstStyle/>
        <a:p>
          <a:r>
            <a:rPr lang="tr-TR" sz="2000" dirty="0" err="1" smtClean="0"/>
            <a:t>Anamnez</a:t>
          </a:r>
          <a:endParaRPr lang="tr-TR" sz="2000" dirty="0"/>
        </a:p>
      </dgm:t>
    </dgm:pt>
    <dgm:pt modelId="{480CE58F-5264-4A27-9CAD-91BF1AD99FB6}" type="parTrans" cxnId="{D789FE04-AE02-43BC-BB0F-F629806D673C}">
      <dgm:prSet/>
      <dgm:spPr/>
      <dgm:t>
        <a:bodyPr/>
        <a:lstStyle/>
        <a:p>
          <a:endParaRPr lang="tr-TR"/>
        </a:p>
      </dgm:t>
    </dgm:pt>
    <dgm:pt modelId="{AEFA5E9A-577B-425D-8112-257353B00E62}" type="sibTrans" cxnId="{D789FE04-AE02-43BC-BB0F-F629806D673C}">
      <dgm:prSet/>
      <dgm:spPr/>
      <dgm:t>
        <a:bodyPr/>
        <a:lstStyle/>
        <a:p>
          <a:endParaRPr lang="tr-TR"/>
        </a:p>
      </dgm:t>
    </dgm:pt>
    <dgm:pt modelId="{34DD52A9-9D31-42DF-AB04-161FE2BC2DC2}">
      <dgm:prSet phldrT="[Metin]"/>
      <dgm:spPr/>
      <dgm:t>
        <a:bodyPr/>
        <a:lstStyle/>
        <a:p>
          <a:r>
            <a:rPr lang="tr-TR" dirty="0" smtClean="0"/>
            <a:t>Kanama süresi</a:t>
          </a:r>
          <a:endParaRPr lang="tr-TR" dirty="0"/>
        </a:p>
      </dgm:t>
    </dgm:pt>
    <dgm:pt modelId="{33B39970-7AAB-46B3-BB5A-3F208A1D66F1}" type="parTrans" cxnId="{73FB6A8D-B5A9-49A3-B759-C77C3C15BFBC}">
      <dgm:prSet/>
      <dgm:spPr/>
      <dgm:t>
        <a:bodyPr/>
        <a:lstStyle/>
        <a:p>
          <a:endParaRPr lang="tr-TR"/>
        </a:p>
      </dgm:t>
    </dgm:pt>
    <dgm:pt modelId="{6F5FC1E1-CE50-4179-8361-D0B096A5C5EF}" type="sibTrans" cxnId="{73FB6A8D-B5A9-49A3-B759-C77C3C15BFBC}">
      <dgm:prSet/>
      <dgm:spPr/>
      <dgm:t>
        <a:bodyPr/>
        <a:lstStyle/>
        <a:p>
          <a:endParaRPr lang="tr-TR"/>
        </a:p>
      </dgm:t>
    </dgm:pt>
    <dgm:pt modelId="{3273485D-5FF4-4176-BF6E-7409C4946C5A}">
      <dgm:prSet phldrT="[Metin]"/>
      <dgm:spPr/>
      <dgm:t>
        <a:bodyPr/>
        <a:lstStyle/>
        <a:p>
          <a:r>
            <a:rPr lang="tr-TR" dirty="0" smtClean="0"/>
            <a:t>Çiftleştirme geçmişi</a:t>
          </a:r>
          <a:endParaRPr lang="tr-TR" dirty="0"/>
        </a:p>
      </dgm:t>
    </dgm:pt>
    <dgm:pt modelId="{30E7A106-A5F4-4706-A951-32DDADF41F76}" type="parTrans" cxnId="{DFAEC522-9842-4E21-BE72-7FB107203E75}">
      <dgm:prSet/>
      <dgm:spPr/>
      <dgm:t>
        <a:bodyPr/>
        <a:lstStyle/>
        <a:p>
          <a:endParaRPr lang="tr-TR"/>
        </a:p>
      </dgm:t>
    </dgm:pt>
    <dgm:pt modelId="{FD6C4D9A-F59C-40EC-8A3A-AB3B5DAE1547}" type="sibTrans" cxnId="{DFAEC522-9842-4E21-BE72-7FB107203E75}">
      <dgm:prSet/>
      <dgm:spPr/>
      <dgm:t>
        <a:bodyPr/>
        <a:lstStyle/>
        <a:p>
          <a:endParaRPr lang="tr-TR"/>
        </a:p>
      </dgm:t>
    </dgm:pt>
    <dgm:pt modelId="{EB829DFF-C6BC-413B-BCA8-91DD3F2B65B7}">
      <dgm:prSet phldrT="[Metin]" custT="1"/>
      <dgm:spPr/>
      <dgm:t>
        <a:bodyPr/>
        <a:lstStyle/>
        <a:p>
          <a:r>
            <a:rPr lang="tr-TR" sz="2000" dirty="0" smtClean="0"/>
            <a:t>Uygun dönem tespiti</a:t>
          </a:r>
          <a:endParaRPr lang="tr-TR" sz="2000" dirty="0"/>
        </a:p>
      </dgm:t>
    </dgm:pt>
    <dgm:pt modelId="{CFA7B803-3212-4EEE-A540-A0C46CB3B51A}" type="parTrans" cxnId="{70B826C6-8F4E-48DB-A50F-D316C76F28BB}">
      <dgm:prSet/>
      <dgm:spPr/>
      <dgm:t>
        <a:bodyPr/>
        <a:lstStyle/>
        <a:p>
          <a:endParaRPr lang="tr-TR"/>
        </a:p>
      </dgm:t>
    </dgm:pt>
    <dgm:pt modelId="{C8CE98FA-3E63-4597-B624-2D3BFA60DD19}" type="sibTrans" cxnId="{70B826C6-8F4E-48DB-A50F-D316C76F28BB}">
      <dgm:prSet/>
      <dgm:spPr/>
      <dgm:t>
        <a:bodyPr/>
        <a:lstStyle/>
        <a:p>
          <a:endParaRPr lang="tr-TR"/>
        </a:p>
      </dgm:t>
    </dgm:pt>
    <dgm:pt modelId="{9364A3FC-6F65-4116-AF79-5430BF4AC9F0}">
      <dgm:prSet phldrT="[Metin]"/>
      <dgm:spPr/>
      <dgm:t>
        <a:bodyPr/>
        <a:lstStyle/>
        <a:p>
          <a:r>
            <a:rPr lang="tr-TR" dirty="0" smtClean="0"/>
            <a:t>Vajinal sitoloji</a:t>
          </a:r>
          <a:endParaRPr lang="tr-TR" dirty="0"/>
        </a:p>
      </dgm:t>
    </dgm:pt>
    <dgm:pt modelId="{1DC6123F-D735-4E89-868D-2D27AAC85667}" type="parTrans" cxnId="{D6992820-5B8A-4299-994E-3ABED9E83CC4}">
      <dgm:prSet/>
      <dgm:spPr/>
      <dgm:t>
        <a:bodyPr/>
        <a:lstStyle/>
        <a:p>
          <a:endParaRPr lang="tr-TR"/>
        </a:p>
      </dgm:t>
    </dgm:pt>
    <dgm:pt modelId="{4D446C3E-625C-4471-A23A-BBC90F27DF43}" type="sibTrans" cxnId="{D6992820-5B8A-4299-994E-3ABED9E83CC4}">
      <dgm:prSet/>
      <dgm:spPr/>
      <dgm:t>
        <a:bodyPr/>
        <a:lstStyle/>
        <a:p>
          <a:endParaRPr lang="tr-TR"/>
        </a:p>
      </dgm:t>
    </dgm:pt>
    <dgm:pt modelId="{5267D527-7696-4391-A6BF-D9DBFA3FF11C}">
      <dgm:prSet phldrT="[Metin]"/>
      <dgm:spPr/>
      <dgm:t>
        <a:bodyPr/>
        <a:lstStyle/>
        <a:p>
          <a:r>
            <a:rPr lang="tr-TR" dirty="0" smtClean="0"/>
            <a:t>Hormon analizi</a:t>
          </a:r>
          <a:endParaRPr lang="tr-TR" dirty="0"/>
        </a:p>
      </dgm:t>
    </dgm:pt>
    <dgm:pt modelId="{FC11FCFC-05DC-4C80-9F13-7280174C520B}" type="parTrans" cxnId="{3E536C9D-A0F9-4498-A320-274D14D09FBF}">
      <dgm:prSet/>
      <dgm:spPr/>
      <dgm:t>
        <a:bodyPr/>
        <a:lstStyle/>
        <a:p>
          <a:endParaRPr lang="tr-TR"/>
        </a:p>
      </dgm:t>
    </dgm:pt>
    <dgm:pt modelId="{688F67CD-9544-4BB6-880B-47C1AF186F15}" type="sibTrans" cxnId="{3E536C9D-A0F9-4498-A320-274D14D09FBF}">
      <dgm:prSet/>
      <dgm:spPr/>
      <dgm:t>
        <a:bodyPr/>
        <a:lstStyle/>
        <a:p>
          <a:endParaRPr lang="tr-TR"/>
        </a:p>
      </dgm:t>
    </dgm:pt>
    <dgm:pt modelId="{AA106964-A16C-41B6-A515-DD317260709D}">
      <dgm:prSet phldrT="[Metin]"/>
      <dgm:spPr/>
      <dgm:t>
        <a:bodyPr/>
        <a:lstStyle/>
        <a:p>
          <a:r>
            <a:rPr lang="tr-TR" dirty="0" smtClean="0"/>
            <a:t>Gebelik geçmişi</a:t>
          </a:r>
          <a:endParaRPr lang="tr-TR" dirty="0"/>
        </a:p>
      </dgm:t>
    </dgm:pt>
    <dgm:pt modelId="{D789FF76-7074-4658-B479-79AAADF23CD3}" type="parTrans" cxnId="{6DE80C43-425A-46D7-A148-12BC8957342A}">
      <dgm:prSet/>
      <dgm:spPr/>
      <dgm:t>
        <a:bodyPr/>
        <a:lstStyle/>
        <a:p>
          <a:endParaRPr lang="tr-TR"/>
        </a:p>
      </dgm:t>
    </dgm:pt>
    <dgm:pt modelId="{67EC09D1-0E20-4687-9B1F-4C41E426E228}" type="sibTrans" cxnId="{6DE80C43-425A-46D7-A148-12BC8957342A}">
      <dgm:prSet/>
      <dgm:spPr/>
      <dgm:t>
        <a:bodyPr/>
        <a:lstStyle/>
        <a:p>
          <a:endParaRPr lang="tr-TR"/>
        </a:p>
      </dgm:t>
    </dgm:pt>
    <dgm:pt modelId="{3EF17C9A-33EE-4DC1-B8DF-FDD9182B6E4D}">
      <dgm:prSet phldrT="[Metin]"/>
      <dgm:spPr/>
      <dgm:t>
        <a:bodyPr/>
        <a:lstStyle/>
        <a:p>
          <a:r>
            <a:rPr lang="tr-TR" dirty="0" err="1" smtClean="0"/>
            <a:t>Vajinoskopi</a:t>
          </a:r>
          <a:endParaRPr lang="tr-TR" dirty="0"/>
        </a:p>
      </dgm:t>
    </dgm:pt>
    <dgm:pt modelId="{8D4BFE92-F1EF-49DE-8021-DF747E8062E9}" type="parTrans" cxnId="{A1591374-2883-4E05-AA57-0B0285CA7A75}">
      <dgm:prSet/>
      <dgm:spPr/>
      <dgm:t>
        <a:bodyPr/>
        <a:lstStyle/>
        <a:p>
          <a:endParaRPr lang="tr-TR"/>
        </a:p>
      </dgm:t>
    </dgm:pt>
    <dgm:pt modelId="{8B05FB37-E178-4318-A188-4254FE90F454}" type="sibTrans" cxnId="{A1591374-2883-4E05-AA57-0B0285CA7A75}">
      <dgm:prSet/>
      <dgm:spPr/>
      <dgm:t>
        <a:bodyPr/>
        <a:lstStyle/>
        <a:p>
          <a:endParaRPr lang="tr-TR"/>
        </a:p>
      </dgm:t>
    </dgm:pt>
    <dgm:pt modelId="{06582662-75BF-4737-86FC-DA35E932D5A8}" type="pres">
      <dgm:prSet presAssocID="{B084E93D-6612-4E2E-A75A-F51834D924D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0EF4033-F3E5-435C-AE54-A07C051B1587}" type="pres">
      <dgm:prSet presAssocID="{7D725D73-BD94-4D09-92DC-68B90ED508D4}" presName="composite" presStyleCnt="0"/>
      <dgm:spPr/>
    </dgm:pt>
    <dgm:pt modelId="{B7F7007E-C00A-4F5A-A57C-2C2150F71B15}" type="pres">
      <dgm:prSet presAssocID="{7D725D73-BD94-4D09-92DC-68B90ED508D4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E3F2A5B-10BF-4643-AB74-7713B2037AE0}" type="pres">
      <dgm:prSet presAssocID="{7D725D73-BD94-4D09-92DC-68B90ED508D4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CE0CAB3-3D43-4789-883C-CDF305D5CD9C}" type="pres">
      <dgm:prSet presAssocID="{AEFA5E9A-577B-425D-8112-257353B00E62}" presName="sp" presStyleCnt="0"/>
      <dgm:spPr/>
    </dgm:pt>
    <dgm:pt modelId="{9587361D-3E8A-4EE7-8F73-F33B451124C6}" type="pres">
      <dgm:prSet presAssocID="{EB829DFF-C6BC-413B-BCA8-91DD3F2B65B7}" presName="composite" presStyleCnt="0"/>
      <dgm:spPr/>
    </dgm:pt>
    <dgm:pt modelId="{A4085986-4B76-4C1E-93AF-999DC21A0D7D}" type="pres">
      <dgm:prSet presAssocID="{EB829DFF-C6BC-413B-BCA8-91DD3F2B65B7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6D45D17-E5F2-4AA0-9CFD-A4099551A954}" type="pres">
      <dgm:prSet presAssocID="{EB829DFF-C6BC-413B-BCA8-91DD3F2B65B7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04586F9-ABC6-4401-B71E-6B0D84554438}" type="presOf" srcId="{5267D527-7696-4391-A6BF-D9DBFA3FF11C}" destId="{26D45D17-E5F2-4AA0-9CFD-A4099551A954}" srcOrd="0" destOrd="2" presId="urn:microsoft.com/office/officeart/2005/8/layout/chevron2"/>
    <dgm:cxn modelId="{DFAEC522-9842-4E21-BE72-7FB107203E75}" srcId="{7D725D73-BD94-4D09-92DC-68B90ED508D4}" destId="{3273485D-5FF4-4176-BF6E-7409C4946C5A}" srcOrd="1" destOrd="0" parTransId="{30E7A106-A5F4-4706-A951-32DDADF41F76}" sibTransId="{FD6C4D9A-F59C-40EC-8A3A-AB3B5DAE1547}"/>
    <dgm:cxn modelId="{70B826C6-8F4E-48DB-A50F-D316C76F28BB}" srcId="{B084E93D-6612-4E2E-A75A-F51834D924D1}" destId="{EB829DFF-C6BC-413B-BCA8-91DD3F2B65B7}" srcOrd="1" destOrd="0" parTransId="{CFA7B803-3212-4EEE-A540-A0C46CB3B51A}" sibTransId="{C8CE98FA-3E63-4597-B624-2D3BFA60DD19}"/>
    <dgm:cxn modelId="{3E536C9D-A0F9-4498-A320-274D14D09FBF}" srcId="{EB829DFF-C6BC-413B-BCA8-91DD3F2B65B7}" destId="{5267D527-7696-4391-A6BF-D9DBFA3FF11C}" srcOrd="2" destOrd="0" parTransId="{FC11FCFC-05DC-4C80-9F13-7280174C520B}" sibTransId="{688F67CD-9544-4BB6-880B-47C1AF186F15}"/>
    <dgm:cxn modelId="{73FB6A8D-B5A9-49A3-B759-C77C3C15BFBC}" srcId="{7D725D73-BD94-4D09-92DC-68B90ED508D4}" destId="{34DD52A9-9D31-42DF-AB04-161FE2BC2DC2}" srcOrd="0" destOrd="0" parTransId="{33B39970-7AAB-46B3-BB5A-3F208A1D66F1}" sibTransId="{6F5FC1E1-CE50-4179-8361-D0B096A5C5EF}"/>
    <dgm:cxn modelId="{6DE80C43-425A-46D7-A148-12BC8957342A}" srcId="{7D725D73-BD94-4D09-92DC-68B90ED508D4}" destId="{AA106964-A16C-41B6-A515-DD317260709D}" srcOrd="2" destOrd="0" parTransId="{D789FF76-7074-4658-B479-79AAADF23CD3}" sibTransId="{67EC09D1-0E20-4687-9B1F-4C41E426E228}"/>
    <dgm:cxn modelId="{4CBE404C-FD82-4F2A-824A-FBF374C9E9AE}" type="presOf" srcId="{9364A3FC-6F65-4116-AF79-5430BF4AC9F0}" destId="{26D45D17-E5F2-4AA0-9CFD-A4099551A954}" srcOrd="0" destOrd="1" presId="urn:microsoft.com/office/officeart/2005/8/layout/chevron2"/>
    <dgm:cxn modelId="{3A247D28-EC16-4EE6-85C4-FF7E2171F967}" type="presOf" srcId="{7D725D73-BD94-4D09-92DC-68B90ED508D4}" destId="{B7F7007E-C00A-4F5A-A57C-2C2150F71B15}" srcOrd="0" destOrd="0" presId="urn:microsoft.com/office/officeart/2005/8/layout/chevron2"/>
    <dgm:cxn modelId="{D789FE04-AE02-43BC-BB0F-F629806D673C}" srcId="{B084E93D-6612-4E2E-A75A-F51834D924D1}" destId="{7D725D73-BD94-4D09-92DC-68B90ED508D4}" srcOrd="0" destOrd="0" parTransId="{480CE58F-5264-4A27-9CAD-91BF1AD99FB6}" sibTransId="{AEFA5E9A-577B-425D-8112-257353B00E62}"/>
    <dgm:cxn modelId="{A1591374-2883-4E05-AA57-0B0285CA7A75}" srcId="{EB829DFF-C6BC-413B-BCA8-91DD3F2B65B7}" destId="{3EF17C9A-33EE-4DC1-B8DF-FDD9182B6E4D}" srcOrd="0" destOrd="0" parTransId="{8D4BFE92-F1EF-49DE-8021-DF747E8062E9}" sibTransId="{8B05FB37-E178-4318-A188-4254FE90F454}"/>
    <dgm:cxn modelId="{8F1BE1DD-A44E-4CB1-899C-07239805AAE6}" type="presOf" srcId="{AA106964-A16C-41B6-A515-DD317260709D}" destId="{DE3F2A5B-10BF-4643-AB74-7713B2037AE0}" srcOrd="0" destOrd="2" presId="urn:microsoft.com/office/officeart/2005/8/layout/chevron2"/>
    <dgm:cxn modelId="{50C880F3-81C0-490E-BE31-7FD4522EBBBF}" type="presOf" srcId="{34DD52A9-9D31-42DF-AB04-161FE2BC2DC2}" destId="{DE3F2A5B-10BF-4643-AB74-7713B2037AE0}" srcOrd="0" destOrd="0" presId="urn:microsoft.com/office/officeart/2005/8/layout/chevron2"/>
    <dgm:cxn modelId="{77582D23-EFEC-4537-BFC2-EA4852D63041}" type="presOf" srcId="{B084E93D-6612-4E2E-A75A-F51834D924D1}" destId="{06582662-75BF-4737-86FC-DA35E932D5A8}" srcOrd="0" destOrd="0" presId="urn:microsoft.com/office/officeart/2005/8/layout/chevron2"/>
    <dgm:cxn modelId="{D6992820-5B8A-4299-994E-3ABED9E83CC4}" srcId="{EB829DFF-C6BC-413B-BCA8-91DD3F2B65B7}" destId="{9364A3FC-6F65-4116-AF79-5430BF4AC9F0}" srcOrd="1" destOrd="0" parTransId="{1DC6123F-D735-4E89-868D-2D27AAC85667}" sibTransId="{4D446C3E-625C-4471-A23A-BBC90F27DF43}"/>
    <dgm:cxn modelId="{9650E286-799E-4010-A9B6-7C49751A6150}" type="presOf" srcId="{3273485D-5FF4-4176-BF6E-7409C4946C5A}" destId="{DE3F2A5B-10BF-4643-AB74-7713B2037AE0}" srcOrd="0" destOrd="1" presId="urn:microsoft.com/office/officeart/2005/8/layout/chevron2"/>
    <dgm:cxn modelId="{D1DCD215-4543-4E97-B449-4B42AB16F447}" type="presOf" srcId="{3EF17C9A-33EE-4DC1-B8DF-FDD9182B6E4D}" destId="{26D45D17-E5F2-4AA0-9CFD-A4099551A954}" srcOrd="0" destOrd="0" presId="urn:microsoft.com/office/officeart/2005/8/layout/chevron2"/>
    <dgm:cxn modelId="{F0736518-20CE-474F-884F-EBC125F3DD39}" type="presOf" srcId="{EB829DFF-C6BC-413B-BCA8-91DD3F2B65B7}" destId="{A4085986-4B76-4C1E-93AF-999DC21A0D7D}" srcOrd="0" destOrd="0" presId="urn:microsoft.com/office/officeart/2005/8/layout/chevron2"/>
    <dgm:cxn modelId="{136B580A-CFFA-4192-A820-12585299A613}" type="presParOf" srcId="{06582662-75BF-4737-86FC-DA35E932D5A8}" destId="{70EF4033-F3E5-435C-AE54-A07C051B1587}" srcOrd="0" destOrd="0" presId="urn:microsoft.com/office/officeart/2005/8/layout/chevron2"/>
    <dgm:cxn modelId="{910C0F65-7D4A-4ED2-9AA5-AF590B4FD7F7}" type="presParOf" srcId="{70EF4033-F3E5-435C-AE54-A07C051B1587}" destId="{B7F7007E-C00A-4F5A-A57C-2C2150F71B15}" srcOrd="0" destOrd="0" presId="urn:microsoft.com/office/officeart/2005/8/layout/chevron2"/>
    <dgm:cxn modelId="{45E0415A-8371-4BF2-A44A-5859598B5DB4}" type="presParOf" srcId="{70EF4033-F3E5-435C-AE54-A07C051B1587}" destId="{DE3F2A5B-10BF-4643-AB74-7713B2037AE0}" srcOrd="1" destOrd="0" presId="urn:microsoft.com/office/officeart/2005/8/layout/chevron2"/>
    <dgm:cxn modelId="{35D2FC0F-9217-4CE4-A46D-1D9DF7D93AFF}" type="presParOf" srcId="{06582662-75BF-4737-86FC-DA35E932D5A8}" destId="{CCE0CAB3-3D43-4789-883C-CDF305D5CD9C}" srcOrd="1" destOrd="0" presId="urn:microsoft.com/office/officeart/2005/8/layout/chevron2"/>
    <dgm:cxn modelId="{64B78307-914F-407E-8281-43EC0536DA66}" type="presParOf" srcId="{06582662-75BF-4737-86FC-DA35E932D5A8}" destId="{9587361D-3E8A-4EE7-8F73-F33B451124C6}" srcOrd="2" destOrd="0" presId="urn:microsoft.com/office/officeart/2005/8/layout/chevron2"/>
    <dgm:cxn modelId="{A5EE7799-6D4D-44B9-B4EF-5086652CC86B}" type="presParOf" srcId="{9587361D-3E8A-4EE7-8F73-F33B451124C6}" destId="{A4085986-4B76-4C1E-93AF-999DC21A0D7D}" srcOrd="0" destOrd="0" presId="urn:microsoft.com/office/officeart/2005/8/layout/chevron2"/>
    <dgm:cxn modelId="{C62D64C7-9485-4A89-BE16-2480E127ECF2}" type="presParOf" srcId="{9587361D-3E8A-4EE7-8F73-F33B451124C6}" destId="{26D45D17-E5F2-4AA0-9CFD-A4099551A95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1E2ACE-F8A7-4A46-99C1-8BE23FC19F25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74A3285-D850-4026-B664-AFC81C675CC7}">
      <dgm:prSet phldrT="[Metin]"/>
      <dgm:spPr>
        <a:solidFill>
          <a:srgbClr val="FFC000"/>
        </a:solidFill>
      </dgm:spPr>
      <dgm:t>
        <a:bodyPr/>
        <a:lstStyle/>
        <a:p>
          <a:r>
            <a:rPr lang="tr-TR" dirty="0" smtClean="0"/>
            <a:t>LH piki</a:t>
          </a:r>
          <a:endParaRPr lang="tr-TR" dirty="0"/>
        </a:p>
      </dgm:t>
    </dgm:pt>
    <dgm:pt modelId="{C519EDE1-BFFF-4103-AE28-BAFAB94596E3}" type="parTrans" cxnId="{C824B01E-E21F-4C98-8920-84479CE76A3C}">
      <dgm:prSet/>
      <dgm:spPr/>
      <dgm:t>
        <a:bodyPr/>
        <a:lstStyle/>
        <a:p>
          <a:endParaRPr lang="tr-TR"/>
        </a:p>
      </dgm:t>
    </dgm:pt>
    <dgm:pt modelId="{F5273298-36FB-4C26-B0AE-0DC67DFE2C40}" type="sibTrans" cxnId="{C824B01E-E21F-4C98-8920-84479CE76A3C}">
      <dgm:prSet/>
      <dgm:spPr/>
      <dgm:t>
        <a:bodyPr/>
        <a:lstStyle/>
        <a:p>
          <a:endParaRPr lang="tr-TR"/>
        </a:p>
      </dgm:t>
    </dgm:pt>
    <dgm:pt modelId="{DE0217B7-7D9F-4F1C-AE3E-849491BB1E48}">
      <dgm:prSet phldrT="[Metin]"/>
      <dgm:spPr>
        <a:solidFill>
          <a:srgbClr val="EB7025"/>
        </a:solidFill>
      </dgm:spPr>
      <dgm:t>
        <a:bodyPr/>
        <a:lstStyle/>
        <a:p>
          <a:r>
            <a:rPr lang="tr-TR" dirty="0" err="1" smtClean="0"/>
            <a:t>Progesteron</a:t>
          </a:r>
          <a:r>
            <a:rPr lang="tr-TR" dirty="0" smtClean="0"/>
            <a:t> düzeyi (2-5 </a:t>
          </a:r>
          <a:r>
            <a:rPr lang="tr-TR" dirty="0" err="1" smtClean="0"/>
            <a:t>ng</a:t>
          </a:r>
          <a:r>
            <a:rPr lang="tr-TR" dirty="0" smtClean="0"/>
            <a:t>/ml)</a:t>
          </a:r>
          <a:endParaRPr lang="tr-TR" dirty="0"/>
        </a:p>
      </dgm:t>
    </dgm:pt>
    <dgm:pt modelId="{162D314E-87B1-433B-873B-6D86B6EB1C49}" type="parTrans" cxnId="{711340B4-9111-4232-969C-6C96E860CA9F}">
      <dgm:prSet/>
      <dgm:spPr/>
      <dgm:t>
        <a:bodyPr/>
        <a:lstStyle/>
        <a:p>
          <a:endParaRPr lang="tr-TR"/>
        </a:p>
      </dgm:t>
    </dgm:pt>
    <dgm:pt modelId="{0AFF7947-0AE1-4DBD-A71B-FDF20B5E753C}" type="sibTrans" cxnId="{711340B4-9111-4232-969C-6C96E860CA9F}">
      <dgm:prSet/>
      <dgm:spPr/>
      <dgm:t>
        <a:bodyPr/>
        <a:lstStyle/>
        <a:p>
          <a:endParaRPr lang="tr-TR"/>
        </a:p>
      </dgm:t>
    </dgm:pt>
    <dgm:pt modelId="{4F2F1B24-BC6C-4C23-91AA-2D5BFFBF6AD3}" type="pres">
      <dgm:prSet presAssocID="{C81E2ACE-F8A7-4A46-99C1-8BE23FC19F25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CD8063F9-6D1F-40BE-AE82-731EECE7CC34}" type="pres">
      <dgm:prSet presAssocID="{C81E2ACE-F8A7-4A46-99C1-8BE23FC19F25}" presName="Name1" presStyleCnt="0"/>
      <dgm:spPr/>
    </dgm:pt>
    <dgm:pt modelId="{D73E300F-F805-4A2A-AC26-C83AFC643EE8}" type="pres">
      <dgm:prSet presAssocID="{C81E2ACE-F8A7-4A46-99C1-8BE23FC19F25}" presName="cycle" presStyleCnt="0"/>
      <dgm:spPr/>
    </dgm:pt>
    <dgm:pt modelId="{37FE5280-4FB0-4BC5-AEFF-9FD2C8BF8648}" type="pres">
      <dgm:prSet presAssocID="{C81E2ACE-F8A7-4A46-99C1-8BE23FC19F25}" presName="srcNode" presStyleLbl="node1" presStyleIdx="0" presStyleCnt="2"/>
      <dgm:spPr/>
    </dgm:pt>
    <dgm:pt modelId="{D2143BB3-C062-4D95-9EB6-2E2D0DD85A31}" type="pres">
      <dgm:prSet presAssocID="{C81E2ACE-F8A7-4A46-99C1-8BE23FC19F25}" presName="conn" presStyleLbl="parChTrans1D2" presStyleIdx="0" presStyleCnt="1"/>
      <dgm:spPr/>
      <dgm:t>
        <a:bodyPr/>
        <a:lstStyle/>
        <a:p>
          <a:endParaRPr lang="tr-TR"/>
        </a:p>
      </dgm:t>
    </dgm:pt>
    <dgm:pt modelId="{68D63307-095F-4F23-9C68-C7AA03AC6899}" type="pres">
      <dgm:prSet presAssocID="{C81E2ACE-F8A7-4A46-99C1-8BE23FC19F25}" presName="extraNode" presStyleLbl="node1" presStyleIdx="0" presStyleCnt="2"/>
      <dgm:spPr/>
    </dgm:pt>
    <dgm:pt modelId="{472ACF27-828C-4018-B878-40F7AAC2D0BD}" type="pres">
      <dgm:prSet presAssocID="{C81E2ACE-F8A7-4A46-99C1-8BE23FC19F25}" presName="dstNode" presStyleLbl="node1" presStyleIdx="0" presStyleCnt="2"/>
      <dgm:spPr/>
    </dgm:pt>
    <dgm:pt modelId="{42BE84C4-5456-4451-A1DD-7A166AC746CC}" type="pres">
      <dgm:prSet presAssocID="{F74A3285-D850-4026-B664-AFC81C675CC7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F88515D-BD95-4109-84C0-46DE9D41472F}" type="pres">
      <dgm:prSet presAssocID="{F74A3285-D850-4026-B664-AFC81C675CC7}" presName="accent_1" presStyleCnt="0"/>
      <dgm:spPr/>
    </dgm:pt>
    <dgm:pt modelId="{608BF6BC-18B1-422F-A240-40C54AE2BFB6}" type="pres">
      <dgm:prSet presAssocID="{F74A3285-D850-4026-B664-AFC81C675CC7}" presName="accentRepeatNode" presStyleLbl="solidFgAcc1" presStyleIdx="0" presStyleCnt="2"/>
      <dgm:spPr/>
    </dgm:pt>
    <dgm:pt modelId="{BBACC3FF-20CD-465E-843B-573B59AE90E7}" type="pres">
      <dgm:prSet presAssocID="{DE0217B7-7D9F-4F1C-AE3E-849491BB1E48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0C1F292-1CDB-4C33-BB95-E0D49E3F12B9}" type="pres">
      <dgm:prSet presAssocID="{DE0217B7-7D9F-4F1C-AE3E-849491BB1E48}" presName="accent_2" presStyleCnt="0"/>
      <dgm:spPr/>
    </dgm:pt>
    <dgm:pt modelId="{8FC67209-741A-45F8-A255-D8444E0B049F}" type="pres">
      <dgm:prSet presAssocID="{DE0217B7-7D9F-4F1C-AE3E-849491BB1E48}" presName="accentRepeatNode" presStyleLbl="solidFgAcc1" presStyleIdx="1" presStyleCnt="2"/>
      <dgm:spPr/>
    </dgm:pt>
  </dgm:ptLst>
  <dgm:cxnLst>
    <dgm:cxn modelId="{C824B01E-E21F-4C98-8920-84479CE76A3C}" srcId="{C81E2ACE-F8A7-4A46-99C1-8BE23FC19F25}" destId="{F74A3285-D850-4026-B664-AFC81C675CC7}" srcOrd="0" destOrd="0" parTransId="{C519EDE1-BFFF-4103-AE28-BAFAB94596E3}" sibTransId="{F5273298-36FB-4C26-B0AE-0DC67DFE2C40}"/>
    <dgm:cxn modelId="{209DB2B7-FE21-4850-B29D-95A2529B4450}" type="presOf" srcId="{C81E2ACE-F8A7-4A46-99C1-8BE23FC19F25}" destId="{4F2F1B24-BC6C-4C23-91AA-2D5BFFBF6AD3}" srcOrd="0" destOrd="0" presId="urn:microsoft.com/office/officeart/2008/layout/VerticalCurvedList"/>
    <dgm:cxn modelId="{711340B4-9111-4232-969C-6C96E860CA9F}" srcId="{C81E2ACE-F8A7-4A46-99C1-8BE23FC19F25}" destId="{DE0217B7-7D9F-4F1C-AE3E-849491BB1E48}" srcOrd="1" destOrd="0" parTransId="{162D314E-87B1-433B-873B-6D86B6EB1C49}" sibTransId="{0AFF7947-0AE1-4DBD-A71B-FDF20B5E753C}"/>
    <dgm:cxn modelId="{471D5904-4C38-4B51-A0BD-F76E8C6802CB}" type="presOf" srcId="{F5273298-36FB-4C26-B0AE-0DC67DFE2C40}" destId="{D2143BB3-C062-4D95-9EB6-2E2D0DD85A31}" srcOrd="0" destOrd="0" presId="urn:microsoft.com/office/officeart/2008/layout/VerticalCurvedList"/>
    <dgm:cxn modelId="{2073FE8B-FE95-433D-84A2-A62CD2E1CCA0}" type="presOf" srcId="{F74A3285-D850-4026-B664-AFC81C675CC7}" destId="{42BE84C4-5456-4451-A1DD-7A166AC746CC}" srcOrd="0" destOrd="0" presId="urn:microsoft.com/office/officeart/2008/layout/VerticalCurvedList"/>
    <dgm:cxn modelId="{D87BA695-C48E-407D-9481-8DBFBCBCA5E5}" type="presOf" srcId="{DE0217B7-7D9F-4F1C-AE3E-849491BB1E48}" destId="{BBACC3FF-20CD-465E-843B-573B59AE90E7}" srcOrd="0" destOrd="0" presId="urn:microsoft.com/office/officeart/2008/layout/VerticalCurvedList"/>
    <dgm:cxn modelId="{E5E25AED-2CC7-45D9-B729-90937CE5E34A}" type="presParOf" srcId="{4F2F1B24-BC6C-4C23-91AA-2D5BFFBF6AD3}" destId="{CD8063F9-6D1F-40BE-AE82-731EECE7CC34}" srcOrd="0" destOrd="0" presId="urn:microsoft.com/office/officeart/2008/layout/VerticalCurvedList"/>
    <dgm:cxn modelId="{EF411DB1-4D7B-4657-8CA0-F4350F3C3941}" type="presParOf" srcId="{CD8063F9-6D1F-40BE-AE82-731EECE7CC34}" destId="{D73E300F-F805-4A2A-AC26-C83AFC643EE8}" srcOrd="0" destOrd="0" presId="urn:microsoft.com/office/officeart/2008/layout/VerticalCurvedList"/>
    <dgm:cxn modelId="{622F4507-47CB-45BB-86D8-9AA5DC1346E1}" type="presParOf" srcId="{D73E300F-F805-4A2A-AC26-C83AFC643EE8}" destId="{37FE5280-4FB0-4BC5-AEFF-9FD2C8BF8648}" srcOrd="0" destOrd="0" presId="urn:microsoft.com/office/officeart/2008/layout/VerticalCurvedList"/>
    <dgm:cxn modelId="{973D3D40-2FA0-48A7-88DE-D4086BFA9515}" type="presParOf" srcId="{D73E300F-F805-4A2A-AC26-C83AFC643EE8}" destId="{D2143BB3-C062-4D95-9EB6-2E2D0DD85A31}" srcOrd="1" destOrd="0" presId="urn:microsoft.com/office/officeart/2008/layout/VerticalCurvedList"/>
    <dgm:cxn modelId="{BC89ABA2-8163-4D5E-B2EC-5B0B10FB1DE6}" type="presParOf" srcId="{D73E300F-F805-4A2A-AC26-C83AFC643EE8}" destId="{68D63307-095F-4F23-9C68-C7AA03AC6899}" srcOrd="2" destOrd="0" presId="urn:microsoft.com/office/officeart/2008/layout/VerticalCurvedList"/>
    <dgm:cxn modelId="{A6D959E0-4B1F-44B0-A128-65DC98CC7091}" type="presParOf" srcId="{D73E300F-F805-4A2A-AC26-C83AFC643EE8}" destId="{472ACF27-828C-4018-B878-40F7AAC2D0BD}" srcOrd="3" destOrd="0" presId="urn:microsoft.com/office/officeart/2008/layout/VerticalCurvedList"/>
    <dgm:cxn modelId="{322E15FD-FCE4-443E-BB8C-09CE0EDB1556}" type="presParOf" srcId="{CD8063F9-6D1F-40BE-AE82-731EECE7CC34}" destId="{42BE84C4-5456-4451-A1DD-7A166AC746CC}" srcOrd="1" destOrd="0" presId="urn:microsoft.com/office/officeart/2008/layout/VerticalCurvedList"/>
    <dgm:cxn modelId="{2B4C1B75-467E-4FC5-BE67-679E7B709E86}" type="presParOf" srcId="{CD8063F9-6D1F-40BE-AE82-731EECE7CC34}" destId="{5F88515D-BD95-4109-84C0-46DE9D41472F}" srcOrd="2" destOrd="0" presId="urn:microsoft.com/office/officeart/2008/layout/VerticalCurvedList"/>
    <dgm:cxn modelId="{66AC4189-692F-4EC8-BCD5-C4490740436E}" type="presParOf" srcId="{5F88515D-BD95-4109-84C0-46DE9D41472F}" destId="{608BF6BC-18B1-422F-A240-40C54AE2BFB6}" srcOrd="0" destOrd="0" presId="urn:microsoft.com/office/officeart/2008/layout/VerticalCurvedList"/>
    <dgm:cxn modelId="{B51FB8F1-5B70-4AAC-87E7-26EC589B74E3}" type="presParOf" srcId="{CD8063F9-6D1F-40BE-AE82-731EECE7CC34}" destId="{BBACC3FF-20CD-465E-843B-573B59AE90E7}" srcOrd="3" destOrd="0" presId="urn:microsoft.com/office/officeart/2008/layout/VerticalCurvedList"/>
    <dgm:cxn modelId="{4936951B-1AC9-403E-8EC3-DD280BB23CEC}" type="presParOf" srcId="{CD8063F9-6D1F-40BE-AE82-731EECE7CC34}" destId="{C0C1F292-1CDB-4C33-BB95-E0D49E3F12B9}" srcOrd="4" destOrd="0" presId="urn:microsoft.com/office/officeart/2008/layout/VerticalCurvedList"/>
    <dgm:cxn modelId="{45D8320B-48BC-401D-A59B-C7770ABB46CB}" type="presParOf" srcId="{C0C1F292-1CDB-4C33-BB95-E0D49E3F12B9}" destId="{8FC67209-741A-45F8-A255-D8444E0B049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E73B01F-01E3-446D-82AE-55A316881B37}">
      <dsp:nvSpPr>
        <dsp:cNvPr id="0" name=""/>
        <dsp:cNvSpPr/>
      </dsp:nvSpPr>
      <dsp:spPr>
        <a:xfrm>
          <a:off x="80675" y="1796"/>
          <a:ext cx="2161972" cy="1080986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err="1" smtClean="0"/>
            <a:t>Östrusun</a:t>
          </a:r>
          <a:r>
            <a:rPr lang="tr-TR" sz="2800" kern="1200" dirty="0" smtClean="0"/>
            <a:t> baskılanması</a:t>
          </a:r>
          <a:endParaRPr lang="tr-TR" sz="2800" kern="1200" dirty="0"/>
        </a:p>
      </dsp:txBody>
      <dsp:txXfrm>
        <a:off x="80675" y="1796"/>
        <a:ext cx="2161972" cy="1080986"/>
      </dsp:txXfrm>
    </dsp:sp>
    <dsp:sp modelId="{E5BA079F-0697-46F8-A632-06F81F333A51}">
      <dsp:nvSpPr>
        <dsp:cNvPr id="0" name=""/>
        <dsp:cNvSpPr/>
      </dsp:nvSpPr>
      <dsp:spPr>
        <a:xfrm>
          <a:off x="296872" y="1082782"/>
          <a:ext cx="216197" cy="810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0739"/>
              </a:lnTo>
              <a:lnTo>
                <a:pt x="216197" y="8107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3FB540-94D3-4FD6-817D-8DC32544A1D0}">
      <dsp:nvSpPr>
        <dsp:cNvPr id="0" name=""/>
        <dsp:cNvSpPr/>
      </dsp:nvSpPr>
      <dsp:spPr>
        <a:xfrm>
          <a:off x="513069" y="1353029"/>
          <a:ext cx="1729577" cy="1080986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progesteron</a:t>
          </a:r>
          <a:endParaRPr lang="tr-TR" sz="2200" kern="1200" dirty="0"/>
        </a:p>
      </dsp:txBody>
      <dsp:txXfrm>
        <a:off x="513069" y="1353029"/>
        <a:ext cx="1729577" cy="1080986"/>
      </dsp:txXfrm>
    </dsp:sp>
    <dsp:sp modelId="{F4E3085C-41CA-481E-854F-D35F6582A0B6}">
      <dsp:nvSpPr>
        <dsp:cNvPr id="0" name=""/>
        <dsp:cNvSpPr/>
      </dsp:nvSpPr>
      <dsp:spPr>
        <a:xfrm>
          <a:off x="296872" y="1082782"/>
          <a:ext cx="216197" cy="2161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1972"/>
              </a:lnTo>
              <a:lnTo>
                <a:pt x="216197" y="21619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182C7D-FC33-4FB1-9DA2-2032B067A7DF}">
      <dsp:nvSpPr>
        <dsp:cNvPr id="0" name=""/>
        <dsp:cNvSpPr/>
      </dsp:nvSpPr>
      <dsp:spPr>
        <a:xfrm>
          <a:off x="513069" y="2704261"/>
          <a:ext cx="1729577" cy="1080986"/>
        </a:xfrm>
        <a:prstGeom prst="roundRect">
          <a:avLst>
            <a:gd name="adj" fmla="val 10000"/>
          </a:avLst>
        </a:prstGeom>
        <a:solidFill>
          <a:srgbClr val="EB7025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testosteron</a:t>
          </a:r>
          <a:endParaRPr lang="tr-TR" sz="2200" kern="1200" dirty="0"/>
        </a:p>
      </dsp:txBody>
      <dsp:txXfrm>
        <a:off x="513069" y="2704261"/>
        <a:ext cx="1729577" cy="1080986"/>
      </dsp:txXfrm>
    </dsp:sp>
    <dsp:sp modelId="{93227F62-58BF-48E6-BC69-233D8981326D}">
      <dsp:nvSpPr>
        <dsp:cNvPr id="0" name=""/>
        <dsp:cNvSpPr/>
      </dsp:nvSpPr>
      <dsp:spPr>
        <a:xfrm>
          <a:off x="296872" y="1082782"/>
          <a:ext cx="216197" cy="3513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13204"/>
              </a:lnTo>
              <a:lnTo>
                <a:pt x="216197" y="351320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96C13A-7EE0-4925-9EFD-7A44ED9C896F}">
      <dsp:nvSpPr>
        <dsp:cNvPr id="0" name=""/>
        <dsp:cNvSpPr/>
      </dsp:nvSpPr>
      <dsp:spPr>
        <a:xfrm>
          <a:off x="513069" y="4055494"/>
          <a:ext cx="1729577" cy="1080986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GnRH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agonistleri</a:t>
          </a:r>
          <a:endParaRPr lang="tr-TR" sz="2200" kern="1200" dirty="0"/>
        </a:p>
      </dsp:txBody>
      <dsp:txXfrm>
        <a:off x="513069" y="4055494"/>
        <a:ext cx="1729577" cy="1080986"/>
      </dsp:txXfrm>
    </dsp:sp>
    <dsp:sp modelId="{770D8795-DB57-4221-91E3-50C1D28B408F}">
      <dsp:nvSpPr>
        <dsp:cNvPr id="0" name=""/>
        <dsp:cNvSpPr/>
      </dsp:nvSpPr>
      <dsp:spPr>
        <a:xfrm>
          <a:off x="296872" y="1082782"/>
          <a:ext cx="216197" cy="48644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64437"/>
              </a:lnTo>
              <a:lnTo>
                <a:pt x="216197" y="48644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D8FF40-C910-4DC9-8C67-ACEA3DF35A85}">
      <dsp:nvSpPr>
        <dsp:cNvPr id="0" name=""/>
        <dsp:cNvSpPr/>
      </dsp:nvSpPr>
      <dsp:spPr>
        <a:xfrm>
          <a:off x="513069" y="5406727"/>
          <a:ext cx="1729577" cy="1080986"/>
        </a:xfrm>
        <a:prstGeom prst="roundRect">
          <a:avLst>
            <a:gd name="adj" fmla="val 10000"/>
          </a:avLst>
        </a:prstGeom>
        <a:solidFill>
          <a:srgbClr val="EB7025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GnRH</a:t>
          </a:r>
          <a:r>
            <a:rPr lang="tr-TR" sz="2200" kern="1200" dirty="0" smtClean="0"/>
            <a:t> antagonistleri</a:t>
          </a:r>
          <a:endParaRPr lang="tr-TR" sz="2200" kern="1200" dirty="0"/>
        </a:p>
      </dsp:txBody>
      <dsp:txXfrm>
        <a:off x="513069" y="5406727"/>
        <a:ext cx="1729577" cy="1080986"/>
      </dsp:txXfrm>
    </dsp:sp>
    <dsp:sp modelId="{012BCED5-3D41-4A4B-94CB-1EAEDC01E55C}">
      <dsp:nvSpPr>
        <dsp:cNvPr id="0" name=""/>
        <dsp:cNvSpPr/>
      </dsp:nvSpPr>
      <dsp:spPr>
        <a:xfrm>
          <a:off x="2783140" y="1796"/>
          <a:ext cx="2161972" cy="1080986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err="1" smtClean="0"/>
            <a:t>Östrusun</a:t>
          </a:r>
          <a:r>
            <a:rPr lang="tr-TR" sz="2800" kern="1200" dirty="0" smtClean="0"/>
            <a:t> indüklenmesi</a:t>
          </a:r>
          <a:endParaRPr lang="tr-TR" sz="2800" kern="1200" dirty="0"/>
        </a:p>
      </dsp:txBody>
      <dsp:txXfrm>
        <a:off x="2783140" y="1796"/>
        <a:ext cx="2161972" cy="1080986"/>
      </dsp:txXfrm>
    </dsp:sp>
    <dsp:sp modelId="{9783DF8A-B817-4A5F-BD9D-01697BF4E1FD}">
      <dsp:nvSpPr>
        <dsp:cNvPr id="0" name=""/>
        <dsp:cNvSpPr/>
      </dsp:nvSpPr>
      <dsp:spPr>
        <a:xfrm>
          <a:off x="2999337" y="1082782"/>
          <a:ext cx="216197" cy="810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0739"/>
              </a:lnTo>
              <a:lnTo>
                <a:pt x="216197" y="8107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6DD7D9-68F5-4903-BA07-4D410675A2C7}">
      <dsp:nvSpPr>
        <dsp:cNvPr id="0" name=""/>
        <dsp:cNvSpPr/>
      </dsp:nvSpPr>
      <dsp:spPr>
        <a:xfrm>
          <a:off x="3215534" y="1353029"/>
          <a:ext cx="1729577" cy="1080986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Dopamin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agonistleri</a:t>
          </a:r>
          <a:endParaRPr lang="tr-TR" sz="2200" kern="1200" dirty="0"/>
        </a:p>
      </dsp:txBody>
      <dsp:txXfrm>
        <a:off x="3215534" y="1353029"/>
        <a:ext cx="1729577" cy="1080986"/>
      </dsp:txXfrm>
    </dsp:sp>
    <dsp:sp modelId="{6FD23332-478B-475A-AEF2-F1C55EF7E5E9}">
      <dsp:nvSpPr>
        <dsp:cNvPr id="0" name=""/>
        <dsp:cNvSpPr/>
      </dsp:nvSpPr>
      <dsp:spPr>
        <a:xfrm>
          <a:off x="2999337" y="1082782"/>
          <a:ext cx="216197" cy="2161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1972"/>
              </a:lnTo>
              <a:lnTo>
                <a:pt x="216197" y="21619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35EBE7-CF78-4FF2-ACE8-3EFCF7E569DD}">
      <dsp:nvSpPr>
        <dsp:cNvPr id="0" name=""/>
        <dsp:cNvSpPr/>
      </dsp:nvSpPr>
      <dsp:spPr>
        <a:xfrm>
          <a:off x="3215534" y="2704261"/>
          <a:ext cx="1729577" cy="1080986"/>
        </a:xfrm>
        <a:prstGeom prst="roundRect">
          <a:avLst>
            <a:gd name="adj" fmla="val 10000"/>
          </a:avLst>
        </a:prstGeom>
        <a:solidFill>
          <a:srgbClr val="EB7025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GnRH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agonistleri</a:t>
          </a:r>
          <a:endParaRPr lang="tr-TR" sz="2200" kern="1200" dirty="0"/>
        </a:p>
      </dsp:txBody>
      <dsp:txXfrm>
        <a:off x="3215534" y="2704261"/>
        <a:ext cx="1729577" cy="1080986"/>
      </dsp:txXfrm>
    </dsp:sp>
    <dsp:sp modelId="{7B993D40-E377-4CF6-A4A9-937F6559C53E}">
      <dsp:nvSpPr>
        <dsp:cNvPr id="0" name=""/>
        <dsp:cNvSpPr/>
      </dsp:nvSpPr>
      <dsp:spPr>
        <a:xfrm>
          <a:off x="2999337" y="1082782"/>
          <a:ext cx="216197" cy="3513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13204"/>
              </a:lnTo>
              <a:lnTo>
                <a:pt x="216197" y="351320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3C0637-CFE4-4A54-8B17-CC191189F21A}">
      <dsp:nvSpPr>
        <dsp:cNvPr id="0" name=""/>
        <dsp:cNvSpPr/>
      </dsp:nvSpPr>
      <dsp:spPr>
        <a:xfrm>
          <a:off x="3215534" y="4055494"/>
          <a:ext cx="1729577" cy="1080986"/>
        </a:xfrm>
        <a:prstGeom prst="roundRect">
          <a:avLst>
            <a:gd name="adj" fmla="val 10000"/>
          </a:avLst>
        </a:prstGeom>
        <a:solidFill>
          <a:srgbClr val="FFC0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eCG</a:t>
          </a:r>
          <a:endParaRPr lang="tr-TR" sz="2200" kern="1200" dirty="0"/>
        </a:p>
      </dsp:txBody>
      <dsp:txXfrm>
        <a:off x="3215534" y="4055494"/>
        <a:ext cx="1729577" cy="1080986"/>
      </dsp:txXfrm>
    </dsp:sp>
    <dsp:sp modelId="{7EAE9954-70E7-4271-9EFF-7E294D1E4EF9}">
      <dsp:nvSpPr>
        <dsp:cNvPr id="0" name=""/>
        <dsp:cNvSpPr/>
      </dsp:nvSpPr>
      <dsp:spPr>
        <a:xfrm>
          <a:off x="2999337" y="1082782"/>
          <a:ext cx="216197" cy="48644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64437"/>
              </a:lnTo>
              <a:lnTo>
                <a:pt x="216197" y="48644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5EA864-BF5B-4288-89CE-E90CE22B366A}">
      <dsp:nvSpPr>
        <dsp:cNvPr id="0" name=""/>
        <dsp:cNvSpPr/>
      </dsp:nvSpPr>
      <dsp:spPr>
        <a:xfrm>
          <a:off x="3215534" y="5406727"/>
          <a:ext cx="1729577" cy="1080986"/>
        </a:xfrm>
        <a:prstGeom prst="roundRect">
          <a:avLst>
            <a:gd name="adj" fmla="val 10000"/>
          </a:avLst>
        </a:prstGeom>
        <a:solidFill>
          <a:srgbClr val="EB7025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PMSG</a:t>
          </a:r>
          <a:endParaRPr lang="tr-TR" sz="2200" kern="1200" dirty="0"/>
        </a:p>
      </dsp:txBody>
      <dsp:txXfrm>
        <a:off x="3215534" y="5406727"/>
        <a:ext cx="1729577" cy="108098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7F7007E-C00A-4F5A-A57C-2C2150F71B15}">
      <dsp:nvSpPr>
        <dsp:cNvPr id="0" name=""/>
        <dsp:cNvSpPr/>
      </dsp:nvSpPr>
      <dsp:spPr>
        <a:xfrm rot="5400000">
          <a:off x="-333395" y="334253"/>
          <a:ext cx="2222635" cy="15558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err="1" smtClean="0"/>
            <a:t>Anamnez</a:t>
          </a:r>
          <a:endParaRPr lang="tr-TR" sz="2000" kern="1200" dirty="0"/>
        </a:p>
      </dsp:txBody>
      <dsp:txXfrm rot="5400000">
        <a:off x="-333395" y="334253"/>
        <a:ext cx="2222635" cy="1555844"/>
      </dsp:txXfrm>
    </dsp:sp>
    <dsp:sp modelId="{DE3F2A5B-10BF-4643-AB74-7713B2037AE0}">
      <dsp:nvSpPr>
        <dsp:cNvPr id="0" name=""/>
        <dsp:cNvSpPr/>
      </dsp:nvSpPr>
      <dsp:spPr>
        <a:xfrm rot="5400000">
          <a:off x="2020843" y="-464140"/>
          <a:ext cx="1444712" cy="23747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/>
            <a:t>Kanama süresi</a:t>
          </a:r>
          <a:endParaRPr lang="tr-T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/>
            <a:t>Çiftleştirme geçmişi</a:t>
          </a:r>
          <a:endParaRPr lang="tr-T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/>
            <a:t>Gebelik geçmişi</a:t>
          </a:r>
          <a:endParaRPr lang="tr-TR" sz="2100" kern="1200" dirty="0"/>
        </a:p>
      </dsp:txBody>
      <dsp:txXfrm rot="5400000">
        <a:off x="2020843" y="-464140"/>
        <a:ext cx="1444712" cy="2374711"/>
      </dsp:txXfrm>
    </dsp:sp>
    <dsp:sp modelId="{A4085986-4B76-4C1E-93AF-999DC21A0D7D}">
      <dsp:nvSpPr>
        <dsp:cNvPr id="0" name=""/>
        <dsp:cNvSpPr/>
      </dsp:nvSpPr>
      <dsp:spPr>
        <a:xfrm rot="5400000">
          <a:off x="-333395" y="2270739"/>
          <a:ext cx="2222635" cy="15558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Uygun dönem tespiti</a:t>
          </a:r>
          <a:endParaRPr lang="tr-TR" sz="2000" kern="1200" dirty="0"/>
        </a:p>
      </dsp:txBody>
      <dsp:txXfrm rot="5400000">
        <a:off x="-333395" y="2270739"/>
        <a:ext cx="2222635" cy="1555844"/>
      </dsp:txXfrm>
    </dsp:sp>
    <dsp:sp modelId="{26D45D17-E5F2-4AA0-9CFD-A4099551A954}">
      <dsp:nvSpPr>
        <dsp:cNvPr id="0" name=""/>
        <dsp:cNvSpPr/>
      </dsp:nvSpPr>
      <dsp:spPr>
        <a:xfrm rot="5400000">
          <a:off x="2020843" y="1472345"/>
          <a:ext cx="1444712" cy="23747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err="1" smtClean="0"/>
            <a:t>Vajinoskopi</a:t>
          </a:r>
          <a:endParaRPr lang="tr-T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/>
            <a:t>Vajinal sitoloji</a:t>
          </a:r>
          <a:endParaRPr lang="tr-T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100" kern="1200" dirty="0" smtClean="0"/>
            <a:t>Hormon analizi</a:t>
          </a:r>
          <a:endParaRPr lang="tr-TR" sz="2100" kern="1200" dirty="0"/>
        </a:p>
      </dsp:txBody>
      <dsp:txXfrm rot="5400000">
        <a:off x="2020843" y="1472345"/>
        <a:ext cx="1444712" cy="237471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2143BB3-C062-4D95-9EB6-2E2D0DD85A31}">
      <dsp:nvSpPr>
        <dsp:cNvPr id="0" name=""/>
        <dsp:cNvSpPr/>
      </dsp:nvSpPr>
      <dsp:spPr>
        <a:xfrm>
          <a:off x="-4160795" y="-643058"/>
          <a:ext cx="4993435" cy="4993435"/>
        </a:xfrm>
        <a:prstGeom prst="blockArc">
          <a:avLst>
            <a:gd name="adj1" fmla="val 18900000"/>
            <a:gd name="adj2" fmla="val 2700000"/>
            <a:gd name="adj3" fmla="val 43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BE84C4-5456-4451-A1DD-7A166AC746CC}">
      <dsp:nvSpPr>
        <dsp:cNvPr id="0" name=""/>
        <dsp:cNvSpPr/>
      </dsp:nvSpPr>
      <dsp:spPr>
        <a:xfrm>
          <a:off x="681497" y="529627"/>
          <a:ext cx="2897256" cy="105910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666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LH piki</a:t>
          </a:r>
          <a:endParaRPr lang="tr-TR" sz="2200" kern="1200" dirty="0"/>
        </a:p>
      </dsp:txBody>
      <dsp:txXfrm>
        <a:off x="681497" y="529627"/>
        <a:ext cx="2897256" cy="1059106"/>
      </dsp:txXfrm>
    </dsp:sp>
    <dsp:sp modelId="{608BF6BC-18B1-422F-A240-40C54AE2BFB6}">
      <dsp:nvSpPr>
        <dsp:cNvPr id="0" name=""/>
        <dsp:cNvSpPr/>
      </dsp:nvSpPr>
      <dsp:spPr>
        <a:xfrm>
          <a:off x="19556" y="397239"/>
          <a:ext cx="1323883" cy="132388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ACC3FF-20CD-465E-843B-573B59AE90E7}">
      <dsp:nvSpPr>
        <dsp:cNvPr id="0" name=""/>
        <dsp:cNvSpPr/>
      </dsp:nvSpPr>
      <dsp:spPr>
        <a:xfrm>
          <a:off x="681497" y="2118583"/>
          <a:ext cx="2897256" cy="1059106"/>
        </a:xfrm>
        <a:prstGeom prst="rect">
          <a:avLst/>
        </a:prstGeom>
        <a:solidFill>
          <a:srgbClr val="EB702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40666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Progesteron</a:t>
          </a:r>
          <a:r>
            <a:rPr lang="tr-TR" sz="2200" kern="1200" dirty="0" smtClean="0"/>
            <a:t> düzeyi (2-5 </a:t>
          </a:r>
          <a:r>
            <a:rPr lang="tr-TR" sz="2200" kern="1200" dirty="0" err="1" smtClean="0"/>
            <a:t>ng</a:t>
          </a:r>
          <a:r>
            <a:rPr lang="tr-TR" sz="2200" kern="1200" dirty="0" smtClean="0"/>
            <a:t>/ml)</a:t>
          </a:r>
          <a:endParaRPr lang="tr-TR" sz="2200" kern="1200" dirty="0"/>
        </a:p>
      </dsp:txBody>
      <dsp:txXfrm>
        <a:off x="681497" y="2118583"/>
        <a:ext cx="2897256" cy="1059106"/>
      </dsp:txXfrm>
    </dsp:sp>
    <dsp:sp modelId="{8FC67209-741A-45F8-A255-D8444E0B049F}">
      <dsp:nvSpPr>
        <dsp:cNvPr id="0" name=""/>
        <dsp:cNvSpPr/>
      </dsp:nvSpPr>
      <dsp:spPr>
        <a:xfrm>
          <a:off x="19556" y="1986195"/>
          <a:ext cx="1323883" cy="132388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EFB2D9-5A2C-4A5F-AF74-F458EC7CF255}" type="datetimeFigureOut">
              <a:rPr lang="tr-TR" smtClean="0"/>
              <a:t>6.11.2017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D29483-213A-42E6-AB25-75675BC61CD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Köpeklerde </a:t>
            </a:r>
            <a:r>
              <a:rPr lang="tr-TR" dirty="0" err="1" smtClean="0"/>
              <a:t>östrus</a:t>
            </a:r>
            <a:r>
              <a:rPr lang="tr-TR" baseline="0" dirty="0" smtClean="0"/>
              <a:t> kontrolü iki farklı amaç için istenir. Birincisi </a:t>
            </a:r>
            <a:r>
              <a:rPr lang="tr-TR" baseline="0" dirty="0" err="1" smtClean="0"/>
              <a:t>östrusun</a:t>
            </a:r>
            <a:r>
              <a:rPr lang="tr-TR" baseline="0" dirty="0" smtClean="0"/>
              <a:t> ileriki bir tarihe ertelenmesi, ikincisiyse beklenen zamandan daha erken olmasının sağlanmasıdır. </a:t>
            </a:r>
          </a:p>
          <a:p>
            <a:r>
              <a:rPr lang="tr-TR" baseline="0" dirty="0" err="1" smtClean="0"/>
              <a:t>Östrusun</a:t>
            </a:r>
            <a:r>
              <a:rPr lang="tr-TR" baseline="0" dirty="0" smtClean="0"/>
              <a:t> ertelenmesi: </a:t>
            </a:r>
            <a:r>
              <a:rPr lang="tr-TR" baseline="0" dirty="0" err="1" smtClean="0"/>
              <a:t>anöstrus</a:t>
            </a:r>
            <a:r>
              <a:rPr lang="tr-TR" baseline="0" dirty="0" smtClean="0"/>
              <a:t> döneminde yapılmalıdır. </a:t>
            </a:r>
            <a:r>
              <a:rPr lang="tr-TR" baseline="0" dirty="0" err="1" smtClean="0"/>
              <a:t>Progesteron</a:t>
            </a:r>
            <a:r>
              <a:rPr lang="tr-TR" baseline="0" dirty="0" smtClean="0"/>
              <a:t>, analogları ve </a:t>
            </a:r>
            <a:r>
              <a:rPr lang="tr-TR" baseline="0" dirty="0" err="1" smtClean="0"/>
              <a:t>androjenler</a:t>
            </a:r>
            <a:r>
              <a:rPr lang="tr-TR" baseline="0" dirty="0" smtClean="0"/>
              <a:t> kullanılır. Hayvan </a:t>
            </a:r>
            <a:r>
              <a:rPr lang="tr-TR" baseline="0" dirty="0" err="1" smtClean="0"/>
              <a:t>proöstrus</a:t>
            </a:r>
            <a:r>
              <a:rPr lang="tr-TR" baseline="0" dirty="0" smtClean="0"/>
              <a:t> dönemindeyse </a:t>
            </a:r>
            <a:r>
              <a:rPr lang="tr-TR" baseline="0" dirty="0" err="1" smtClean="0"/>
              <a:t>GnRH</a:t>
            </a:r>
            <a:r>
              <a:rPr lang="tr-TR" baseline="0" dirty="0" smtClean="0"/>
              <a:t> </a:t>
            </a:r>
            <a:r>
              <a:rPr lang="tr-TR" baseline="0" dirty="0" err="1" smtClean="0"/>
              <a:t>agonistleri</a:t>
            </a:r>
            <a:r>
              <a:rPr lang="tr-TR" baseline="0" dirty="0" smtClean="0"/>
              <a:t> ve antagonistleri kullanılır. </a:t>
            </a:r>
            <a:r>
              <a:rPr lang="tr-TR" baseline="0" dirty="0" err="1" smtClean="0"/>
              <a:t>Diöstrus</a:t>
            </a:r>
            <a:r>
              <a:rPr lang="tr-TR" baseline="0" dirty="0" smtClean="0"/>
              <a:t> döneminde ise </a:t>
            </a:r>
            <a:r>
              <a:rPr lang="tr-TR" baseline="0" dirty="0" err="1" smtClean="0"/>
              <a:t>GnRH</a:t>
            </a:r>
            <a:r>
              <a:rPr lang="tr-TR" baseline="0" dirty="0" smtClean="0"/>
              <a:t> </a:t>
            </a:r>
            <a:r>
              <a:rPr lang="tr-TR" baseline="0" dirty="0" err="1" smtClean="0"/>
              <a:t>agonistleri</a:t>
            </a:r>
            <a:r>
              <a:rPr lang="tr-TR" baseline="0" dirty="0" smtClean="0"/>
              <a:t> kullanılabilir. </a:t>
            </a:r>
          </a:p>
          <a:p>
            <a:r>
              <a:rPr lang="tr-TR" baseline="0" dirty="0" err="1" smtClean="0"/>
              <a:t>Östrusun</a:t>
            </a:r>
            <a:r>
              <a:rPr lang="tr-TR" baseline="0" dirty="0" smtClean="0"/>
              <a:t> indüklenmesi: </a:t>
            </a:r>
            <a:r>
              <a:rPr lang="tr-TR" baseline="0" dirty="0" err="1" smtClean="0"/>
              <a:t>Dopamin</a:t>
            </a:r>
            <a:r>
              <a:rPr lang="tr-TR" baseline="0" dirty="0" smtClean="0"/>
              <a:t> </a:t>
            </a:r>
            <a:r>
              <a:rPr lang="tr-TR" baseline="0" dirty="0" err="1" smtClean="0"/>
              <a:t>agonistleri</a:t>
            </a:r>
            <a:r>
              <a:rPr lang="tr-TR" baseline="0" dirty="0" smtClean="0"/>
              <a:t> </a:t>
            </a:r>
            <a:r>
              <a:rPr lang="tr-TR" baseline="0" dirty="0" err="1" smtClean="0"/>
              <a:t>proöstrus</a:t>
            </a:r>
            <a:r>
              <a:rPr lang="tr-TR" baseline="0" dirty="0" smtClean="0"/>
              <a:t> ve </a:t>
            </a:r>
            <a:r>
              <a:rPr lang="tr-TR" baseline="0" dirty="0" err="1" smtClean="0"/>
              <a:t>östrus</a:t>
            </a:r>
            <a:r>
              <a:rPr lang="tr-TR" baseline="0" dirty="0" smtClean="0"/>
              <a:t> dışındaki dönemlerde kullanılır. </a:t>
            </a:r>
            <a:r>
              <a:rPr lang="tr-TR" baseline="0" dirty="0" err="1" smtClean="0"/>
              <a:t>GnRH</a:t>
            </a:r>
            <a:r>
              <a:rPr lang="tr-TR" baseline="0" dirty="0" smtClean="0"/>
              <a:t> </a:t>
            </a:r>
            <a:r>
              <a:rPr lang="tr-TR" baseline="0" dirty="0" err="1" smtClean="0"/>
              <a:t>agonistleri</a:t>
            </a:r>
            <a:r>
              <a:rPr lang="tr-TR" baseline="0" dirty="0" smtClean="0"/>
              <a:t> </a:t>
            </a:r>
            <a:r>
              <a:rPr lang="tr-TR" baseline="0" dirty="0" err="1" smtClean="0"/>
              <a:t>anöstrusta</a:t>
            </a:r>
            <a:r>
              <a:rPr lang="tr-TR" baseline="0" dirty="0" smtClean="0"/>
              <a:t> kullanılır. </a:t>
            </a:r>
            <a:r>
              <a:rPr lang="tr-TR" baseline="0" dirty="0" err="1" smtClean="0"/>
              <a:t>eCG</a:t>
            </a:r>
            <a:r>
              <a:rPr lang="tr-TR" baseline="0" dirty="0" smtClean="0"/>
              <a:t> ve PMSG de nadiren kullanılır.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B22A8-6357-477B-B55C-C6820095ABB3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43238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Kliniğe suni</a:t>
            </a:r>
            <a:r>
              <a:rPr lang="tr-TR" baseline="0" dirty="0" smtClean="0"/>
              <a:t> tohumlama isteyen bir hasta sahibi geldiğinde ilk olarak </a:t>
            </a:r>
            <a:r>
              <a:rPr lang="tr-TR" baseline="0" dirty="0" err="1" smtClean="0"/>
              <a:t>anamnez</a:t>
            </a:r>
            <a:r>
              <a:rPr lang="tr-TR" baseline="0" dirty="0" smtClean="0"/>
              <a:t> alınır. Hayvanın </a:t>
            </a:r>
            <a:r>
              <a:rPr lang="tr-TR" baseline="0" dirty="0" err="1" smtClean="0"/>
              <a:t>proöstrus</a:t>
            </a:r>
            <a:r>
              <a:rPr lang="tr-TR" baseline="0" dirty="0" smtClean="0"/>
              <a:t> kanamasının normalde kaç gün sürdüğü sorulur çünkü </a:t>
            </a:r>
            <a:r>
              <a:rPr lang="tr-TR" baseline="0" dirty="0" err="1" smtClean="0"/>
              <a:t>proöstrus</a:t>
            </a:r>
            <a:r>
              <a:rPr lang="tr-TR" baseline="0" dirty="0" smtClean="0"/>
              <a:t> kanaması süresi hayvanlar arası 6-21 gün arası farklı sürelerde görülebilir. </a:t>
            </a:r>
          </a:p>
          <a:p>
            <a:r>
              <a:rPr lang="tr-TR" dirty="0" smtClean="0"/>
              <a:t>Uygun dönem tespiti öncesinde çiftleştirme ve gebelik geçmişi öğrenilir</a:t>
            </a:r>
            <a:r>
              <a:rPr lang="tr-TR" baseline="0" dirty="0" smtClean="0"/>
              <a:t> ve genel muayene yapılır.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B22A8-6357-477B-B55C-C6820095ABB3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83023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LH piki </a:t>
            </a:r>
            <a:r>
              <a:rPr lang="tr-TR" dirty="0" err="1" smtClean="0"/>
              <a:t>ovulasyondan</a:t>
            </a:r>
            <a:r>
              <a:rPr lang="tr-TR" baseline="0" dirty="0" smtClean="0"/>
              <a:t> hemen önce şekillenir. Ancak tohumlama için uygun zaman tespitinde LH pikinin saptanması maliyeti ve her gün düzenli kontrol gereksinimleri nedeniyle tercih edilmemektedir. </a:t>
            </a:r>
            <a:endParaRPr lang="tr-TR" dirty="0" smtClean="0"/>
          </a:p>
          <a:p>
            <a:r>
              <a:rPr lang="tr-TR" dirty="0" smtClean="0"/>
              <a:t>Diğer hayvan türlerinin aksine </a:t>
            </a:r>
            <a:r>
              <a:rPr lang="tr-TR" dirty="0" err="1" smtClean="0"/>
              <a:t>progesteron</a:t>
            </a:r>
            <a:r>
              <a:rPr lang="tr-TR" dirty="0" smtClean="0"/>
              <a:t> seviyesi köpeklerde yüksek seyretmektedir. Diğer hayvan türlerinde </a:t>
            </a:r>
            <a:r>
              <a:rPr lang="tr-TR" dirty="0" err="1" smtClean="0"/>
              <a:t>progesteron</a:t>
            </a:r>
            <a:r>
              <a:rPr lang="tr-TR" dirty="0" smtClean="0"/>
              <a:t> düzeyi</a:t>
            </a:r>
            <a:r>
              <a:rPr lang="tr-TR" baseline="0" dirty="0" smtClean="0"/>
              <a:t> </a:t>
            </a:r>
            <a:r>
              <a:rPr lang="tr-TR" dirty="0" smtClean="0"/>
              <a:t>2ng/ml’ye ulaştığında </a:t>
            </a:r>
            <a:r>
              <a:rPr lang="tr-TR" dirty="0" err="1" smtClean="0"/>
              <a:t>ovulasyon</a:t>
            </a:r>
            <a:r>
              <a:rPr lang="tr-TR" baseline="0" dirty="0" smtClean="0"/>
              <a:t> olduğu ve geç kalındığı anlaşılırken, köpeklerde </a:t>
            </a:r>
            <a:r>
              <a:rPr lang="tr-TR" baseline="0" dirty="0" err="1" smtClean="0"/>
              <a:t>ovulasyon</a:t>
            </a:r>
            <a:r>
              <a:rPr lang="tr-TR" baseline="0" dirty="0" smtClean="0"/>
              <a:t> öncesi </a:t>
            </a:r>
            <a:r>
              <a:rPr lang="tr-TR" baseline="0" dirty="0" err="1" smtClean="0"/>
              <a:t>progesteron</a:t>
            </a:r>
            <a:r>
              <a:rPr lang="tr-TR" baseline="0" dirty="0" smtClean="0"/>
              <a:t> düzeyi 2-5 </a:t>
            </a:r>
            <a:r>
              <a:rPr lang="tr-TR" baseline="0" dirty="0" err="1" smtClean="0"/>
              <a:t>ng</a:t>
            </a:r>
            <a:r>
              <a:rPr lang="tr-TR" baseline="0" dirty="0" smtClean="0"/>
              <a:t>/ml’dir. Dolayısıyla tohumlama için uygun dönem </a:t>
            </a:r>
            <a:r>
              <a:rPr lang="tr-TR" baseline="0" dirty="0" err="1" smtClean="0"/>
              <a:t>progesteronun</a:t>
            </a:r>
            <a:r>
              <a:rPr lang="tr-TR" baseline="0" dirty="0" smtClean="0"/>
              <a:t> 2-5 </a:t>
            </a:r>
            <a:r>
              <a:rPr lang="tr-TR" baseline="0" dirty="0" err="1" smtClean="0"/>
              <a:t>ng</a:t>
            </a:r>
            <a:r>
              <a:rPr lang="tr-TR" baseline="0" dirty="0" smtClean="0"/>
              <a:t>/ml arasında olduğu dönemdir. 5 </a:t>
            </a:r>
            <a:r>
              <a:rPr lang="tr-TR" baseline="0" dirty="0" err="1" smtClean="0"/>
              <a:t>ng</a:t>
            </a:r>
            <a:r>
              <a:rPr lang="tr-TR" baseline="0" dirty="0" smtClean="0"/>
              <a:t>/ml’yi geçtiğinde </a:t>
            </a:r>
            <a:r>
              <a:rPr lang="tr-TR" baseline="0" dirty="0" err="1" smtClean="0"/>
              <a:t>ovulasyonun</a:t>
            </a:r>
            <a:r>
              <a:rPr lang="tr-TR" baseline="0" dirty="0" smtClean="0"/>
              <a:t> olduğu ve geç kalındığı anlaşılır.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B22A8-6357-477B-B55C-C6820095ABB3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33689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7451" y="2756847"/>
            <a:ext cx="2477921" cy="1293028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östrus</a:t>
            </a:r>
            <a:r>
              <a:rPr lang="tr-TR" dirty="0" smtClean="0"/>
              <a:t> kontrolü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39486670"/>
              </p:ext>
            </p:extLst>
          </p:nvPr>
        </p:nvGraphicFramePr>
        <p:xfrm>
          <a:off x="3643953" y="272955"/>
          <a:ext cx="5025788" cy="6489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164671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6457950" cy="1293028"/>
          </a:xfrm>
        </p:spPr>
        <p:txBody>
          <a:bodyPr/>
          <a:lstStyle/>
          <a:p>
            <a:r>
              <a:rPr lang="tr-TR" dirty="0" smtClean="0"/>
              <a:t>Klinik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064097842"/>
              </p:ext>
            </p:extLst>
          </p:nvPr>
        </p:nvGraphicFramePr>
        <p:xfrm>
          <a:off x="225188" y="2057401"/>
          <a:ext cx="3930556" cy="4160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Dikdörtgen"/>
          <p:cNvSpPr/>
          <p:nvPr/>
        </p:nvSpPr>
        <p:spPr>
          <a:xfrm>
            <a:off x="4355976" y="2132856"/>
            <a:ext cx="4572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Kliniğe suni tohumlama isteyen bir hasta sahibi geldiğinde ilk olarak </a:t>
            </a:r>
            <a:r>
              <a:rPr lang="tr-TR" dirty="0" err="1" smtClean="0"/>
              <a:t>anamnez</a:t>
            </a:r>
            <a:r>
              <a:rPr lang="tr-TR" dirty="0" smtClean="0"/>
              <a:t> alınır. Hayvanın </a:t>
            </a:r>
            <a:r>
              <a:rPr lang="tr-TR" dirty="0" err="1" smtClean="0"/>
              <a:t>proöstrus</a:t>
            </a:r>
            <a:r>
              <a:rPr lang="tr-TR" dirty="0" smtClean="0"/>
              <a:t> kanamasının normalde kaç gün sürdüğü sorulur çünkü </a:t>
            </a:r>
            <a:r>
              <a:rPr lang="tr-TR" dirty="0" err="1" smtClean="0"/>
              <a:t>proöstrus</a:t>
            </a:r>
            <a:r>
              <a:rPr lang="tr-TR" dirty="0" smtClean="0"/>
              <a:t> kanaması süresi hayvanlar arası 6-21 gün arası farklı sürelerde görülebilir. </a:t>
            </a:r>
          </a:p>
          <a:p>
            <a:r>
              <a:rPr lang="tr-TR" dirty="0" smtClean="0"/>
              <a:t>Uygun dönem tespiti öncesinde çiftleştirme ve gebelik geçmişi öğrenilir ve genel muayene yapılır.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10770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Vaginal</a:t>
            </a:r>
            <a:r>
              <a:rPr lang="tr-TR" dirty="0" smtClean="0"/>
              <a:t> Sitoloji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340768"/>
            <a:ext cx="8435280" cy="4525963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 smtClean="0"/>
              <a:t>Vajinal</a:t>
            </a:r>
            <a:r>
              <a:rPr lang="tr-TR" dirty="0" smtClean="0"/>
              <a:t> </a:t>
            </a:r>
            <a:r>
              <a:rPr lang="tr-TR" dirty="0" err="1" smtClean="0"/>
              <a:t>smear</a:t>
            </a:r>
            <a:r>
              <a:rPr lang="tr-TR" dirty="0" smtClean="0"/>
              <a:t> alınır. Alınan </a:t>
            </a:r>
            <a:r>
              <a:rPr lang="tr-TR" dirty="0" err="1" smtClean="0"/>
              <a:t>smearda</a:t>
            </a:r>
            <a:r>
              <a:rPr lang="tr-TR" dirty="0" smtClean="0"/>
              <a:t> görülen hücrelere göre tohumlama için uygun dönem saptanabilir. </a:t>
            </a:r>
            <a:r>
              <a:rPr lang="tr-TR" dirty="0" err="1" smtClean="0"/>
              <a:t>Vajinal</a:t>
            </a:r>
            <a:r>
              <a:rPr lang="tr-TR" dirty="0" smtClean="0"/>
              <a:t> sitolojide dönemlere göre farklı miktarlarda farklı hücreler görülür. Örneğin </a:t>
            </a:r>
            <a:r>
              <a:rPr lang="tr-TR" dirty="0" err="1" smtClean="0"/>
              <a:t>proöstrustaki</a:t>
            </a:r>
            <a:r>
              <a:rPr lang="tr-TR" dirty="0" smtClean="0"/>
              <a:t> hayvanda eritrositler bol miktarda görülür. Bunun nedeni </a:t>
            </a:r>
            <a:r>
              <a:rPr lang="tr-TR" dirty="0" err="1" smtClean="0"/>
              <a:t>proöstrus</a:t>
            </a:r>
            <a:r>
              <a:rPr lang="tr-TR" dirty="0" smtClean="0"/>
              <a:t> kanamasıdır. Tohumlama için uygun dönem genellikle </a:t>
            </a:r>
            <a:r>
              <a:rPr lang="tr-TR" dirty="0" err="1" smtClean="0"/>
              <a:t>proöstrus</a:t>
            </a:r>
            <a:r>
              <a:rPr lang="tr-TR" dirty="0" smtClean="0"/>
              <a:t> kanamasından 2-5 gün sonraya denk gelir. Uygun dönemde olan hayvanda </a:t>
            </a:r>
            <a:r>
              <a:rPr lang="tr-TR" dirty="0" err="1" smtClean="0"/>
              <a:t>keratiniza</a:t>
            </a:r>
            <a:r>
              <a:rPr lang="tr-TR" dirty="0" smtClean="0"/>
              <a:t> </a:t>
            </a:r>
            <a:r>
              <a:rPr lang="tr-TR" dirty="0" err="1" smtClean="0"/>
              <a:t>süperfisiyal</a:t>
            </a:r>
            <a:r>
              <a:rPr lang="tr-TR" dirty="0" smtClean="0"/>
              <a:t> hücre oranı %80’in üzerindedir. Hücreler çekirdeklerini kaybetmiş, kenarları düzensiz hale gelmiştir.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6457950" cy="1293028"/>
          </a:xfrm>
        </p:spPr>
        <p:txBody>
          <a:bodyPr/>
          <a:lstStyle/>
          <a:p>
            <a:r>
              <a:rPr lang="tr-TR" dirty="0" smtClean="0"/>
              <a:t>Hormon analizi</a:t>
            </a:r>
            <a:endParaRPr lang="tr-TR" dirty="0"/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="" xmlns:p14="http://schemas.microsoft.com/office/powerpoint/2010/main" val="1867430945"/>
              </p:ext>
            </p:extLst>
          </p:nvPr>
        </p:nvGraphicFramePr>
        <p:xfrm>
          <a:off x="5455693" y="2284890"/>
          <a:ext cx="3598310" cy="3707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395536" y="2060848"/>
            <a:ext cx="4690864" cy="3701008"/>
          </a:xfrm>
        </p:spPr>
        <p:txBody>
          <a:bodyPr>
            <a:normAutofit fontScale="55000" lnSpcReduction="20000"/>
          </a:bodyPr>
          <a:lstStyle/>
          <a:p>
            <a:r>
              <a:rPr lang="tr-TR" dirty="0" smtClean="0"/>
              <a:t>LH piki </a:t>
            </a:r>
            <a:r>
              <a:rPr lang="tr-TR" dirty="0" err="1" smtClean="0"/>
              <a:t>ovulasyondan</a:t>
            </a:r>
            <a:r>
              <a:rPr lang="tr-TR" dirty="0" smtClean="0"/>
              <a:t> hemen önce şekillenir. Ancak tohumlama için uygun zaman tespitinde LH pikinin saptanması maliyeti ve her gün düzenli kontrol gereksinimleri nedeniyle tercih edilmemektedir. </a:t>
            </a:r>
          </a:p>
          <a:p>
            <a:r>
              <a:rPr lang="tr-TR" dirty="0" smtClean="0"/>
              <a:t>Diğer hayvan türlerinin aksine </a:t>
            </a:r>
            <a:r>
              <a:rPr lang="tr-TR" dirty="0" err="1" smtClean="0"/>
              <a:t>progesteron</a:t>
            </a:r>
            <a:r>
              <a:rPr lang="tr-TR" dirty="0" smtClean="0"/>
              <a:t> seviyesi köpeklerde yüksek seyretmektedir. Diğer hayvan türlerinde </a:t>
            </a:r>
            <a:r>
              <a:rPr lang="tr-TR" dirty="0" err="1" smtClean="0"/>
              <a:t>progesteron</a:t>
            </a:r>
            <a:r>
              <a:rPr lang="tr-TR" dirty="0" smtClean="0"/>
              <a:t> düzeyi 2ng/</a:t>
            </a:r>
            <a:r>
              <a:rPr lang="tr-TR" dirty="0" err="1" smtClean="0"/>
              <a:t>ml’ye</a:t>
            </a:r>
            <a:r>
              <a:rPr lang="tr-TR" dirty="0" smtClean="0"/>
              <a:t> ulaştığında </a:t>
            </a:r>
            <a:r>
              <a:rPr lang="tr-TR" dirty="0" err="1" smtClean="0"/>
              <a:t>ovulasyon</a:t>
            </a:r>
            <a:r>
              <a:rPr lang="tr-TR" dirty="0" smtClean="0"/>
              <a:t> olduğu ve geç kalındığı anlaşılırken, köpeklerde </a:t>
            </a:r>
            <a:r>
              <a:rPr lang="tr-TR" dirty="0" err="1" smtClean="0"/>
              <a:t>ovulasyon</a:t>
            </a:r>
            <a:r>
              <a:rPr lang="tr-TR" dirty="0" smtClean="0"/>
              <a:t> öncesi </a:t>
            </a:r>
            <a:r>
              <a:rPr lang="tr-TR" dirty="0" err="1" smtClean="0"/>
              <a:t>progesteron</a:t>
            </a:r>
            <a:r>
              <a:rPr lang="tr-TR" dirty="0" smtClean="0"/>
              <a:t> düzeyi 2-5 </a:t>
            </a:r>
            <a:r>
              <a:rPr lang="tr-TR" dirty="0" err="1" smtClean="0"/>
              <a:t>ng</a:t>
            </a:r>
            <a:r>
              <a:rPr lang="tr-TR" dirty="0" smtClean="0"/>
              <a:t>/</a:t>
            </a:r>
            <a:r>
              <a:rPr lang="tr-TR" dirty="0" err="1" smtClean="0"/>
              <a:t>ml’dir</a:t>
            </a:r>
            <a:r>
              <a:rPr lang="tr-TR" dirty="0" smtClean="0"/>
              <a:t>. Dolayısıyla tohumlama için uygun dönem </a:t>
            </a:r>
            <a:r>
              <a:rPr lang="tr-TR" dirty="0" err="1" smtClean="0"/>
              <a:t>progesteronun</a:t>
            </a:r>
            <a:r>
              <a:rPr lang="tr-TR" dirty="0" smtClean="0"/>
              <a:t> 2-5 </a:t>
            </a:r>
            <a:r>
              <a:rPr lang="tr-TR" dirty="0" err="1" smtClean="0"/>
              <a:t>ng</a:t>
            </a:r>
            <a:r>
              <a:rPr lang="tr-TR" dirty="0" smtClean="0"/>
              <a:t>/ml arasında olduğu dönemdir. 5 </a:t>
            </a:r>
            <a:r>
              <a:rPr lang="tr-TR" dirty="0" err="1" smtClean="0"/>
              <a:t>ng</a:t>
            </a:r>
            <a:r>
              <a:rPr lang="tr-TR" dirty="0" smtClean="0"/>
              <a:t>/</a:t>
            </a:r>
            <a:r>
              <a:rPr lang="tr-TR" dirty="0" err="1" smtClean="0"/>
              <a:t>ml’yi</a:t>
            </a:r>
            <a:r>
              <a:rPr lang="tr-TR" dirty="0" smtClean="0"/>
              <a:t> geçtiğinde </a:t>
            </a:r>
            <a:r>
              <a:rPr lang="tr-TR" dirty="0" err="1" smtClean="0"/>
              <a:t>ovulasyonun</a:t>
            </a:r>
            <a:r>
              <a:rPr lang="tr-TR" dirty="0" smtClean="0"/>
              <a:t> olduğu ve geç kalındığı anlaşılır.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54091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457</Words>
  <Application>Microsoft Office PowerPoint</Application>
  <PresentationFormat>Ekran Gösterisi (4:3)</PresentationFormat>
  <Paragraphs>39</Paragraphs>
  <Slides>4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östrus kontrolü</vt:lpstr>
      <vt:lpstr>Klinik</vt:lpstr>
      <vt:lpstr>Vaginal Sitoloji</vt:lpstr>
      <vt:lpstr>Hormon analizi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östrus kontrolü</dc:title>
  <dc:creator>Borga TIRPAN</dc:creator>
  <cp:lastModifiedBy>masa üstü</cp:lastModifiedBy>
  <cp:revision>1</cp:revision>
  <dcterms:created xsi:type="dcterms:W3CDTF">2017-11-06T10:13:46Z</dcterms:created>
  <dcterms:modified xsi:type="dcterms:W3CDTF">2017-11-06T10:17:31Z</dcterms:modified>
</cp:coreProperties>
</file>