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9A7FDB1-B3C7-48E7-AC21-219234AD78D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9A7FDB1-B3C7-48E7-AC21-219234AD78D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9A7FDB1-B3C7-48E7-AC21-219234AD78D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9A7FDB1-B3C7-48E7-AC21-219234AD78D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A7FDB1-B3C7-48E7-AC21-219234AD78D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9A7FDB1-B3C7-48E7-AC21-219234AD78D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9A7FDB1-B3C7-48E7-AC21-219234AD78D8}"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9A7FDB1-B3C7-48E7-AC21-219234AD78D8}"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A7FDB1-B3C7-48E7-AC21-219234AD78D8}"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7FDB1-B3C7-48E7-AC21-219234AD78D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7FDB1-B3C7-48E7-AC21-219234AD78D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B1EF7E-700F-4685-8F9C-D75B90C36CA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A7FDB1-B3C7-48E7-AC21-219234AD78D8}"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B1EF7E-700F-4685-8F9C-D75B90C36CA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a:t>6</a:t>
            </a:r>
            <a:r>
              <a:rPr lang="tr-TR" dirty="0" smtClean="0"/>
              <a:t>. Hafta</a:t>
            </a:r>
          </a:p>
          <a:p>
            <a:r>
              <a:rPr lang="tr-TR" dirty="0" smtClean="0"/>
              <a:t>Örnek olay çalışması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İşçi Z, bir otelde resepsiyonist olarak çalışmaktadır.</a:t>
            </a:r>
          </a:p>
          <a:p>
            <a:r>
              <a:rPr lang="tr-TR" dirty="0" smtClean="0"/>
              <a:t>İşe 1.1.2016 tarihinde girmiştir. Daha sonra 1. 1. 2020 tarihinde işten çıkarılmıştır.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İşten çıkarken, işyeri sahibi ile aralarında bir anlaşma imzalamış ve sosyal güvenlik primlerinin yatırılmayan kısmından ve kıdem tazminatı alacağından feragat ettiğini kabul etmiştir. </a:t>
            </a:r>
          </a:p>
          <a:p>
            <a:r>
              <a:rPr lang="tr-TR" dirty="0" smtClean="0"/>
              <a:t>Z, daha sonra işvereni aleyhine dava açarak bu alacaklarının tahsil edilmesini istemiştir.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Yerel mahkeme, Z ile işvereni arasında daha önce imzalanmış olan feragat sözleşmesine binayen bu talebi reddetmiştir.</a:t>
            </a:r>
          </a:p>
          <a:p>
            <a:r>
              <a:rPr lang="tr-TR" dirty="0" smtClean="0"/>
              <a:t>Bu durumu sosyal güvenlik hukuku açısından değerlendiriniz.</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Sosyal güvenlik bir insan hakkı olarak kabul edilmektedir.</a:t>
            </a:r>
          </a:p>
          <a:p>
            <a:r>
              <a:rPr lang="tr-TR" dirty="0" smtClean="0"/>
              <a:t>Anayasamız da bu durumu açık bir biçimde ifade etmiştir. </a:t>
            </a:r>
          </a:p>
          <a:p>
            <a:r>
              <a:rPr lang="tr-TR" dirty="0" smtClean="0"/>
              <a:t>Dolayısıyla kişinin bu haktan feragat etmesi mümkün değildir. </a:t>
            </a:r>
          </a:p>
          <a:p>
            <a:r>
              <a:rPr lang="tr-TR" dirty="0" smtClean="0"/>
              <a:t>Aksi yönde bir sözleşmenin varlığı bu durumu değiştirmez.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Konuya ilişkin bir Hukuk Genel Kurulu kararında bu husus şu şekilde ifade edilmiştir: </a:t>
            </a:r>
          </a:p>
          <a:p>
            <a:r>
              <a:rPr lang="tr-TR" dirty="0" smtClean="0"/>
              <a:t>“1982 Anayasasının 12. maddesine göre ‘Herkes kişiliğine bağlı, dokunulmaz devredilmez, vazgeçilmez, temel hak ve hürriyetlere sahiptir’. </a:t>
            </a:r>
          </a:p>
          <a:p>
            <a:r>
              <a:rPr lang="tr-TR" dirty="0" smtClean="0"/>
              <a:t>60. maddede ise ‘Herkes sosyal güvenlik hakkına sahiptir’ hükmüne yer verilmiştir. Bu iki hüküm birlikte değerlendirilecek olursa sosyal güvenlik hakkının kişiye sıkı sıkıya bağlı dokunulmaz ve feragat edilemez bir hak olduğu sonucuna ulaşılmaktadır.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Bu nedenle, sigortalılık hakkından feragat edilemez.</a:t>
            </a:r>
          </a:p>
          <a:p>
            <a:r>
              <a:rPr lang="tr-TR" dirty="0" smtClean="0"/>
              <a:t> Kamu düzenini ilgilendiren bu tür tespit davalarında hâkimin feragat nedeniyle davayı reddetmeyip özel bir duyarlılık göstererek delilleri kendiliğinden toplaması ve sonucuna göre karar vermesi gerekir.</a:t>
            </a:r>
          </a:p>
          <a:p>
            <a:r>
              <a:rPr lang="tr-TR" dirty="0" smtClean="0"/>
              <a:t>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Zira, sigortalı hizmet tespiti davasının açılması ile Sosyal Sigortalar Kurumu bir çalışma ilişkisinden haberdar olacak gerektiğinde müfettiş incelemesi yaparak resen prim tahakkuk ettirip, tahsil edecektir. </a:t>
            </a:r>
          </a:p>
          <a:p>
            <a:r>
              <a:rPr lang="tr-TR" dirty="0" smtClean="0"/>
              <a:t>Görüldüğü gibi hizmet tespiti davaları kurumun hak alanını da doğrudan ilgilendirmektedir(ERDOĞAN, 2014).</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304</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HUKUKU 2</vt:lpstr>
      <vt:lpstr>ÖRNEK OLAY</vt:lpstr>
      <vt:lpstr>ÖRNEK OLAY</vt:lpstr>
      <vt:lpstr>ÖRNEK OLAY</vt:lpstr>
      <vt:lpstr>ÖRNEK OLAY</vt:lpstr>
      <vt:lpstr>ÖRNEK OLAY</vt:lpstr>
      <vt:lpstr>ÖRNEK OLAY</vt:lpstr>
      <vt:lpstr>ÖRNEK OLAY</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2020-05-04T07:49:27Z</dcterms:created>
  <dcterms:modified xsi:type="dcterms:W3CDTF">2020-05-04T08:09:20Z</dcterms:modified>
</cp:coreProperties>
</file>