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A878567C-3687-4346-87F5-F59BE82A741D}" type="datetimeFigureOut">
              <a:rPr lang="en-US" smtClean="0"/>
              <a:t>5/8/2017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372239E1-27E4-4644-9723-55B303A49468}" type="slidenum">
              <a:rPr lang="en-US" smtClean="0"/>
              <a:t>‹#›</a:t>
            </a:fld>
            <a:endParaRPr lang="en-US"/>
          </a:p>
        </p:txBody>
      </p:sp>
    </p:spTree>
    <p:extLst>
      <p:ext uri="{BB962C8B-B14F-4D97-AF65-F5344CB8AC3E}">
        <p14:creationId xmlns:p14="http://schemas.microsoft.com/office/powerpoint/2010/main" val="1491851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A878567C-3687-4346-87F5-F59BE82A741D}" type="datetimeFigureOut">
              <a:rPr lang="en-US" smtClean="0"/>
              <a:t>5/8/2017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372239E1-27E4-4644-9723-55B303A49468}" type="slidenum">
              <a:rPr lang="en-US" smtClean="0"/>
              <a:t>‹#›</a:t>
            </a:fld>
            <a:endParaRPr lang="en-US"/>
          </a:p>
        </p:txBody>
      </p:sp>
    </p:spTree>
    <p:extLst>
      <p:ext uri="{BB962C8B-B14F-4D97-AF65-F5344CB8AC3E}">
        <p14:creationId xmlns:p14="http://schemas.microsoft.com/office/powerpoint/2010/main" val="393799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A878567C-3687-4346-87F5-F59BE82A741D}" type="datetimeFigureOut">
              <a:rPr lang="en-US" smtClean="0"/>
              <a:t>5/8/2017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372239E1-27E4-4644-9723-55B303A49468}" type="slidenum">
              <a:rPr lang="en-US" smtClean="0"/>
              <a:t>‹#›</a:t>
            </a:fld>
            <a:endParaRPr lang="en-US"/>
          </a:p>
        </p:txBody>
      </p:sp>
    </p:spTree>
    <p:extLst>
      <p:ext uri="{BB962C8B-B14F-4D97-AF65-F5344CB8AC3E}">
        <p14:creationId xmlns:p14="http://schemas.microsoft.com/office/powerpoint/2010/main" val="1518007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A878567C-3687-4346-87F5-F59BE82A741D}" type="datetimeFigureOut">
              <a:rPr lang="en-US" smtClean="0"/>
              <a:t>5/8/2017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372239E1-27E4-4644-9723-55B303A49468}" type="slidenum">
              <a:rPr lang="en-US" smtClean="0"/>
              <a:t>‹#›</a:t>
            </a:fld>
            <a:endParaRPr lang="en-US"/>
          </a:p>
        </p:txBody>
      </p:sp>
    </p:spTree>
    <p:extLst>
      <p:ext uri="{BB962C8B-B14F-4D97-AF65-F5344CB8AC3E}">
        <p14:creationId xmlns:p14="http://schemas.microsoft.com/office/powerpoint/2010/main" val="21523988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878567C-3687-4346-87F5-F59BE82A741D}" type="datetimeFigureOut">
              <a:rPr lang="en-US" smtClean="0"/>
              <a:t>5/8/2017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372239E1-27E4-4644-9723-55B303A49468}" type="slidenum">
              <a:rPr lang="en-US" smtClean="0"/>
              <a:t>‹#›</a:t>
            </a:fld>
            <a:endParaRPr lang="en-US"/>
          </a:p>
        </p:txBody>
      </p:sp>
    </p:spTree>
    <p:extLst>
      <p:ext uri="{BB962C8B-B14F-4D97-AF65-F5344CB8AC3E}">
        <p14:creationId xmlns:p14="http://schemas.microsoft.com/office/powerpoint/2010/main" val="3533572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A878567C-3687-4346-87F5-F59BE82A741D}" type="datetimeFigureOut">
              <a:rPr lang="en-US" smtClean="0"/>
              <a:t>5/8/2017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372239E1-27E4-4644-9723-55B303A49468}" type="slidenum">
              <a:rPr lang="en-US" smtClean="0"/>
              <a:t>‹#›</a:t>
            </a:fld>
            <a:endParaRPr lang="en-US"/>
          </a:p>
        </p:txBody>
      </p:sp>
    </p:spTree>
    <p:extLst>
      <p:ext uri="{BB962C8B-B14F-4D97-AF65-F5344CB8AC3E}">
        <p14:creationId xmlns:p14="http://schemas.microsoft.com/office/powerpoint/2010/main" val="2262476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A878567C-3687-4346-87F5-F59BE82A741D}" type="datetimeFigureOut">
              <a:rPr lang="en-US" smtClean="0"/>
              <a:t>5/8/2017</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372239E1-27E4-4644-9723-55B303A49468}" type="slidenum">
              <a:rPr lang="en-US" smtClean="0"/>
              <a:t>‹#›</a:t>
            </a:fld>
            <a:endParaRPr lang="en-US"/>
          </a:p>
        </p:txBody>
      </p:sp>
    </p:spTree>
    <p:extLst>
      <p:ext uri="{BB962C8B-B14F-4D97-AF65-F5344CB8AC3E}">
        <p14:creationId xmlns:p14="http://schemas.microsoft.com/office/powerpoint/2010/main" val="749773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A878567C-3687-4346-87F5-F59BE82A741D}" type="datetimeFigureOut">
              <a:rPr lang="en-US" smtClean="0"/>
              <a:t>5/8/2017</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372239E1-27E4-4644-9723-55B303A49468}" type="slidenum">
              <a:rPr lang="en-US" smtClean="0"/>
              <a:t>‹#›</a:t>
            </a:fld>
            <a:endParaRPr lang="en-US"/>
          </a:p>
        </p:txBody>
      </p:sp>
    </p:spTree>
    <p:extLst>
      <p:ext uri="{BB962C8B-B14F-4D97-AF65-F5344CB8AC3E}">
        <p14:creationId xmlns:p14="http://schemas.microsoft.com/office/powerpoint/2010/main" val="3631673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878567C-3687-4346-87F5-F59BE82A741D}" type="datetimeFigureOut">
              <a:rPr lang="en-US" smtClean="0"/>
              <a:t>5/8/2017</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372239E1-27E4-4644-9723-55B303A49468}" type="slidenum">
              <a:rPr lang="en-US" smtClean="0"/>
              <a:t>‹#›</a:t>
            </a:fld>
            <a:endParaRPr lang="en-US"/>
          </a:p>
        </p:txBody>
      </p:sp>
    </p:spTree>
    <p:extLst>
      <p:ext uri="{BB962C8B-B14F-4D97-AF65-F5344CB8AC3E}">
        <p14:creationId xmlns:p14="http://schemas.microsoft.com/office/powerpoint/2010/main" val="2092141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878567C-3687-4346-87F5-F59BE82A741D}" type="datetimeFigureOut">
              <a:rPr lang="en-US" smtClean="0"/>
              <a:t>5/8/2017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372239E1-27E4-4644-9723-55B303A49468}" type="slidenum">
              <a:rPr lang="en-US" smtClean="0"/>
              <a:t>‹#›</a:t>
            </a:fld>
            <a:endParaRPr lang="en-US"/>
          </a:p>
        </p:txBody>
      </p:sp>
    </p:spTree>
    <p:extLst>
      <p:ext uri="{BB962C8B-B14F-4D97-AF65-F5344CB8AC3E}">
        <p14:creationId xmlns:p14="http://schemas.microsoft.com/office/powerpoint/2010/main" val="3972731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878567C-3687-4346-87F5-F59BE82A741D}" type="datetimeFigureOut">
              <a:rPr lang="en-US" smtClean="0"/>
              <a:t>5/8/2017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372239E1-27E4-4644-9723-55B303A49468}" type="slidenum">
              <a:rPr lang="en-US" smtClean="0"/>
              <a:t>‹#›</a:t>
            </a:fld>
            <a:endParaRPr lang="en-US"/>
          </a:p>
        </p:txBody>
      </p:sp>
    </p:spTree>
    <p:extLst>
      <p:ext uri="{BB962C8B-B14F-4D97-AF65-F5344CB8AC3E}">
        <p14:creationId xmlns:p14="http://schemas.microsoft.com/office/powerpoint/2010/main" val="33879987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78567C-3687-4346-87F5-F59BE82A741D}" type="datetimeFigureOut">
              <a:rPr lang="en-US" smtClean="0"/>
              <a:t>5/8/2017</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2239E1-27E4-4644-9723-55B303A49468}" type="slidenum">
              <a:rPr lang="en-US" smtClean="0"/>
              <a:t>‹#›</a:t>
            </a:fld>
            <a:endParaRPr lang="en-US"/>
          </a:p>
        </p:txBody>
      </p:sp>
    </p:spTree>
    <p:extLst>
      <p:ext uri="{BB962C8B-B14F-4D97-AF65-F5344CB8AC3E}">
        <p14:creationId xmlns:p14="http://schemas.microsoft.com/office/powerpoint/2010/main" val="35526101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Nakil süresi ve dinlenme</a:t>
            </a:r>
            <a:endParaRPr lang="en-US" dirty="0"/>
          </a:p>
        </p:txBody>
      </p:sp>
      <p:sp>
        <p:nvSpPr>
          <p:cNvPr id="3" name="İçerik Yer Tutucusu 2"/>
          <p:cNvSpPr>
            <a:spLocks noGrp="1"/>
          </p:cNvSpPr>
          <p:nvPr>
            <p:ph idx="1"/>
          </p:nvPr>
        </p:nvSpPr>
        <p:spPr/>
        <p:txBody>
          <a:bodyPr>
            <a:normAutofit/>
          </a:bodyPr>
          <a:lstStyle/>
          <a:p>
            <a:r>
              <a:rPr lang="tr-TR" dirty="0" smtClean="0"/>
              <a:t>Yükleme ve nakile alışık olmayan hayvanların refahı yüklemeden sonra ilk birkaç saat içinde oldukça düşüktür. Daha sonra belli bir dereceye kadar adaptasyon oluşmakta, bu adaptasyon türlere ve şartlara göre değişmekte, ancak birkaç saat sonra nakil süresi uzadıkça refah tekrar zayıflamaktadır. Bu nedenle refah süresi mümkün olduğunca kısa olmalıdır.</a:t>
            </a:r>
          </a:p>
          <a:p>
            <a:r>
              <a:rPr lang="tr-TR" dirty="0" smtClean="0"/>
              <a:t>Nakil süresi, ilk hayvanın nakil aracına yüklenmesiyle başlar, son hayvan indirilince biter.</a:t>
            </a:r>
          </a:p>
          <a:p>
            <a:r>
              <a:rPr lang="tr-TR" dirty="0"/>
              <a:t>Nakil süresi boyunca hayvanlara ayrılan alan, hayvan türleri ve cüsselerine uygun olmalıdır. </a:t>
            </a:r>
            <a:endParaRPr lang="tr-TR" dirty="0" smtClean="0"/>
          </a:p>
        </p:txBody>
      </p:sp>
    </p:spTree>
    <p:extLst>
      <p:ext uri="{BB962C8B-B14F-4D97-AF65-F5344CB8AC3E}">
        <p14:creationId xmlns:p14="http://schemas.microsoft.com/office/powerpoint/2010/main" val="3441389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algn="just"/>
            <a:r>
              <a:rPr lang="tr-TR" dirty="0" smtClean="0"/>
              <a:t>Uzun nakillerde nakil başladıktan 8 saat sonra görevli kişi tarafından hayvanların nakile devam edip edemeyecekleri incelenmelidir. Bu süreden sonra da belli aralıklarla hayvanlar kontrol edilmelidir. Eğer bu süreden sonra kontrol </a:t>
            </a:r>
            <a:r>
              <a:rPr lang="tr-TR" dirty="0" err="1" smtClean="0"/>
              <a:t>yapılmacaksa</a:t>
            </a:r>
            <a:r>
              <a:rPr lang="tr-TR" dirty="0" smtClean="0"/>
              <a:t> nakil 8 saatle sınırlandırılmalıdır. </a:t>
            </a:r>
          </a:p>
          <a:p>
            <a:pPr algn="just"/>
            <a:r>
              <a:rPr lang="tr-TR" dirty="0" smtClean="0"/>
              <a:t>Domuzlar, buzağılar ve 20 kg dan daha az </a:t>
            </a:r>
            <a:r>
              <a:rPr lang="tr-TR" dirty="0" err="1" smtClean="0"/>
              <a:t>ca</a:t>
            </a:r>
            <a:r>
              <a:rPr lang="tr-TR" dirty="0" smtClean="0"/>
              <a:t> a sahip olan kuzular ve atların 8 saate kadar süren nakilleri ile sığırlar ve koyunların 12 saate kadar süren nakillerinde hayvanlar yorulmakta ve dinlenme ihtiyacı duymaktadır. Bu nakilden sonra 6-8 saatlik bir dinlenme periyodu gerekmektedir. </a:t>
            </a:r>
          </a:p>
        </p:txBody>
      </p:sp>
    </p:spTree>
    <p:extLst>
      <p:ext uri="{BB962C8B-B14F-4D97-AF65-F5344CB8AC3E}">
        <p14:creationId xmlns:p14="http://schemas.microsoft.com/office/powerpoint/2010/main" val="28350609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fontScale="92500"/>
          </a:bodyPr>
          <a:lstStyle/>
          <a:p>
            <a:r>
              <a:rPr lang="tr-TR" dirty="0"/>
              <a:t>Hayvanlarda nakil sırasında meydana gelen canlı ağırlık kayıplarına nakliye firesi veya yol firesi denilmektedir. </a:t>
            </a:r>
            <a:endParaRPr lang="tr-TR" dirty="0" smtClean="0"/>
          </a:p>
          <a:p>
            <a:r>
              <a:rPr lang="tr-TR" dirty="0" smtClean="0"/>
              <a:t>Nakliye </a:t>
            </a:r>
            <a:r>
              <a:rPr lang="tr-TR" dirty="0"/>
              <a:t>firesi; yolun mesafesi ve süresine, yolda su ve yem verilip verilmemesine ve nakil aracının kalitesi ve özelliklerine göre değişmektedir. Uzun süreli nakiller daha fazla nakliye firesine sebep </a:t>
            </a:r>
            <a:r>
              <a:rPr lang="tr-TR" dirty="0" smtClean="0"/>
              <a:t>olabilmektedir.</a:t>
            </a:r>
          </a:p>
          <a:p>
            <a:r>
              <a:rPr lang="tr-TR" dirty="0" smtClean="0"/>
              <a:t>Bu </a:t>
            </a:r>
            <a:r>
              <a:rPr lang="tr-TR" dirty="0"/>
              <a:t>yüzden nakil süresince hayvan refahını üst düzeyde tutabilmek, nakliye firesini en aza indirmek amacıyla hayvan nakillerinde su ve yem verme periyotları, dinlenme süreleri ve nakil süreleri için bazı şartlar getirilmiştir. </a:t>
            </a:r>
            <a:endParaRPr lang="tr-TR" dirty="0" smtClean="0"/>
          </a:p>
          <a:p>
            <a:r>
              <a:rPr lang="tr-TR" dirty="0" smtClean="0"/>
              <a:t>Bu </a:t>
            </a:r>
            <a:r>
              <a:rPr lang="tr-TR" dirty="0"/>
              <a:t>şartlar havayolu ile yapılan nakli ve atları kapsamamakta olup diğer tür ve nakilleri için </a:t>
            </a:r>
            <a:r>
              <a:rPr lang="tr-TR" dirty="0" smtClean="0"/>
              <a:t>geçerlidir.</a:t>
            </a:r>
            <a:endParaRPr lang="en-US" dirty="0"/>
          </a:p>
          <a:p>
            <a:endParaRPr lang="en-US" dirty="0"/>
          </a:p>
        </p:txBody>
      </p:sp>
    </p:spTree>
    <p:extLst>
      <p:ext uri="{BB962C8B-B14F-4D97-AF65-F5344CB8AC3E}">
        <p14:creationId xmlns:p14="http://schemas.microsoft.com/office/powerpoint/2010/main" val="4116697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r>
              <a:rPr lang="tr-TR" dirty="0"/>
              <a:t>Nakil boyunca taşınan hayvanlar yağış ve hava cereyanı gibi dış etmenlerden </a:t>
            </a:r>
            <a:r>
              <a:rPr lang="tr-TR" dirty="0" smtClean="0"/>
              <a:t>korunmalıdır. </a:t>
            </a:r>
          </a:p>
          <a:p>
            <a:r>
              <a:rPr lang="tr-TR" dirty="0" smtClean="0"/>
              <a:t>Sıcaklık </a:t>
            </a:r>
            <a:r>
              <a:rPr lang="tr-TR" dirty="0"/>
              <a:t>stresinin yanında soğuk stresi de çok önemlidir. Çok soğuk koşullarda hareket eden bir aracın içinde rüzgar daha şiddetli hissedilmektedir. </a:t>
            </a:r>
            <a:endParaRPr lang="tr-TR" dirty="0" smtClean="0"/>
          </a:p>
        </p:txBody>
      </p:sp>
    </p:spTree>
    <p:extLst>
      <p:ext uri="{BB962C8B-B14F-4D97-AF65-F5344CB8AC3E}">
        <p14:creationId xmlns:p14="http://schemas.microsoft.com/office/powerpoint/2010/main" val="200030853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305</Words>
  <Application>Microsoft Office PowerPoint</Application>
  <PresentationFormat>Geniş ekran</PresentationFormat>
  <Paragraphs>12</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Arial</vt:lpstr>
      <vt:lpstr>Calibri</vt:lpstr>
      <vt:lpstr>Calibri Light</vt:lpstr>
      <vt:lpstr>Office Teması</vt:lpstr>
      <vt:lpstr>Nakil süresi ve dinlenme</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Nakil süresi ve dinlenme</dc:title>
  <dc:creator>user</dc:creator>
  <cp:lastModifiedBy>user</cp:lastModifiedBy>
  <cp:revision>1</cp:revision>
  <dcterms:created xsi:type="dcterms:W3CDTF">2017-05-08T12:02:47Z</dcterms:created>
  <dcterms:modified xsi:type="dcterms:W3CDTF">2017-05-08T12:02:51Z</dcterms:modified>
</cp:coreProperties>
</file>