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B9AA50-EF37-4EB1-8540-82719FC54DE5}" type="doc">
      <dgm:prSet loTypeId="urn:microsoft.com/office/officeart/2005/8/layout/hierarchy3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EA8C40C5-FF56-4A1A-B3BE-C20BA8679DFB}">
      <dgm:prSet phldrT="[Metin]" custT="1"/>
      <dgm:spPr/>
      <dgm:t>
        <a:bodyPr/>
        <a:lstStyle/>
        <a:p>
          <a:r>
            <a:rPr lang="tr-TR" sz="3200" dirty="0" smtClean="0"/>
            <a:t>PSE</a:t>
          </a:r>
          <a:endParaRPr lang="tr-TR" sz="3200" dirty="0"/>
        </a:p>
      </dgm:t>
    </dgm:pt>
    <dgm:pt modelId="{2EDD246D-5385-4E20-B21B-ACC1BCC021F3}" type="parTrans" cxnId="{582B51E9-7552-4111-91D0-2CDD0485CC72}">
      <dgm:prSet/>
      <dgm:spPr/>
      <dgm:t>
        <a:bodyPr/>
        <a:lstStyle/>
        <a:p>
          <a:endParaRPr lang="tr-TR"/>
        </a:p>
      </dgm:t>
    </dgm:pt>
    <dgm:pt modelId="{2880F0F4-3174-495A-8A99-0A00175976CD}" type="sibTrans" cxnId="{582B51E9-7552-4111-91D0-2CDD0485CC72}">
      <dgm:prSet/>
      <dgm:spPr/>
      <dgm:t>
        <a:bodyPr/>
        <a:lstStyle/>
        <a:p>
          <a:endParaRPr lang="tr-TR"/>
        </a:p>
      </dgm:t>
    </dgm:pt>
    <dgm:pt modelId="{5A5E7554-7D31-4F91-A317-66B242A33DE2}">
      <dgm:prSet phldrT="[Metin]"/>
      <dgm:spPr/>
      <dgm:t>
        <a:bodyPr/>
        <a:lstStyle/>
        <a:p>
          <a:r>
            <a:rPr lang="tr-TR" dirty="0" smtClean="0"/>
            <a:t>45 </a:t>
          </a:r>
          <a:r>
            <a:rPr lang="tr-TR" dirty="0" err="1" smtClean="0"/>
            <a:t>min</a:t>
          </a:r>
          <a:r>
            <a:rPr lang="tr-TR" dirty="0" smtClean="0"/>
            <a:t> post </a:t>
          </a:r>
          <a:r>
            <a:rPr lang="tr-TR" dirty="0" err="1" smtClean="0"/>
            <a:t>mortem</a:t>
          </a:r>
          <a:r>
            <a:rPr lang="tr-TR" dirty="0" smtClean="0"/>
            <a:t> of &lt;6</a:t>
          </a:r>
          <a:endParaRPr lang="tr-TR" dirty="0"/>
        </a:p>
      </dgm:t>
    </dgm:pt>
    <dgm:pt modelId="{31DE776E-A9D5-4C55-83E9-8023438270B2}" type="parTrans" cxnId="{5CA9EF12-8DF7-49B6-81DC-1447CAA2B6AF}">
      <dgm:prSet/>
      <dgm:spPr/>
      <dgm:t>
        <a:bodyPr/>
        <a:lstStyle/>
        <a:p>
          <a:endParaRPr lang="tr-TR"/>
        </a:p>
      </dgm:t>
    </dgm:pt>
    <dgm:pt modelId="{25074BD9-82B2-4BC0-A4D6-847746DA727F}" type="sibTrans" cxnId="{5CA9EF12-8DF7-49B6-81DC-1447CAA2B6AF}">
      <dgm:prSet/>
      <dgm:spPr/>
      <dgm:t>
        <a:bodyPr/>
        <a:lstStyle/>
        <a:p>
          <a:endParaRPr lang="tr-TR"/>
        </a:p>
      </dgm:t>
    </dgm:pt>
    <dgm:pt modelId="{3CB145CB-BA9C-4DB9-A3EE-579E1423107A}">
      <dgm:prSet phldrT="[Metin]" custT="1"/>
      <dgm:spPr/>
      <dgm:t>
        <a:bodyPr/>
        <a:lstStyle/>
        <a:p>
          <a:r>
            <a:rPr lang="tr-TR" sz="3200" dirty="0" smtClean="0"/>
            <a:t>DFD</a:t>
          </a:r>
          <a:endParaRPr lang="tr-TR" sz="4800" dirty="0"/>
        </a:p>
      </dgm:t>
    </dgm:pt>
    <dgm:pt modelId="{C19030D0-CD98-4689-B004-800366339336}" type="parTrans" cxnId="{E48CBEA5-1C3A-4016-9D51-5437323DE76D}">
      <dgm:prSet/>
      <dgm:spPr/>
      <dgm:t>
        <a:bodyPr/>
        <a:lstStyle/>
        <a:p>
          <a:endParaRPr lang="tr-TR"/>
        </a:p>
      </dgm:t>
    </dgm:pt>
    <dgm:pt modelId="{630CE0A3-33A3-47AA-9A56-8509707FF7D1}" type="sibTrans" cxnId="{E48CBEA5-1C3A-4016-9D51-5437323DE76D}">
      <dgm:prSet/>
      <dgm:spPr/>
      <dgm:t>
        <a:bodyPr/>
        <a:lstStyle/>
        <a:p>
          <a:endParaRPr lang="tr-TR"/>
        </a:p>
      </dgm:t>
    </dgm:pt>
    <dgm:pt modelId="{4770E27A-098B-40AD-BFA3-EFDAC3BA9C5B}">
      <dgm:prSet phldrT="[Metin]"/>
      <dgm:spPr/>
      <dgm:t>
        <a:bodyPr/>
        <a:lstStyle/>
        <a:p>
          <a:r>
            <a:rPr lang="en-US" dirty="0" smtClean="0"/>
            <a:t>after 12–48 hours post mortem </a:t>
          </a:r>
          <a:r>
            <a:rPr lang="tr-TR" dirty="0" smtClean="0"/>
            <a:t>of &gt; 6</a:t>
          </a:r>
          <a:endParaRPr lang="tr-TR" dirty="0"/>
        </a:p>
      </dgm:t>
    </dgm:pt>
    <dgm:pt modelId="{7E2D5C40-9CC6-428D-AF40-BAF96B87D1D4}" type="parTrans" cxnId="{205B6445-9B0A-4717-8DF6-5BBEB636CB7D}">
      <dgm:prSet/>
      <dgm:spPr/>
      <dgm:t>
        <a:bodyPr/>
        <a:lstStyle/>
        <a:p>
          <a:endParaRPr lang="tr-TR"/>
        </a:p>
      </dgm:t>
    </dgm:pt>
    <dgm:pt modelId="{953E6A30-4963-4359-91C9-123C4EB00134}" type="sibTrans" cxnId="{205B6445-9B0A-4717-8DF6-5BBEB636CB7D}">
      <dgm:prSet/>
      <dgm:spPr/>
      <dgm:t>
        <a:bodyPr/>
        <a:lstStyle/>
        <a:p>
          <a:endParaRPr lang="tr-TR"/>
        </a:p>
      </dgm:t>
    </dgm:pt>
    <dgm:pt modelId="{26E8C6DC-C746-4CC1-90CB-F3B60F574ADD}">
      <dgm:prSet phldrT="[Metin]"/>
      <dgm:spPr/>
      <dgm:t>
        <a:bodyPr/>
        <a:lstStyle/>
        <a:p>
          <a:r>
            <a:rPr lang="tr-TR" dirty="0" smtClean="0"/>
            <a:t>Dark </a:t>
          </a:r>
          <a:r>
            <a:rPr lang="tr-TR" dirty="0" err="1" smtClean="0"/>
            <a:t>cutters</a:t>
          </a:r>
          <a:endParaRPr lang="tr-TR" dirty="0"/>
        </a:p>
      </dgm:t>
    </dgm:pt>
    <dgm:pt modelId="{0A95A87C-9E43-450E-8B82-24362062D00A}" type="parTrans" cxnId="{FDC5062D-9064-43C0-8C23-54C64AB0086F}">
      <dgm:prSet/>
      <dgm:spPr/>
      <dgm:t>
        <a:bodyPr/>
        <a:lstStyle/>
        <a:p>
          <a:endParaRPr lang="tr-TR"/>
        </a:p>
      </dgm:t>
    </dgm:pt>
    <dgm:pt modelId="{4CCA8DC1-B25D-4A4D-BF46-5A1C70C02403}" type="sibTrans" cxnId="{FDC5062D-9064-43C0-8C23-54C64AB0086F}">
      <dgm:prSet/>
      <dgm:spPr/>
      <dgm:t>
        <a:bodyPr/>
        <a:lstStyle/>
        <a:p>
          <a:endParaRPr lang="tr-TR"/>
        </a:p>
      </dgm:t>
    </dgm:pt>
    <dgm:pt modelId="{73CC5C2C-3B15-4768-9582-E7202C9A7A20}" type="pres">
      <dgm:prSet presAssocID="{12B9AA50-EF37-4EB1-8540-82719FC54D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774C80A-26FC-4D94-A819-37954246CF65}" type="pres">
      <dgm:prSet presAssocID="{EA8C40C5-FF56-4A1A-B3BE-C20BA8679DFB}" presName="root" presStyleCnt="0"/>
      <dgm:spPr/>
    </dgm:pt>
    <dgm:pt modelId="{1C02103A-7FAC-403A-8614-1A30D19EA9B1}" type="pres">
      <dgm:prSet presAssocID="{EA8C40C5-FF56-4A1A-B3BE-C20BA8679DFB}" presName="rootComposite" presStyleCnt="0"/>
      <dgm:spPr/>
    </dgm:pt>
    <dgm:pt modelId="{BC58E9F1-A0D5-4544-BB8B-8836E0C79520}" type="pres">
      <dgm:prSet presAssocID="{EA8C40C5-FF56-4A1A-B3BE-C20BA8679DFB}" presName="rootText" presStyleLbl="node1" presStyleIdx="0" presStyleCnt="2"/>
      <dgm:spPr/>
      <dgm:t>
        <a:bodyPr/>
        <a:lstStyle/>
        <a:p>
          <a:endParaRPr lang="tr-TR"/>
        </a:p>
      </dgm:t>
    </dgm:pt>
    <dgm:pt modelId="{511F1CF6-4DD3-4093-AB95-B0FE48AA0843}" type="pres">
      <dgm:prSet presAssocID="{EA8C40C5-FF56-4A1A-B3BE-C20BA8679DFB}" presName="rootConnector" presStyleLbl="node1" presStyleIdx="0" presStyleCnt="2"/>
      <dgm:spPr/>
      <dgm:t>
        <a:bodyPr/>
        <a:lstStyle/>
        <a:p>
          <a:endParaRPr lang="tr-TR"/>
        </a:p>
      </dgm:t>
    </dgm:pt>
    <dgm:pt modelId="{EEBE695C-1981-42BA-B610-E294D3C13A4A}" type="pres">
      <dgm:prSet presAssocID="{EA8C40C5-FF56-4A1A-B3BE-C20BA8679DFB}" presName="childShape" presStyleCnt="0"/>
      <dgm:spPr/>
    </dgm:pt>
    <dgm:pt modelId="{9AC162AC-FFCF-41ED-864E-BB01660FD770}" type="pres">
      <dgm:prSet presAssocID="{31DE776E-A9D5-4C55-83E9-8023438270B2}" presName="Name13" presStyleLbl="parChTrans1D2" presStyleIdx="0" presStyleCnt="3"/>
      <dgm:spPr/>
      <dgm:t>
        <a:bodyPr/>
        <a:lstStyle/>
        <a:p>
          <a:endParaRPr lang="tr-TR"/>
        </a:p>
      </dgm:t>
    </dgm:pt>
    <dgm:pt modelId="{2A70E933-3AF7-46E0-93DF-1CE21B997C72}" type="pres">
      <dgm:prSet presAssocID="{5A5E7554-7D31-4F91-A317-66B242A33DE2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3F2CDA-E279-40FA-983F-20EDB59A6A5D}" type="pres">
      <dgm:prSet presAssocID="{3CB145CB-BA9C-4DB9-A3EE-579E1423107A}" presName="root" presStyleCnt="0"/>
      <dgm:spPr/>
    </dgm:pt>
    <dgm:pt modelId="{4EC35AB0-C58A-4DE0-95A4-43982C72D470}" type="pres">
      <dgm:prSet presAssocID="{3CB145CB-BA9C-4DB9-A3EE-579E1423107A}" presName="rootComposite" presStyleCnt="0"/>
      <dgm:spPr/>
    </dgm:pt>
    <dgm:pt modelId="{379FCFA9-E990-4B42-B8C1-8BCB43A95EFA}" type="pres">
      <dgm:prSet presAssocID="{3CB145CB-BA9C-4DB9-A3EE-579E1423107A}" presName="rootText" presStyleLbl="node1" presStyleIdx="1" presStyleCnt="2"/>
      <dgm:spPr/>
      <dgm:t>
        <a:bodyPr/>
        <a:lstStyle/>
        <a:p>
          <a:endParaRPr lang="tr-TR"/>
        </a:p>
      </dgm:t>
    </dgm:pt>
    <dgm:pt modelId="{765B6E9D-8539-405F-9585-E270960160FD}" type="pres">
      <dgm:prSet presAssocID="{3CB145CB-BA9C-4DB9-A3EE-579E1423107A}" presName="rootConnector" presStyleLbl="node1" presStyleIdx="1" presStyleCnt="2"/>
      <dgm:spPr/>
      <dgm:t>
        <a:bodyPr/>
        <a:lstStyle/>
        <a:p>
          <a:endParaRPr lang="tr-TR"/>
        </a:p>
      </dgm:t>
    </dgm:pt>
    <dgm:pt modelId="{D7F2C350-9417-40B1-93CC-7BDBEF50434E}" type="pres">
      <dgm:prSet presAssocID="{3CB145CB-BA9C-4DB9-A3EE-579E1423107A}" presName="childShape" presStyleCnt="0"/>
      <dgm:spPr/>
    </dgm:pt>
    <dgm:pt modelId="{55C22F1C-74A2-43CC-BAFA-9EA52307A2F8}" type="pres">
      <dgm:prSet presAssocID="{7E2D5C40-9CC6-428D-AF40-BAF96B87D1D4}" presName="Name13" presStyleLbl="parChTrans1D2" presStyleIdx="1" presStyleCnt="3"/>
      <dgm:spPr/>
      <dgm:t>
        <a:bodyPr/>
        <a:lstStyle/>
        <a:p>
          <a:endParaRPr lang="tr-TR"/>
        </a:p>
      </dgm:t>
    </dgm:pt>
    <dgm:pt modelId="{9B8C0F0E-A20D-45DF-AEE4-0FD1B41A54D5}" type="pres">
      <dgm:prSet presAssocID="{4770E27A-098B-40AD-BFA3-EFDAC3BA9C5B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B94DD0-9B31-4F31-B9DC-38010699E4C2}" type="pres">
      <dgm:prSet presAssocID="{0A95A87C-9E43-450E-8B82-24362062D00A}" presName="Name13" presStyleLbl="parChTrans1D2" presStyleIdx="2" presStyleCnt="3"/>
      <dgm:spPr/>
      <dgm:t>
        <a:bodyPr/>
        <a:lstStyle/>
        <a:p>
          <a:endParaRPr lang="tr-TR"/>
        </a:p>
      </dgm:t>
    </dgm:pt>
    <dgm:pt modelId="{C942AAB3-BCD8-4368-B6FC-E7C61BF809A9}" type="pres">
      <dgm:prSet presAssocID="{26E8C6DC-C746-4CC1-90CB-F3B60F574ADD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DC5062D-9064-43C0-8C23-54C64AB0086F}" srcId="{3CB145CB-BA9C-4DB9-A3EE-579E1423107A}" destId="{26E8C6DC-C746-4CC1-90CB-F3B60F574ADD}" srcOrd="1" destOrd="0" parTransId="{0A95A87C-9E43-450E-8B82-24362062D00A}" sibTransId="{4CCA8DC1-B25D-4A4D-BF46-5A1C70C02403}"/>
    <dgm:cxn modelId="{EF6CE98E-531A-4738-8FC0-7AD9F48DA060}" type="presOf" srcId="{EA8C40C5-FF56-4A1A-B3BE-C20BA8679DFB}" destId="{BC58E9F1-A0D5-4544-BB8B-8836E0C79520}" srcOrd="0" destOrd="0" presId="urn:microsoft.com/office/officeart/2005/8/layout/hierarchy3"/>
    <dgm:cxn modelId="{582B51E9-7552-4111-91D0-2CDD0485CC72}" srcId="{12B9AA50-EF37-4EB1-8540-82719FC54DE5}" destId="{EA8C40C5-FF56-4A1A-B3BE-C20BA8679DFB}" srcOrd="0" destOrd="0" parTransId="{2EDD246D-5385-4E20-B21B-ACC1BCC021F3}" sibTransId="{2880F0F4-3174-495A-8A99-0A00175976CD}"/>
    <dgm:cxn modelId="{4E923097-9B60-44DD-947B-A45700D16465}" type="presOf" srcId="{EA8C40C5-FF56-4A1A-B3BE-C20BA8679DFB}" destId="{511F1CF6-4DD3-4093-AB95-B0FE48AA0843}" srcOrd="1" destOrd="0" presId="urn:microsoft.com/office/officeart/2005/8/layout/hierarchy3"/>
    <dgm:cxn modelId="{087827F0-E70E-4DC8-99F8-72581286B985}" type="presOf" srcId="{3CB145CB-BA9C-4DB9-A3EE-579E1423107A}" destId="{765B6E9D-8539-405F-9585-E270960160FD}" srcOrd="1" destOrd="0" presId="urn:microsoft.com/office/officeart/2005/8/layout/hierarchy3"/>
    <dgm:cxn modelId="{205B6445-9B0A-4717-8DF6-5BBEB636CB7D}" srcId="{3CB145CB-BA9C-4DB9-A3EE-579E1423107A}" destId="{4770E27A-098B-40AD-BFA3-EFDAC3BA9C5B}" srcOrd="0" destOrd="0" parTransId="{7E2D5C40-9CC6-428D-AF40-BAF96B87D1D4}" sibTransId="{953E6A30-4963-4359-91C9-123C4EB00134}"/>
    <dgm:cxn modelId="{F13BCF96-B6B2-47D7-9F89-99C109017864}" type="presOf" srcId="{3CB145CB-BA9C-4DB9-A3EE-579E1423107A}" destId="{379FCFA9-E990-4B42-B8C1-8BCB43A95EFA}" srcOrd="0" destOrd="0" presId="urn:microsoft.com/office/officeart/2005/8/layout/hierarchy3"/>
    <dgm:cxn modelId="{E48CBEA5-1C3A-4016-9D51-5437323DE76D}" srcId="{12B9AA50-EF37-4EB1-8540-82719FC54DE5}" destId="{3CB145CB-BA9C-4DB9-A3EE-579E1423107A}" srcOrd="1" destOrd="0" parTransId="{C19030D0-CD98-4689-B004-800366339336}" sibTransId="{630CE0A3-33A3-47AA-9A56-8509707FF7D1}"/>
    <dgm:cxn modelId="{FC3C26F7-C498-4121-9608-DD6B18705BA8}" type="presOf" srcId="{4770E27A-098B-40AD-BFA3-EFDAC3BA9C5B}" destId="{9B8C0F0E-A20D-45DF-AEE4-0FD1B41A54D5}" srcOrd="0" destOrd="0" presId="urn:microsoft.com/office/officeart/2005/8/layout/hierarchy3"/>
    <dgm:cxn modelId="{15A92BFC-FD38-4270-BEF9-AD563C43D4D7}" type="presOf" srcId="{5A5E7554-7D31-4F91-A317-66B242A33DE2}" destId="{2A70E933-3AF7-46E0-93DF-1CE21B997C72}" srcOrd="0" destOrd="0" presId="urn:microsoft.com/office/officeart/2005/8/layout/hierarchy3"/>
    <dgm:cxn modelId="{1B95DDB2-026C-4025-B31D-D217635554A2}" type="presOf" srcId="{0A95A87C-9E43-450E-8B82-24362062D00A}" destId="{EBB94DD0-9B31-4F31-B9DC-38010699E4C2}" srcOrd="0" destOrd="0" presId="urn:microsoft.com/office/officeart/2005/8/layout/hierarchy3"/>
    <dgm:cxn modelId="{4135DB06-FEA5-41AE-A9D6-F49392CE281A}" type="presOf" srcId="{7E2D5C40-9CC6-428D-AF40-BAF96B87D1D4}" destId="{55C22F1C-74A2-43CC-BAFA-9EA52307A2F8}" srcOrd="0" destOrd="0" presId="urn:microsoft.com/office/officeart/2005/8/layout/hierarchy3"/>
    <dgm:cxn modelId="{5CA9EF12-8DF7-49B6-81DC-1447CAA2B6AF}" srcId="{EA8C40C5-FF56-4A1A-B3BE-C20BA8679DFB}" destId="{5A5E7554-7D31-4F91-A317-66B242A33DE2}" srcOrd="0" destOrd="0" parTransId="{31DE776E-A9D5-4C55-83E9-8023438270B2}" sibTransId="{25074BD9-82B2-4BC0-A4D6-847746DA727F}"/>
    <dgm:cxn modelId="{B4949B4F-16F4-408F-9023-AA5D698B3940}" type="presOf" srcId="{12B9AA50-EF37-4EB1-8540-82719FC54DE5}" destId="{73CC5C2C-3B15-4768-9582-E7202C9A7A20}" srcOrd="0" destOrd="0" presId="urn:microsoft.com/office/officeart/2005/8/layout/hierarchy3"/>
    <dgm:cxn modelId="{0F0369BA-E02B-4826-9802-07B273721EDA}" type="presOf" srcId="{31DE776E-A9D5-4C55-83E9-8023438270B2}" destId="{9AC162AC-FFCF-41ED-864E-BB01660FD770}" srcOrd="0" destOrd="0" presId="urn:microsoft.com/office/officeart/2005/8/layout/hierarchy3"/>
    <dgm:cxn modelId="{7DC0711B-1EAF-4128-9643-E854E0CD88E5}" type="presOf" srcId="{26E8C6DC-C746-4CC1-90CB-F3B60F574ADD}" destId="{C942AAB3-BCD8-4368-B6FC-E7C61BF809A9}" srcOrd="0" destOrd="0" presId="urn:microsoft.com/office/officeart/2005/8/layout/hierarchy3"/>
    <dgm:cxn modelId="{5D731EC9-B122-4942-A936-E78EEDF2AC38}" type="presParOf" srcId="{73CC5C2C-3B15-4768-9582-E7202C9A7A20}" destId="{2774C80A-26FC-4D94-A819-37954246CF65}" srcOrd="0" destOrd="0" presId="urn:microsoft.com/office/officeart/2005/8/layout/hierarchy3"/>
    <dgm:cxn modelId="{78378B2B-5F36-4E26-88B4-CAC37C3AC32B}" type="presParOf" srcId="{2774C80A-26FC-4D94-A819-37954246CF65}" destId="{1C02103A-7FAC-403A-8614-1A30D19EA9B1}" srcOrd="0" destOrd="0" presId="urn:microsoft.com/office/officeart/2005/8/layout/hierarchy3"/>
    <dgm:cxn modelId="{442AFA8E-CB2A-484B-B6F8-601A80C4B74F}" type="presParOf" srcId="{1C02103A-7FAC-403A-8614-1A30D19EA9B1}" destId="{BC58E9F1-A0D5-4544-BB8B-8836E0C79520}" srcOrd="0" destOrd="0" presId="urn:microsoft.com/office/officeart/2005/8/layout/hierarchy3"/>
    <dgm:cxn modelId="{BA56DF9F-D8C5-4E44-BE95-EE3EE065E576}" type="presParOf" srcId="{1C02103A-7FAC-403A-8614-1A30D19EA9B1}" destId="{511F1CF6-4DD3-4093-AB95-B0FE48AA0843}" srcOrd="1" destOrd="0" presId="urn:microsoft.com/office/officeart/2005/8/layout/hierarchy3"/>
    <dgm:cxn modelId="{6F161CD6-B040-4A2C-A3F6-65EB7B24B768}" type="presParOf" srcId="{2774C80A-26FC-4D94-A819-37954246CF65}" destId="{EEBE695C-1981-42BA-B610-E294D3C13A4A}" srcOrd="1" destOrd="0" presId="urn:microsoft.com/office/officeart/2005/8/layout/hierarchy3"/>
    <dgm:cxn modelId="{51CA6354-AB7A-42E6-9749-3BA50E2659C9}" type="presParOf" srcId="{EEBE695C-1981-42BA-B610-E294D3C13A4A}" destId="{9AC162AC-FFCF-41ED-864E-BB01660FD770}" srcOrd="0" destOrd="0" presId="urn:microsoft.com/office/officeart/2005/8/layout/hierarchy3"/>
    <dgm:cxn modelId="{4F2FE6B6-F1FA-4BEA-A787-0AB7EF995945}" type="presParOf" srcId="{EEBE695C-1981-42BA-B610-E294D3C13A4A}" destId="{2A70E933-3AF7-46E0-93DF-1CE21B997C72}" srcOrd="1" destOrd="0" presId="urn:microsoft.com/office/officeart/2005/8/layout/hierarchy3"/>
    <dgm:cxn modelId="{48E166E4-95A0-476B-BA8A-2EF1A5FD4CD5}" type="presParOf" srcId="{73CC5C2C-3B15-4768-9582-E7202C9A7A20}" destId="{DB3F2CDA-E279-40FA-983F-20EDB59A6A5D}" srcOrd="1" destOrd="0" presId="urn:microsoft.com/office/officeart/2005/8/layout/hierarchy3"/>
    <dgm:cxn modelId="{D2E4032D-0269-452B-A8F8-4744C6F1D8D9}" type="presParOf" srcId="{DB3F2CDA-E279-40FA-983F-20EDB59A6A5D}" destId="{4EC35AB0-C58A-4DE0-95A4-43982C72D470}" srcOrd="0" destOrd="0" presId="urn:microsoft.com/office/officeart/2005/8/layout/hierarchy3"/>
    <dgm:cxn modelId="{67819A46-EA2F-45D1-9E05-5F0D07C0396D}" type="presParOf" srcId="{4EC35AB0-C58A-4DE0-95A4-43982C72D470}" destId="{379FCFA9-E990-4B42-B8C1-8BCB43A95EFA}" srcOrd="0" destOrd="0" presId="urn:microsoft.com/office/officeart/2005/8/layout/hierarchy3"/>
    <dgm:cxn modelId="{2823B523-B2A0-4EEA-ABC0-834CE3FDF213}" type="presParOf" srcId="{4EC35AB0-C58A-4DE0-95A4-43982C72D470}" destId="{765B6E9D-8539-405F-9585-E270960160FD}" srcOrd="1" destOrd="0" presId="urn:microsoft.com/office/officeart/2005/8/layout/hierarchy3"/>
    <dgm:cxn modelId="{47FCC51D-01BD-4D2A-A2B7-42FE0ED43DB5}" type="presParOf" srcId="{DB3F2CDA-E279-40FA-983F-20EDB59A6A5D}" destId="{D7F2C350-9417-40B1-93CC-7BDBEF50434E}" srcOrd="1" destOrd="0" presId="urn:microsoft.com/office/officeart/2005/8/layout/hierarchy3"/>
    <dgm:cxn modelId="{86838C84-1BE2-443B-BE61-0B27D15B05B5}" type="presParOf" srcId="{D7F2C350-9417-40B1-93CC-7BDBEF50434E}" destId="{55C22F1C-74A2-43CC-BAFA-9EA52307A2F8}" srcOrd="0" destOrd="0" presId="urn:microsoft.com/office/officeart/2005/8/layout/hierarchy3"/>
    <dgm:cxn modelId="{601EAEDA-127D-46B6-843C-80FBF3E8FCA1}" type="presParOf" srcId="{D7F2C350-9417-40B1-93CC-7BDBEF50434E}" destId="{9B8C0F0E-A20D-45DF-AEE4-0FD1B41A54D5}" srcOrd="1" destOrd="0" presId="urn:microsoft.com/office/officeart/2005/8/layout/hierarchy3"/>
    <dgm:cxn modelId="{0472785B-18D3-4BE7-9B49-58AEE24E9B84}" type="presParOf" srcId="{D7F2C350-9417-40B1-93CC-7BDBEF50434E}" destId="{EBB94DD0-9B31-4F31-B9DC-38010699E4C2}" srcOrd="2" destOrd="0" presId="urn:microsoft.com/office/officeart/2005/8/layout/hierarchy3"/>
    <dgm:cxn modelId="{45BE5687-41CA-4BF5-BE2B-6294C2D90F6E}" type="presParOf" srcId="{D7F2C350-9417-40B1-93CC-7BDBEF50434E}" destId="{C942AAB3-BCD8-4368-B6FC-E7C61BF809A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B2871D-0B44-4E8A-B9C9-FB05950044EB}" type="doc">
      <dgm:prSet loTypeId="urn:microsoft.com/office/officeart/2005/8/layout/bProcess4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FCB01071-1FAD-4E09-B669-5248FE087972}">
      <dgm:prSet phldrT="[Metin]" custT="1"/>
      <dgm:spPr/>
      <dgm:t>
        <a:bodyPr/>
        <a:lstStyle/>
        <a:p>
          <a:r>
            <a:rPr lang="tr-TR" sz="2400" dirty="0" smtClean="0"/>
            <a:t>L</a:t>
          </a:r>
          <a:r>
            <a:rPr lang="en-US" sz="2400" dirty="0" smtClean="0"/>
            <a:t>ow pH and high temperature</a:t>
          </a:r>
          <a:r>
            <a:rPr lang="tr-TR" sz="2400" dirty="0" smtClean="0"/>
            <a:t> </a:t>
          </a:r>
          <a:r>
            <a:rPr lang="en-US" sz="2400" dirty="0" smtClean="0"/>
            <a:t>causes denaturation of some</a:t>
          </a:r>
          <a:r>
            <a:rPr lang="tr-TR" sz="2400" dirty="0" smtClean="0"/>
            <a:t> </a:t>
          </a:r>
          <a:r>
            <a:rPr lang="en-US" sz="2400" dirty="0" smtClean="0"/>
            <a:t>of the muscle proteins leading to a</a:t>
          </a:r>
          <a:r>
            <a:rPr lang="tr-TR" sz="2400" dirty="0" smtClean="0"/>
            <a:t> </a:t>
          </a:r>
          <a:r>
            <a:rPr lang="en-US" sz="2400" dirty="0" smtClean="0"/>
            <a:t>reduction in the</a:t>
          </a:r>
          <a:r>
            <a:rPr lang="tr-TR" sz="2400" dirty="0" smtClean="0"/>
            <a:t> </a:t>
          </a:r>
          <a:r>
            <a:rPr lang="en-US" sz="2400" dirty="0" smtClean="0"/>
            <a:t>amount of water they bind.</a:t>
          </a:r>
          <a:endParaRPr lang="tr-TR" sz="2400" dirty="0"/>
        </a:p>
      </dgm:t>
    </dgm:pt>
    <dgm:pt modelId="{EE0FC546-B829-45F1-8948-2EFB6FDB3401}" type="parTrans" cxnId="{3E811085-BAD5-4401-89CB-185E1573B341}">
      <dgm:prSet/>
      <dgm:spPr/>
      <dgm:t>
        <a:bodyPr/>
        <a:lstStyle/>
        <a:p>
          <a:endParaRPr lang="tr-TR"/>
        </a:p>
      </dgm:t>
    </dgm:pt>
    <dgm:pt modelId="{142178A6-4915-4F66-A575-B98994D7C027}" type="sibTrans" cxnId="{3E811085-BAD5-4401-89CB-185E1573B341}">
      <dgm:prSet/>
      <dgm:spPr/>
      <dgm:t>
        <a:bodyPr/>
        <a:lstStyle/>
        <a:p>
          <a:endParaRPr lang="tr-TR"/>
        </a:p>
      </dgm:t>
    </dgm:pt>
    <dgm:pt modelId="{393757FE-A499-4CA1-AD42-875265AF3BF5}">
      <dgm:prSet phldrT="[Metin]" custT="1"/>
      <dgm:spPr/>
      <dgm:t>
        <a:bodyPr/>
        <a:lstStyle/>
        <a:p>
          <a:r>
            <a:rPr lang="tr-TR" sz="2800" dirty="0" err="1" smtClean="0"/>
            <a:t>Shrinkage</a:t>
          </a:r>
          <a:r>
            <a:rPr lang="tr-TR" sz="2800" dirty="0" smtClean="0"/>
            <a:t> of </a:t>
          </a:r>
          <a:r>
            <a:rPr lang="tr-TR" sz="2800" dirty="0" err="1" smtClean="0"/>
            <a:t>the</a:t>
          </a:r>
          <a:r>
            <a:rPr lang="tr-TR" sz="2800" dirty="0" smtClean="0"/>
            <a:t> </a:t>
          </a:r>
          <a:r>
            <a:rPr lang="tr-TR" sz="2800" dirty="0" err="1" smtClean="0"/>
            <a:t>myofibrillar</a:t>
          </a:r>
          <a:r>
            <a:rPr lang="tr-TR" sz="2800" dirty="0" smtClean="0"/>
            <a:t> </a:t>
          </a:r>
          <a:r>
            <a:rPr lang="en-US" sz="2800" dirty="0" smtClean="0"/>
            <a:t>components expels the resultant</a:t>
          </a:r>
          <a:r>
            <a:rPr lang="tr-TR" sz="2800" dirty="0" smtClean="0"/>
            <a:t> </a:t>
          </a:r>
          <a:r>
            <a:rPr lang="en-US" sz="2800" dirty="0" smtClean="0"/>
            <a:t>fluid into the extracellular space</a:t>
          </a:r>
          <a:endParaRPr lang="tr-TR" sz="2800" dirty="0"/>
        </a:p>
      </dgm:t>
    </dgm:pt>
    <dgm:pt modelId="{FCD7725C-745C-4A3F-A789-CABEEF1197F7}" type="parTrans" cxnId="{8CD39B30-8E41-40D8-ABD8-29B95F0949FF}">
      <dgm:prSet/>
      <dgm:spPr/>
      <dgm:t>
        <a:bodyPr/>
        <a:lstStyle/>
        <a:p>
          <a:endParaRPr lang="tr-TR"/>
        </a:p>
      </dgm:t>
    </dgm:pt>
    <dgm:pt modelId="{99061A62-83DC-4ABB-9A8F-9896D8BFA6D4}" type="sibTrans" cxnId="{8CD39B30-8E41-40D8-ABD8-29B95F0949FF}">
      <dgm:prSet/>
      <dgm:spPr/>
      <dgm:t>
        <a:bodyPr/>
        <a:lstStyle/>
        <a:p>
          <a:endParaRPr lang="tr-TR"/>
        </a:p>
      </dgm:t>
    </dgm:pt>
    <dgm:pt modelId="{6AF69FD4-618B-4A4D-B368-1BE122C0ED6A}">
      <dgm:prSet phldrT="[Metin]" custT="1"/>
      <dgm:spPr/>
      <dgm:t>
        <a:bodyPr/>
        <a:lstStyle/>
        <a:p>
          <a:r>
            <a:rPr lang="en-US" sz="2800" dirty="0" smtClean="0"/>
            <a:t>When the muscle is cut the extra fluid exudes to</a:t>
          </a:r>
          <a:r>
            <a:rPr lang="tr-TR" sz="2800" dirty="0" smtClean="0"/>
            <a:t> </a:t>
          </a:r>
          <a:r>
            <a:rPr lang="tr-TR" sz="2800" dirty="0" err="1" smtClean="0"/>
            <a:t>produce</a:t>
          </a:r>
          <a:r>
            <a:rPr lang="tr-TR" sz="2800" dirty="0" smtClean="0"/>
            <a:t> </a:t>
          </a:r>
          <a:r>
            <a:rPr lang="tr-TR" sz="2800" dirty="0" err="1" smtClean="0"/>
            <a:t>the</a:t>
          </a:r>
          <a:r>
            <a:rPr lang="tr-TR" sz="2800" dirty="0" smtClean="0"/>
            <a:t> </a:t>
          </a:r>
          <a:r>
            <a:rPr lang="tr-TR" sz="2800" dirty="0" err="1" smtClean="0"/>
            <a:t>exudate</a:t>
          </a:r>
          <a:endParaRPr lang="tr-TR" sz="2800" dirty="0"/>
        </a:p>
      </dgm:t>
    </dgm:pt>
    <dgm:pt modelId="{9BB3E6F1-FA9F-43A6-BA3E-28A8BF89B5BA}" type="parTrans" cxnId="{262BA38A-A141-493E-BCF2-9A08442742D7}">
      <dgm:prSet/>
      <dgm:spPr/>
      <dgm:t>
        <a:bodyPr/>
        <a:lstStyle/>
        <a:p>
          <a:endParaRPr lang="tr-TR"/>
        </a:p>
      </dgm:t>
    </dgm:pt>
    <dgm:pt modelId="{A028E69E-B841-4748-AA2D-54CC5FA014BB}" type="sibTrans" cxnId="{262BA38A-A141-493E-BCF2-9A08442742D7}">
      <dgm:prSet/>
      <dgm:spPr/>
      <dgm:t>
        <a:bodyPr/>
        <a:lstStyle/>
        <a:p>
          <a:endParaRPr lang="tr-TR"/>
        </a:p>
      </dgm:t>
    </dgm:pt>
    <dgm:pt modelId="{E8DAA4F9-D384-4C8E-BFB0-47A0F68641F2}">
      <dgm:prSet phldrT="[Metin]"/>
      <dgm:spPr/>
      <dgm:t>
        <a:bodyPr/>
        <a:lstStyle/>
        <a:p>
          <a:r>
            <a:rPr lang="en-US" dirty="0" smtClean="0"/>
            <a:t>The large amount of exudate</a:t>
          </a:r>
          <a:r>
            <a:rPr lang="tr-TR" dirty="0" smtClean="0"/>
            <a:t> </a:t>
          </a:r>
          <a:r>
            <a:rPr lang="en-US" dirty="0" smtClean="0"/>
            <a:t>reflects a poorer water-holding capacity.</a:t>
          </a:r>
          <a:endParaRPr lang="tr-TR" dirty="0"/>
        </a:p>
      </dgm:t>
    </dgm:pt>
    <dgm:pt modelId="{05B50522-69C5-45A3-B9F1-49848B78BBF6}" type="parTrans" cxnId="{5C76D83C-0986-4447-92CA-230161E39038}">
      <dgm:prSet/>
      <dgm:spPr/>
      <dgm:t>
        <a:bodyPr/>
        <a:lstStyle/>
        <a:p>
          <a:endParaRPr lang="tr-TR"/>
        </a:p>
      </dgm:t>
    </dgm:pt>
    <dgm:pt modelId="{BEC17F32-B33F-4692-B826-68544BFF19BD}" type="sibTrans" cxnId="{5C76D83C-0986-4447-92CA-230161E39038}">
      <dgm:prSet/>
      <dgm:spPr/>
      <dgm:t>
        <a:bodyPr/>
        <a:lstStyle/>
        <a:p>
          <a:endParaRPr lang="tr-TR"/>
        </a:p>
      </dgm:t>
    </dgm:pt>
    <dgm:pt modelId="{203E6580-49B0-4EDF-BE83-255D2D010423}" type="pres">
      <dgm:prSet presAssocID="{BFB2871D-0B44-4E8A-B9C9-FB05950044E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CD6BFE92-2712-4B6C-B04C-855B88821247}" type="pres">
      <dgm:prSet presAssocID="{FCB01071-1FAD-4E09-B669-5248FE087972}" presName="compNode" presStyleCnt="0"/>
      <dgm:spPr/>
    </dgm:pt>
    <dgm:pt modelId="{76D1CC45-EE96-4314-9BB3-552EC8D740F4}" type="pres">
      <dgm:prSet presAssocID="{FCB01071-1FAD-4E09-B669-5248FE087972}" presName="dummyConnPt" presStyleCnt="0"/>
      <dgm:spPr/>
    </dgm:pt>
    <dgm:pt modelId="{09F620A7-78F9-449D-B6F0-0F5C902DDE1E}" type="pres">
      <dgm:prSet presAssocID="{FCB01071-1FAD-4E09-B669-5248FE087972}" presName="node" presStyleLbl="node1" presStyleIdx="0" presStyleCnt="4" custScaleX="108472" custScaleY="13571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5326D8-558B-482A-8D6C-0E7E556AFD87}" type="pres">
      <dgm:prSet presAssocID="{142178A6-4915-4F66-A575-B98994D7C027}" presName="sibTrans" presStyleLbl="bgSibTrans2D1" presStyleIdx="0" presStyleCnt="3"/>
      <dgm:spPr/>
      <dgm:t>
        <a:bodyPr/>
        <a:lstStyle/>
        <a:p>
          <a:endParaRPr lang="tr-TR"/>
        </a:p>
      </dgm:t>
    </dgm:pt>
    <dgm:pt modelId="{7A8352FF-FA47-473F-AA20-62DFE3CA9DA3}" type="pres">
      <dgm:prSet presAssocID="{393757FE-A499-4CA1-AD42-875265AF3BF5}" presName="compNode" presStyleCnt="0"/>
      <dgm:spPr/>
    </dgm:pt>
    <dgm:pt modelId="{64E4A191-63EE-4693-A7C2-B50E5621772D}" type="pres">
      <dgm:prSet presAssocID="{393757FE-A499-4CA1-AD42-875265AF3BF5}" presName="dummyConnPt" presStyleCnt="0"/>
      <dgm:spPr/>
    </dgm:pt>
    <dgm:pt modelId="{A0D30AD7-6ACB-4B95-8758-32CCB98BB562}" type="pres">
      <dgm:prSet presAssocID="{393757FE-A499-4CA1-AD42-875265AF3BF5}" presName="node" presStyleLbl="node1" presStyleIdx="1" presStyleCnt="4" custScaleX="106984" custScaleY="1308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E94695-6F16-4546-85BF-1EDFF26DCD93}" type="pres">
      <dgm:prSet presAssocID="{99061A62-83DC-4ABB-9A8F-9896D8BFA6D4}" presName="sibTrans" presStyleLbl="bgSibTrans2D1" presStyleIdx="1" presStyleCnt="3"/>
      <dgm:spPr/>
      <dgm:t>
        <a:bodyPr/>
        <a:lstStyle/>
        <a:p>
          <a:endParaRPr lang="tr-TR"/>
        </a:p>
      </dgm:t>
    </dgm:pt>
    <dgm:pt modelId="{07BD4579-0026-4B83-BA8A-09E61F6C2A7E}" type="pres">
      <dgm:prSet presAssocID="{6AF69FD4-618B-4A4D-B368-1BE122C0ED6A}" presName="compNode" presStyleCnt="0"/>
      <dgm:spPr/>
    </dgm:pt>
    <dgm:pt modelId="{8FD13B7C-39FD-47F8-94CB-D952CD3CB320}" type="pres">
      <dgm:prSet presAssocID="{6AF69FD4-618B-4A4D-B368-1BE122C0ED6A}" presName="dummyConnPt" presStyleCnt="0"/>
      <dgm:spPr/>
    </dgm:pt>
    <dgm:pt modelId="{08BD9CBE-9F2F-4722-83A5-F2CFE70EA522}" type="pres">
      <dgm:prSet presAssocID="{6AF69FD4-618B-4A4D-B368-1BE122C0ED6A}" presName="node" presStyleLbl="node1" presStyleIdx="2" presStyleCnt="4" custScaleX="114367" custScaleY="1277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FBAA77-8C92-4F50-BCEE-E0959A355F7F}" type="pres">
      <dgm:prSet presAssocID="{A028E69E-B841-4748-AA2D-54CC5FA014BB}" presName="sibTrans" presStyleLbl="bgSibTrans2D1" presStyleIdx="2" presStyleCnt="3"/>
      <dgm:spPr/>
      <dgm:t>
        <a:bodyPr/>
        <a:lstStyle/>
        <a:p>
          <a:endParaRPr lang="tr-TR"/>
        </a:p>
      </dgm:t>
    </dgm:pt>
    <dgm:pt modelId="{8951D6E0-3586-4B77-B8F6-79E10EF3A72C}" type="pres">
      <dgm:prSet presAssocID="{E8DAA4F9-D384-4C8E-BFB0-47A0F68641F2}" presName="compNode" presStyleCnt="0"/>
      <dgm:spPr/>
    </dgm:pt>
    <dgm:pt modelId="{66C35D43-D148-4AE1-B10E-7869D7C3736D}" type="pres">
      <dgm:prSet presAssocID="{E8DAA4F9-D384-4C8E-BFB0-47A0F68641F2}" presName="dummyConnPt" presStyleCnt="0"/>
      <dgm:spPr/>
    </dgm:pt>
    <dgm:pt modelId="{5C552A3C-235A-4571-94D2-2C5F53FBABBC}" type="pres">
      <dgm:prSet presAssocID="{E8DAA4F9-D384-4C8E-BFB0-47A0F68641F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0CEA545-AE6B-4B2D-A6A5-C8D9319FCCD8}" type="presOf" srcId="{393757FE-A499-4CA1-AD42-875265AF3BF5}" destId="{A0D30AD7-6ACB-4B95-8758-32CCB98BB562}" srcOrd="0" destOrd="0" presId="urn:microsoft.com/office/officeart/2005/8/layout/bProcess4"/>
    <dgm:cxn modelId="{277FA662-0612-4EDD-ACE2-357C4D793B97}" type="presOf" srcId="{E8DAA4F9-D384-4C8E-BFB0-47A0F68641F2}" destId="{5C552A3C-235A-4571-94D2-2C5F53FBABBC}" srcOrd="0" destOrd="0" presId="urn:microsoft.com/office/officeart/2005/8/layout/bProcess4"/>
    <dgm:cxn modelId="{5C76D83C-0986-4447-92CA-230161E39038}" srcId="{BFB2871D-0B44-4E8A-B9C9-FB05950044EB}" destId="{E8DAA4F9-D384-4C8E-BFB0-47A0F68641F2}" srcOrd="3" destOrd="0" parTransId="{05B50522-69C5-45A3-B9F1-49848B78BBF6}" sibTransId="{BEC17F32-B33F-4692-B826-68544BFF19BD}"/>
    <dgm:cxn modelId="{8CD39B30-8E41-40D8-ABD8-29B95F0949FF}" srcId="{BFB2871D-0B44-4E8A-B9C9-FB05950044EB}" destId="{393757FE-A499-4CA1-AD42-875265AF3BF5}" srcOrd="1" destOrd="0" parTransId="{FCD7725C-745C-4A3F-A789-CABEEF1197F7}" sibTransId="{99061A62-83DC-4ABB-9A8F-9896D8BFA6D4}"/>
    <dgm:cxn modelId="{5812F26B-858E-4F93-82BF-9DF414D91E69}" type="presOf" srcId="{BFB2871D-0B44-4E8A-B9C9-FB05950044EB}" destId="{203E6580-49B0-4EDF-BE83-255D2D010423}" srcOrd="0" destOrd="0" presId="urn:microsoft.com/office/officeart/2005/8/layout/bProcess4"/>
    <dgm:cxn modelId="{262BA38A-A141-493E-BCF2-9A08442742D7}" srcId="{BFB2871D-0B44-4E8A-B9C9-FB05950044EB}" destId="{6AF69FD4-618B-4A4D-B368-1BE122C0ED6A}" srcOrd="2" destOrd="0" parTransId="{9BB3E6F1-FA9F-43A6-BA3E-28A8BF89B5BA}" sibTransId="{A028E69E-B841-4748-AA2D-54CC5FA014BB}"/>
    <dgm:cxn modelId="{906A8A03-24E7-4D60-BC54-4F317531D580}" type="presOf" srcId="{99061A62-83DC-4ABB-9A8F-9896D8BFA6D4}" destId="{01E94695-6F16-4546-85BF-1EDFF26DCD93}" srcOrd="0" destOrd="0" presId="urn:microsoft.com/office/officeart/2005/8/layout/bProcess4"/>
    <dgm:cxn modelId="{D1D18262-3D82-4651-86BF-ED64C47181BA}" type="presOf" srcId="{6AF69FD4-618B-4A4D-B368-1BE122C0ED6A}" destId="{08BD9CBE-9F2F-4722-83A5-F2CFE70EA522}" srcOrd="0" destOrd="0" presId="urn:microsoft.com/office/officeart/2005/8/layout/bProcess4"/>
    <dgm:cxn modelId="{3E811085-BAD5-4401-89CB-185E1573B341}" srcId="{BFB2871D-0B44-4E8A-B9C9-FB05950044EB}" destId="{FCB01071-1FAD-4E09-B669-5248FE087972}" srcOrd="0" destOrd="0" parTransId="{EE0FC546-B829-45F1-8948-2EFB6FDB3401}" sibTransId="{142178A6-4915-4F66-A575-B98994D7C027}"/>
    <dgm:cxn modelId="{BCC99D16-8E38-4F87-8DC9-B46E9AAAE0D5}" type="presOf" srcId="{142178A6-4915-4F66-A575-B98994D7C027}" destId="{855326D8-558B-482A-8D6C-0E7E556AFD87}" srcOrd="0" destOrd="0" presId="urn:microsoft.com/office/officeart/2005/8/layout/bProcess4"/>
    <dgm:cxn modelId="{26FB54C5-0964-4EDD-A36C-5564A8D03168}" type="presOf" srcId="{A028E69E-B841-4748-AA2D-54CC5FA014BB}" destId="{D5FBAA77-8C92-4F50-BCEE-E0959A355F7F}" srcOrd="0" destOrd="0" presId="urn:microsoft.com/office/officeart/2005/8/layout/bProcess4"/>
    <dgm:cxn modelId="{D12CC222-3230-4606-BD59-25A3231A248A}" type="presOf" srcId="{FCB01071-1FAD-4E09-B669-5248FE087972}" destId="{09F620A7-78F9-449D-B6F0-0F5C902DDE1E}" srcOrd="0" destOrd="0" presId="urn:microsoft.com/office/officeart/2005/8/layout/bProcess4"/>
    <dgm:cxn modelId="{4D6E3BD7-5780-4E92-BA2C-F6C500709260}" type="presParOf" srcId="{203E6580-49B0-4EDF-BE83-255D2D010423}" destId="{CD6BFE92-2712-4B6C-B04C-855B88821247}" srcOrd="0" destOrd="0" presId="urn:microsoft.com/office/officeart/2005/8/layout/bProcess4"/>
    <dgm:cxn modelId="{387F6BF1-7D24-4587-8838-5874E36E6A4D}" type="presParOf" srcId="{CD6BFE92-2712-4B6C-B04C-855B88821247}" destId="{76D1CC45-EE96-4314-9BB3-552EC8D740F4}" srcOrd="0" destOrd="0" presId="urn:microsoft.com/office/officeart/2005/8/layout/bProcess4"/>
    <dgm:cxn modelId="{489E5A2C-6CB3-44A8-92AE-88AEA14FE03B}" type="presParOf" srcId="{CD6BFE92-2712-4B6C-B04C-855B88821247}" destId="{09F620A7-78F9-449D-B6F0-0F5C902DDE1E}" srcOrd="1" destOrd="0" presId="urn:microsoft.com/office/officeart/2005/8/layout/bProcess4"/>
    <dgm:cxn modelId="{3776ED2B-DB18-46AA-AD0D-AE37C76D226B}" type="presParOf" srcId="{203E6580-49B0-4EDF-BE83-255D2D010423}" destId="{855326D8-558B-482A-8D6C-0E7E556AFD87}" srcOrd="1" destOrd="0" presId="urn:microsoft.com/office/officeart/2005/8/layout/bProcess4"/>
    <dgm:cxn modelId="{B7EF82E0-09AC-457F-8A19-D1FCAFC9E752}" type="presParOf" srcId="{203E6580-49B0-4EDF-BE83-255D2D010423}" destId="{7A8352FF-FA47-473F-AA20-62DFE3CA9DA3}" srcOrd="2" destOrd="0" presId="urn:microsoft.com/office/officeart/2005/8/layout/bProcess4"/>
    <dgm:cxn modelId="{8073B660-99F0-429A-84E2-D08DEBC690BA}" type="presParOf" srcId="{7A8352FF-FA47-473F-AA20-62DFE3CA9DA3}" destId="{64E4A191-63EE-4693-A7C2-B50E5621772D}" srcOrd="0" destOrd="0" presId="urn:microsoft.com/office/officeart/2005/8/layout/bProcess4"/>
    <dgm:cxn modelId="{14386539-CD6B-471A-AC42-290F8E8B602D}" type="presParOf" srcId="{7A8352FF-FA47-473F-AA20-62DFE3CA9DA3}" destId="{A0D30AD7-6ACB-4B95-8758-32CCB98BB562}" srcOrd="1" destOrd="0" presId="urn:microsoft.com/office/officeart/2005/8/layout/bProcess4"/>
    <dgm:cxn modelId="{0255DDA0-D906-4790-BED2-D8401CA1B706}" type="presParOf" srcId="{203E6580-49B0-4EDF-BE83-255D2D010423}" destId="{01E94695-6F16-4546-85BF-1EDFF26DCD93}" srcOrd="3" destOrd="0" presId="urn:microsoft.com/office/officeart/2005/8/layout/bProcess4"/>
    <dgm:cxn modelId="{BE0D6B40-949C-4BDA-8F4A-99827DB3F407}" type="presParOf" srcId="{203E6580-49B0-4EDF-BE83-255D2D010423}" destId="{07BD4579-0026-4B83-BA8A-09E61F6C2A7E}" srcOrd="4" destOrd="0" presId="urn:microsoft.com/office/officeart/2005/8/layout/bProcess4"/>
    <dgm:cxn modelId="{35892431-C309-43DD-AEEB-4750D15D1B7F}" type="presParOf" srcId="{07BD4579-0026-4B83-BA8A-09E61F6C2A7E}" destId="{8FD13B7C-39FD-47F8-94CB-D952CD3CB320}" srcOrd="0" destOrd="0" presId="urn:microsoft.com/office/officeart/2005/8/layout/bProcess4"/>
    <dgm:cxn modelId="{267BC282-B681-438D-B48F-F203FC13028C}" type="presParOf" srcId="{07BD4579-0026-4B83-BA8A-09E61F6C2A7E}" destId="{08BD9CBE-9F2F-4722-83A5-F2CFE70EA522}" srcOrd="1" destOrd="0" presId="urn:microsoft.com/office/officeart/2005/8/layout/bProcess4"/>
    <dgm:cxn modelId="{9BDF70D4-EA1A-476C-946C-378CBD994D19}" type="presParOf" srcId="{203E6580-49B0-4EDF-BE83-255D2D010423}" destId="{D5FBAA77-8C92-4F50-BCEE-E0959A355F7F}" srcOrd="5" destOrd="0" presId="urn:microsoft.com/office/officeart/2005/8/layout/bProcess4"/>
    <dgm:cxn modelId="{B83C0877-9F6E-4380-9D73-C591CE51BF7B}" type="presParOf" srcId="{203E6580-49B0-4EDF-BE83-255D2D010423}" destId="{8951D6E0-3586-4B77-B8F6-79E10EF3A72C}" srcOrd="6" destOrd="0" presId="urn:microsoft.com/office/officeart/2005/8/layout/bProcess4"/>
    <dgm:cxn modelId="{95E0FD3E-5657-48AF-9F7F-87B6A37B8E74}" type="presParOf" srcId="{8951D6E0-3586-4B77-B8F6-79E10EF3A72C}" destId="{66C35D43-D148-4AE1-B10E-7869D7C3736D}" srcOrd="0" destOrd="0" presId="urn:microsoft.com/office/officeart/2005/8/layout/bProcess4"/>
    <dgm:cxn modelId="{94331593-EF02-4CD3-BD60-6FCC1A0B5289}" type="presParOf" srcId="{8951D6E0-3586-4B77-B8F6-79E10EF3A72C}" destId="{5C552A3C-235A-4571-94D2-2C5F53FBABB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D01F29-7153-4E35-B214-E4EDFE2A841B}" type="doc">
      <dgm:prSet loTypeId="urn:microsoft.com/office/officeart/2005/8/layout/hierarchy1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DBDAEC4A-2816-4BAB-A8A7-BF727B0688B6}">
      <dgm:prSet phldrT="[Metin]"/>
      <dgm:spPr/>
      <dgm:t>
        <a:bodyPr/>
        <a:lstStyle/>
        <a:p>
          <a:r>
            <a:rPr lang="tr-TR" dirty="0" err="1" smtClean="0"/>
            <a:t>Light</a:t>
          </a:r>
          <a:r>
            <a:rPr lang="tr-TR" dirty="0" smtClean="0"/>
            <a:t> </a:t>
          </a:r>
          <a:r>
            <a:rPr lang="tr-TR" dirty="0" err="1" smtClean="0"/>
            <a:t>scattering</a:t>
          </a:r>
          <a:r>
            <a:rPr lang="tr-TR" dirty="0" smtClean="0"/>
            <a:t> </a:t>
          </a:r>
          <a:r>
            <a:rPr lang="tr-TR" dirty="0" err="1" smtClean="0"/>
            <a:t>from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en-US" dirty="0" smtClean="0"/>
            <a:t>meat surface is probably caused by differences in the refractive</a:t>
          </a:r>
          <a:r>
            <a:rPr lang="tr-TR" dirty="0" smtClean="0"/>
            <a:t> </a:t>
          </a:r>
          <a:r>
            <a:rPr lang="en-US" dirty="0" smtClean="0"/>
            <a:t>indices of the sarcoplasm and myofibrils.</a:t>
          </a:r>
          <a:endParaRPr lang="tr-TR" dirty="0"/>
        </a:p>
      </dgm:t>
    </dgm:pt>
    <dgm:pt modelId="{B48A8D7F-57B6-45A7-8FBE-DC507B5634E0}" type="parTrans" cxnId="{C13813A3-5C9A-410B-8DEE-6FD2C82CA358}">
      <dgm:prSet/>
      <dgm:spPr/>
      <dgm:t>
        <a:bodyPr/>
        <a:lstStyle/>
        <a:p>
          <a:endParaRPr lang="tr-TR"/>
        </a:p>
      </dgm:t>
    </dgm:pt>
    <dgm:pt modelId="{916D4935-DF65-4E11-9E3D-486159DA2E74}" type="sibTrans" cxnId="{C13813A3-5C9A-410B-8DEE-6FD2C82CA358}">
      <dgm:prSet/>
      <dgm:spPr/>
      <dgm:t>
        <a:bodyPr/>
        <a:lstStyle/>
        <a:p>
          <a:endParaRPr lang="tr-TR"/>
        </a:p>
      </dgm:t>
    </dgm:pt>
    <dgm:pt modelId="{9BCC303E-118F-4DEC-AE95-BFD250356C08}">
      <dgm:prSet phldrT="[Metin]"/>
      <dgm:spPr/>
      <dgm:t>
        <a:bodyPr/>
        <a:lstStyle/>
        <a:p>
          <a:r>
            <a:rPr lang="tr-TR" dirty="0" smtClean="0"/>
            <a:t>The </a:t>
          </a:r>
          <a:r>
            <a:rPr lang="tr-TR" dirty="0" err="1" smtClean="0"/>
            <a:t>shrinkage</a:t>
          </a:r>
          <a:r>
            <a:rPr lang="tr-TR" dirty="0" smtClean="0"/>
            <a:t> </a:t>
          </a:r>
          <a:r>
            <a:rPr lang="en-US" dirty="0" smtClean="0"/>
            <a:t>of the myofilament lattice increases the amount of light reflected</a:t>
          </a:r>
          <a:r>
            <a:rPr lang="tr-TR" dirty="0" smtClean="0"/>
            <a:t> </a:t>
          </a:r>
          <a:r>
            <a:rPr lang="tr-TR" dirty="0" err="1" smtClean="0"/>
            <a:t>from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meat</a:t>
          </a:r>
          <a:r>
            <a:rPr lang="tr-TR" dirty="0" smtClean="0"/>
            <a:t>.</a:t>
          </a:r>
          <a:endParaRPr lang="tr-TR" dirty="0"/>
        </a:p>
      </dgm:t>
    </dgm:pt>
    <dgm:pt modelId="{AA9DEE24-35D5-41E8-8C91-0770E560FEAA}" type="parTrans" cxnId="{F9377961-26D7-4C90-90E5-6FEC98107EBA}">
      <dgm:prSet/>
      <dgm:spPr/>
      <dgm:t>
        <a:bodyPr/>
        <a:lstStyle/>
        <a:p>
          <a:endParaRPr lang="tr-TR"/>
        </a:p>
      </dgm:t>
    </dgm:pt>
    <dgm:pt modelId="{5F2AD2BC-1412-4F9B-85AB-258EB141ACA6}" type="sibTrans" cxnId="{F9377961-26D7-4C90-90E5-6FEC98107EBA}">
      <dgm:prSet/>
      <dgm:spPr/>
      <dgm:t>
        <a:bodyPr/>
        <a:lstStyle/>
        <a:p>
          <a:endParaRPr lang="tr-TR"/>
        </a:p>
      </dgm:t>
    </dgm:pt>
    <dgm:pt modelId="{EB448A6E-8096-4EBF-8885-503AB9E60904}">
      <dgm:prSet phldrT="[Metin]"/>
      <dgm:spPr/>
      <dgm:t>
        <a:bodyPr/>
        <a:lstStyle/>
        <a:p>
          <a:r>
            <a:rPr lang="tr-TR" dirty="0" smtClean="0"/>
            <a:t>No </a:t>
          </a:r>
          <a:r>
            <a:rPr lang="tr-TR" dirty="0" err="1" smtClean="0"/>
            <a:t>shrinkage</a:t>
          </a:r>
          <a:r>
            <a:rPr lang="tr-TR" dirty="0" smtClean="0"/>
            <a:t> </a:t>
          </a:r>
          <a:r>
            <a:rPr lang="tr-TR" dirty="0" err="1" smtClean="0"/>
            <a:t>cause</a:t>
          </a:r>
          <a:r>
            <a:rPr lang="tr-TR" dirty="0" smtClean="0"/>
            <a:t> </a:t>
          </a:r>
          <a:r>
            <a:rPr lang="en-US" dirty="0" smtClean="0"/>
            <a:t>translucent structure that absorbs rather than reflects</a:t>
          </a:r>
          <a:r>
            <a:rPr lang="tr-TR" dirty="0" smtClean="0"/>
            <a:t> </a:t>
          </a:r>
          <a:r>
            <a:rPr lang="tr-TR" dirty="0" err="1" smtClean="0"/>
            <a:t>light</a:t>
          </a:r>
          <a:endParaRPr lang="tr-TR" dirty="0"/>
        </a:p>
      </dgm:t>
    </dgm:pt>
    <dgm:pt modelId="{26381777-CA27-4CE4-8EBF-6598AA69863B}" type="parTrans" cxnId="{19405387-27C1-4933-B920-74875966C2AC}">
      <dgm:prSet/>
      <dgm:spPr/>
      <dgm:t>
        <a:bodyPr/>
        <a:lstStyle/>
        <a:p>
          <a:endParaRPr lang="tr-TR"/>
        </a:p>
      </dgm:t>
    </dgm:pt>
    <dgm:pt modelId="{7071F30E-5600-4B05-89F4-B7EA80D51824}" type="sibTrans" cxnId="{19405387-27C1-4933-B920-74875966C2AC}">
      <dgm:prSet/>
      <dgm:spPr/>
      <dgm:t>
        <a:bodyPr/>
        <a:lstStyle/>
        <a:p>
          <a:endParaRPr lang="tr-TR"/>
        </a:p>
      </dgm:t>
    </dgm:pt>
    <dgm:pt modelId="{5271DCC7-1754-4211-BDD5-7CCA8182CFF4}" type="pres">
      <dgm:prSet presAssocID="{0AD01F29-7153-4E35-B214-E4EDFE2A841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58BAF45-AA4C-44E7-9FE7-D04747445C40}" type="pres">
      <dgm:prSet presAssocID="{DBDAEC4A-2816-4BAB-A8A7-BF727B0688B6}" presName="hierRoot1" presStyleCnt="0"/>
      <dgm:spPr/>
    </dgm:pt>
    <dgm:pt modelId="{D1185431-88C3-48D7-A3EA-B9355371576A}" type="pres">
      <dgm:prSet presAssocID="{DBDAEC4A-2816-4BAB-A8A7-BF727B0688B6}" presName="composite" presStyleCnt="0"/>
      <dgm:spPr/>
    </dgm:pt>
    <dgm:pt modelId="{D0185A84-4D98-4695-8457-39F942E36503}" type="pres">
      <dgm:prSet presAssocID="{DBDAEC4A-2816-4BAB-A8A7-BF727B0688B6}" presName="background" presStyleLbl="node0" presStyleIdx="0" presStyleCnt="1"/>
      <dgm:spPr/>
    </dgm:pt>
    <dgm:pt modelId="{0939C385-0E14-426C-B9AD-D5492A43A802}" type="pres">
      <dgm:prSet presAssocID="{DBDAEC4A-2816-4BAB-A8A7-BF727B0688B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7A40BE8-5BD5-4D31-91A3-05CE1E1F5D79}" type="pres">
      <dgm:prSet presAssocID="{DBDAEC4A-2816-4BAB-A8A7-BF727B0688B6}" presName="hierChild2" presStyleCnt="0"/>
      <dgm:spPr/>
    </dgm:pt>
    <dgm:pt modelId="{11466181-8E11-4DCF-9E8C-7254853F809E}" type="pres">
      <dgm:prSet presAssocID="{AA9DEE24-35D5-41E8-8C91-0770E560FEAA}" presName="Name10" presStyleLbl="parChTrans1D2" presStyleIdx="0" presStyleCnt="2"/>
      <dgm:spPr/>
      <dgm:t>
        <a:bodyPr/>
        <a:lstStyle/>
        <a:p>
          <a:endParaRPr lang="tr-TR"/>
        </a:p>
      </dgm:t>
    </dgm:pt>
    <dgm:pt modelId="{A1A54A5A-3CC9-4ECE-A2D4-77C2865B6848}" type="pres">
      <dgm:prSet presAssocID="{9BCC303E-118F-4DEC-AE95-BFD250356C08}" presName="hierRoot2" presStyleCnt="0"/>
      <dgm:spPr/>
    </dgm:pt>
    <dgm:pt modelId="{45369B0F-3913-488E-BC02-AD709B3F4DBC}" type="pres">
      <dgm:prSet presAssocID="{9BCC303E-118F-4DEC-AE95-BFD250356C08}" presName="composite2" presStyleCnt="0"/>
      <dgm:spPr/>
    </dgm:pt>
    <dgm:pt modelId="{3B33712A-0236-4475-85AE-9FF621931929}" type="pres">
      <dgm:prSet presAssocID="{9BCC303E-118F-4DEC-AE95-BFD250356C08}" presName="background2" presStyleLbl="node2" presStyleIdx="0" presStyleCnt="2"/>
      <dgm:spPr/>
    </dgm:pt>
    <dgm:pt modelId="{54F9080F-2679-4553-9406-2BEA6A103DE7}" type="pres">
      <dgm:prSet presAssocID="{9BCC303E-118F-4DEC-AE95-BFD250356C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7287954-53D1-4821-AFE2-F33E35E2D154}" type="pres">
      <dgm:prSet presAssocID="{9BCC303E-118F-4DEC-AE95-BFD250356C08}" presName="hierChild3" presStyleCnt="0"/>
      <dgm:spPr/>
    </dgm:pt>
    <dgm:pt modelId="{A709E7E4-149D-4466-AC25-AA6DA6D37554}" type="pres">
      <dgm:prSet presAssocID="{26381777-CA27-4CE4-8EBF-6598AA69863B}" presName="Name10" presStyleLbl="parChTrans1D2" presStyleIdx="1" presStyleCnt="2"/>
      <dgm:spPr/>
      <dgm:t>
        <a:bodyPr/>
        <a:lstStyle/>
        <a:p>
          <a:endParaRPr lang="tr-TR"/>
        </a:p>
      </dgm:t>
    </dgm:pt>
    <dgm:pt modelId="{5654B3D4-61A2-437B-9C78-30D95EBEC953}" type="pres">
      <dgm:prSet presAssocID="{EB448A6E-8096-4EBF-8885-503AB9E60904}" presName="hierRoot2" presStyleCnt="0"/>
      <dgm:spPr/>
    </dgm:pt>
    <dgm:pt modelId="{6B23C8EE-DBB4-4C5F-B6E1-425EFAF6F44B}" type="pres">
      <dgm:prSet presAssocID="{EB448A6E-8096-4EBF-8885-503AB9E60904}" presName="composite2" presStyleCnt="0"/>
      <dgm:spPr/>
    </dgm:pt>
    <dgm:pt modelId="{B5241FF7-C591-48DE-99C2-FC537A0A07EA}" type="pres">
      <dgm:prSet presAssocID="{EB448A6E-8096-4EBF-8885-503AB9E60904}" presName="background2" presStyleLbl="node2" presStyleIdx="1" presStyleCnt="2"/>
      <dgm:spPr/>
    </dgm:pt>
    <dgm:pt modelId="{B2CD1CB9-6969-4164-994C-B81C43BC082D}" type="pres">
      <dgm:prSet presAssocID="{EB448A6E-8096-4EBF-8885-503AB9E6090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360C24-A3EC-4EAD-BA3D-F744C3B95E79}" type="pres">
      <dgm:prSet presAssocID="{EB448A6E-8096-4EBF-8885-503AB9E60904}" presName="hierChild3" presStyleCnt="0"/>
      <dgm:spPr/>
    </dgm:pt>
  </dgm:ptLst>
  <dgm:cxnLst>
    <dgm:cxn modelId="{B533763D-0CD4-4715-8AB9-11281D16878E}" type="presOf" srcId="{0AD01F29-7153-4E35-B214-E4EDFE2A841B}" destId="{5271DCC7-1754-4211-BDD5-7CCA8182CFF4}" srcOrd="0" destOrd="0" presId="urn:microsoft.com/office/officeart/2005/8/layout/hierarchy1"/>
    <dgm:cxn modelId="{AC030329-F5EA-434E-A2EA-7FAB1B86138F}" type="presOf" srcId="{EB448A6E-8096-4EBF-8885-503AB9E60904}" destId="{B2CD1CB9-6969-4164-994C-B81C43BC082D}" srcOrd="0" destOrd="0" presId="urn:microsoft.com/office/officeart/2005/8/layout/hierarchy1"/>
    <dgm:cxn modelId="{C4BFE6C5-9B1A-4FE2-8C4A-C60407C481A9}" type="presOf" srcId="{DBDAEC4A-2816-4BAB-A8A7-BF727B0688B6}" destId="{0939C385-0E14-426C-B9AD-D5492A43A802}" srcOrd="0" destOrd="0" presId="urn:microsoft.com/office/officeart/2005/8/layout/hierarchy1"/>
    <dgm:cxn modelId="{C13813A3-5C9A-410B-8DEE-6FD2C82CA358}" srcId="{0AD01F29-7153-4E35-B214-E4EDFE2A841B}" destId="{DBDAEC4A-2816-4BAB-A8A7-BF727B0688B6}" srcOrd="0" destOrd="0" parTransId="{B48A8D7F-57B6-45A7-8FBE-DC507B5634E0}" sibTransId="{916D4935-DF65-4E11-9E3D-486159DA2E74}"/>
    <dgm:cxn modelId="{F9377961-26D7-4C90-90E5-6FEC98107EBA}" srcId="{DBDAEC4A-2816-4BAB-A8A7-BF727B0688B6}" destId="{9BCC303E-118F-4DEC-AE95-BFD250356C08}" srcOrd="0" destOrd="0" parTransId="{AA9DEE24-35D5-41E8-8C91-0770E560FEAA}" sibTransId="{5F2AD2BC-1412-4F9B-85AB-258EB141ACA6}"/>
    <dgm:cxn modelId="{19405387-27C1-4933-B920-74875966C2AC}" srcId="{DBDAEC4A-2816-4BAB-A8A7-BF727B0688B6}" destId="{EB448A6E-8096-4EBF-8885-503AB9E60904}" srcOrd="1" destOrd="0" parTransId="{26381777-CA27-4CE4-8EBF-6598AA69863B}" sibTransId="{7071F30E-5600-4B05-89F4-B7EA80D51824}"/>
    <dgm:cxn modelId="{DE2D197C-E661-41D8-98C8-9B8D246DD2F1}" type="presOf" srcId="{9BCC303E-118F-4DEC-AE95-BFD250356C08}" destId="{54F9080F-2679-4553-9406-2BEA6A103DE7}" srcOrd="0" destOrd="0" presId="urn:microsoft.com/office/officeart/2005/8/layout/hierarchy1"/>
    <dgm:cxn modelId="{E4079235-C5D0-4418-8319-01EAD73D65CF}" type="presOf" srcId="{AA9DEE24-35D5-41E8-8C91-0770E560FEAA}" destId="{11466181-8E11-4DCF-9E8C-7254853F809E}" srcOrd="0" destOrd="0" presId="urn:microsoft.com/office/officeart/2005/8/layout/hierarchy1"/>
    <dgm:cxn modelId="{1BC7B0C3-55AC-48F9-8A53-0102551347BC}" type="presOf" srcId="{26381777-CA27-4CE4-8EBF-6598AA69863B}" destId="{A709E7E4-149D-4466-AC25-AA6DA6D37554}" srcOrd="0" destOrd="0" presId="urn:microsoft.com/office/officeart/2005/8/layout/hierarchy1"/>
    <dgm:cxn modelId="{10EC4E92-0ADC-4321-A165-F82CA24119CD}" type="presParOf" srcId="{5271DCC7-1754-4211-BDD5-7CCA8182CFF4}" destId="{958BAF45-AA4C-44E7-9FE7-D04747445C40}" srcOrd="0" destOrd="0" presId="urn:microsoft.com/office/officeart/2005/8/layout/hierarchy1"/>
    <dgm:cxn modelId="{B7DD6280-91E5-4F4B-9D73-0C0D8EF40157}" type="presParOf" srcId="{958BAF45-AA4C-44E7-9FE7-D04747445C40}" destId="{D1185431-88C3-48D7-A3EA-B9355371576A}" srcOrd="0" destOrd="0" presId="urn:microsoft.com/office/officeart/2005/8/layout/hierarchy1"/>
    <dgm:cxn modelId="{F2D0AE0F-D743-4538-BE90-CA207D484A79}" type="presParOf" srcId="{D1185431-88C3-48D7-A3EA-B9355371576A}" destId="{D0185A84-4D98-4695-8457-39F942E36503}" srcOrd="0" destOrd="0" presId="urn:microsoft.com/office/officeart/2005/8/layout/hierarchy1"/>
    <dgm:cxn modelId="{915A3CCA-876C-48D8-85C1-E59CA40836AE}" type="presParOf" srcId="{D1185431-88C3-48D7-A3EA-B9355371576A}" destId="{0939C385-0E14-426C-B9AD-D5492A43A802}" srcOrd="1" destOrd="0" presId="urn:microsoft.com/office/officeart/2005/8/layout/hierarchy1"/>
    <dgm:cxn modelId="{865C52B3-2170-4BA3-8541-D014E8B5F810}" type="presParOf" srcId="{958BAF45-AA4C-44E7-9FE7-D04747445C40}" destId="{E7A40BE8-5BD5-4D31-91A3-05CE1E1F5D79}" srcOrd="1" destOrd="0" presId="urn:microsoft.com/office/officeart/2005/8/layout/hierarchy1"/>
    <dgm:cxn modelId="{9C670E89-D41A-408F-A019-5E3E676C36AF}" type="presParOf" srcId="{E7A40BE8-5BD5-4D31-91A3-05CE1E1F5D79}" destId="{11466181-8E11-4DCF-9E8C-7254853F809E}" srcOrd="0" destOrd="0" presId="urn:microsoft.com/office/officeart/2005/8/layout/hierarchy1"/>
    <dgm:cxn modelId="{7F682911-C142-4716-9399-1A2EBDD45F5D}" type="presParOf" srcId="{E7A40BE8-5BD5-4D31-91A3-05CE1E1F5D79}" destId="{A1A54A5A-3CC9-4ECE-A2D4-77C2865B6848}" srcOrd="1" destOrd="0" presId="urn:microsoft.com/office/officeart/2005/8/layout/hierarchy1"/>
    <dgm:cxn modelId="{57571E20-1C05-4190-ABDE-1F0641866C6B}" type="presParOf" srcId="{A1A54A5A-3CC9-4ECE-A2D4-77C2865B6848}" destId="{45369B0F-3913-488E-BC02-AD709B3F4DBC}" srcOrd="0" destOrd="0" presId="urn:microsoft.com/office/officeart/2005/8/layout/hierarchy1"/>
    <dgm:cxn modelId="{69E067B9-0364-403F-81CF-E76B7C84A629}" type="presParOf" srcId="{45369B0F-3913-488E-BC02-AD709B3F4DBC}" destId="{3B33712A-0236-4475-85AE-9FF621931929}" srcOrd="0" destOrd="0" presId="urn:microsoft.com/office/officeart/2005/8/layout/hierarchy1"/>
    <dgm:cxn modelId="{A025F593-F527-4206-8642-E6AA2ABF234C}" type="presParOf" srcId="{45369B0F-3913-488E-BC02-AD709B3F4DBC}" destId="{54F9080F-2679-4553-9406-2BEA6A103DE7}" srcOrd="1" destOrd="0" presId="urn:microsoft.com/office/officeart/2005/8/layout/hierarchy1"/>
    <dgm:cxn modelId="{775DD185-38CD-47FB-A975-290D964CB0A7}" type="presParOf" srcId="{A1A54A5A-3CC9-4ECE-A2D4-77C2865B6848}" destId="{77287954-53D1-4821-AFE2-F33E35E2D154}" srcOrd="1" destOrd="0" presId="urn:microsoft.com/office/officeart/2005/8/layout/hierarchy1"/>
    <dgm:cxn modelId="{57886304-53A5-4510-A433-34AABDC6C4D1}" type="presParOf" srcId="{E7A40BE8-5BD5-4D31-91A3-05CE1E1F5D79}" destId="{A709E7E4-149D-4466-AC25-AA6DA6D37554}" srcOrd="2" destOrd="0" presId="urn:microsoft.com/office/officeart/2005/8/layout/hierarchy1"/>
    <dgm:cxn modelId="{CA6FEB86-1828-4AEF-9965-E563CE7745C1}" type="presParOf" srcId="{E7A40BE8-5BD5-4D31-91A3-05CE1E1F5D79}" destId="{5654B3D4-61A2-437B-9C78-30D95EBEC953}" srcOrd="3" destOrd="0" presId="urn:microsoft.com/office/officeart/2005/8/layout/hierarchy1"/>
    <dgm:cxn modelId="{825727D0-209A-4042-8D50-F8E24F24DA2D}" type="presParOf" srcId="{5654B3D4-61A2-437B-9C78-30D95EBEC953}" destId="{6B23C8EE-DBB4-4C5F-B6E1-425EFAF6F44B}" srcOrd="0" destOrd="0" presId="urn:microsoft.com/office/officeart/2005/8/layout/hierarchy1"/>
    <dgm:cxn modelId="{7E6E7ED2-C01A-4E94-A717-20AC5AC5D665}" type="presParOf" srcId="{6B23C8EE-DBB4-4C5F-B6E1-425EFAF6F44B}" destId="{B5241FF7-C591-48DE-99C2-FC537A0A07EA}" srcOrd="0" destOrd="0" presId="urn:microsoft.com/office/officeart/2005/8/layout/hierarchy1"/>
    <dgm:cxn modelId="{44086AD6-D431-46B6-AF0E-9455D8888801}" type="presParOf" srcId="{6B23C8EE-DBB4-4C5F-B6E1-425EFAF6F44B}" destId="{B2CD1CB9-6969-4164-994C-B81C43BC082D}" srcOrd="1" destOrd="0" presId="urn:microsoft.com/office/officeart/2005/8/layout/hierarchy1"/>
    <dgm:cxn modelId="{67B82C8C-734A-4399-B22E-77913B21526F}" type="presParOf" srcId="{5654B3D4-61A2-437B-9C78-30D95EBEC953}" destId="{30360C24-A3EC-4EAD-BA3D-F744C3B95E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0E48A2-3FD8-45BE-8B3F-F296E4D06958}" type="doc">
      <dgm:prSet loTypeId="urn:microsoft.com/office/officeart/2005/8/layout/vProcess5" loCatId="process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100546E-0504-4315-A10D-4E421984F634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dirty="0" err="1" smtClean="0"/>
            <a:t>Gl</a:t>
          </a:r>
          <a:r>
            <a:rPr lang="en-US" sz="2400" dirty="0" err="1" smtClean="0"/>
            <a:t>ycogen</a:t>
          </a:r>
          <a:r>
            <a:rPr lang="en-US" sz="2400" dirty="0" smtClean="0"/>
            <a:t> depletion ante mortem</a:t>
          </a:r>
          <a:r>
            <a:rPr lang="tr-TR" sz="2400" dirty="0" smtClean="0"/>
            <a:t> </a:t>
          </a:r>
          <a:r>
            <a:rPr lang="en-US" sz="2400" dirty="0" smtClean="0"/>
            <a:t>characterized by very low levels of carbohydrates in the muscle.</a:t>
          </a:r>
          <a:endParaRPr lang="tr-TR" sz="2400" dirty="0"/>
        </a:p>
      </dgm:t>
    </dgm:pt>
    <dgm:pt modelId="{E5B496D0-3192-40AB-B0E7-8222DD03CA92}" type="parTrans" cxnId="{F1B37057-9D1C-47E5-AE08-A537D1748856}">
      <dgm:prSet/>
      <dgm:spPr/>
      <dgm:t>
        <a:bodyPr/>
        <a:lstStyle/>
        <a:p>
          <a:endParaRPr lang="tr-TR"/>
        </a:p>
      </dgm:t>
    </dgm:pt>
    <dgm:pt modelId="{1AC25A50-4AB0-49AE-9206-A512C17ABB9F}" type="sibTrans" cxnId="{F1B37057-9D1C-47E5-AE08-A537D1748856}">
      <dgm:prSet custT="1"/>
      <dgm:spPr/>
      <dgm:t>
        <a:bodyPr/>
        <a:lstStyle/>
        <a:p>
          <a:endParaRPr lang="tr-TR" sz="4400"/>
        </a:p>
      </dgm:t>
    </dgm:pt>
    <dgm:pt modelId="{5F25053A-FA19-425A-82A3-C9A5C7150044}">
      <dgm:prSet phldrT="[Metin]" custT="1"/>
      <dgm:spPr/>
      <dgm:t>
        <a:bodyPr/>
        <a:lstStyle/>
        <a:p>
          <a:r>
            <a:rPr lang="en-US" sz="2400" dirty="0" smtClean="0"/>
            <a:t>The low levels of carbohydrates present in the meat restrict the growth</a:t>
          </a:r>
          <a:r>
            <a:rPr lang="tr-TR" sz="2400" dirty="0" smtClean="0"/>
            <a:t> </a:t>
          </a:r>
          <a:r>
            <a:rPr lang="en-US" sz="2400" dirty="0" smtClean="0"/>
            <a:t>of lactic acid-producing bacteria </a:t>
          </a:r>
          <a:endParaRPr lang="tr-TR" sz="2400" dirty="0"/>
        </a:p>
      </dgm:t>
    </dgm:pt>
    <dgm:pt modelId="{1814138A-284F-44E5-9EA1-3D572AC8BC84}" type="parTrans" cxnId="{B4C5E588-796C-42EA-AB3F-3AE54C35B13C}">
      <dgm:prSet/>
      <dgm:spPr/>
      <dgm:t>
        <a:bodyPr/>
        <a:lstStyle/>
        <a:p>
          <a:endParaRPr lang="tr-TR"/>
        </a:p>
      </dgm:t>
    </dgm:pt>
    <dgm:pt modelId="{320FC31A-37C1-4CE0-9DC5-9FA530D60D6D}" type="sibTrans" cxnId="{B4C5E588-796C-42EA-AB3F-3AE54C35B13C}">
      <dgm:prSet custT="1"/>
      <dgm:spPr/>
      <dgm:t>
        <a:bodyPr/>
        <a:lstStyle/>
        <a:p>
          <a:endParaRPr lang="tr-TR" sz="4400"/>
        </a:p>
      </dgm:t>
    </dgm:pt>
    <dgm:pt modelId="{B7F4A238-11AA-4CF3-B561-A62811E7B8D2}">
      <dgm:prSet phldrT="[Metin]" custT="1"/>
      <dgm:spPr/>
      <dgm:t>
        <a:bodyPr/>
        <a:lstStyle/>
        <a:p>
          <a:r>
            <a:rPr lang="tr-TR" sz="2400" dirty="0" smtClean="0"/>
            <a:t>T</a:t>
          </a:r>
          <a:r>
            <a:rPr lang="en-US" sz="2400" dirty="0" smtClean="0"/>
            <a:t>his encourages the growth of</a:t>
          </a:r>
          <a:r>
            <a:rPr lang="tr-TR" sz="2400" dirty="0" smtClean="0"/>
            <a:t> </a:t>
          </a:r>
          <a:r>
            <a:rPr lang="en-US" sz="2400" dirty="0" smtClean="0"/>
            <a:t>bacteria that metabolize amino acids and proteins</a:t>
          </a:r>
          <a:endParaRPr lang="tr-TR" sz="2400" dirty="0"/>
        </a:p>
      </dgm:t>
    </dgm:pt>
    <dgm:pt modelId="{9648C20E-9B40-4E95-8A3F-C8EEDF900304}" type="parTrans" cxnId="{337C09BE-5042-4D8D-8454-9A4AFB51731F}">
      <dgm:prSet/>
      <dgm:spPr/>
      <dgm:t>
        <a:bodyPr/>
        <a:lstStyle/>
        <a:p>
          <a:endParaRPr lang="tr-TR"/>
        </a:p>
      </dgm:t>
    </dgm:pt>
    <dgm:pt modelId="{475462B4-4B45-4A9B-91F0-82DF2DC49A1D}" type="sibTrans" cxnId="{337C09BE-5042-4D8D-8454-9A4AFB51731F}">
      <dgm:prSet custT="1"/>
      <dgm:spPr/>
      <dgm:t>
        <a:bodyPr/>
        <a:lstStyle/>
        <a:p>
          <a:endParaRPr lang="tr-TR" sz="4400"/>
        </a:p>
      </dgm:t>
    </dgm:pt>
    <dgm:pt modelId="{AC99A787-7F0E-4352-80BF-A9360C1D723E}">
      <dgm:prSet custT="1"/>
      <dgm:spPr/>
      <dgm:t>
        <a:bodyPr/>
        <a:lstStyle/>
        <a:p>
          <a:r>
            <a:rPr lang="en-US" sz="2400" dirty="0" smtClean="0"/>
            <a:t>These produce</a:t>
          </a:r>
          <a:r>
            <a:rPr lang="tr-TR" sz="2400" dirty="0" smtClean="0"/>
            <a:t> </a:t>
          </a:r>
          <a:r>
            <a:rPr lang="en-US" sz="2400" dirty="0" smtClean="0"/>
            <a:t>unpleasant smelling waste products. </a:t>
          </a:r>
          <a:endParaRPr lang="tr-TR" sz="2400" dirty="0"/>
        </a:p>
      </dgm:t>
    </dgm:pt>
    <dgm:pt modelId="{99C9D790-2917-4978-9014-85748A3B729F}" type="parTrans" cxnId="{35225119-6809-4ADE-BDD2-7A8C8BC39A47}">
      <dgm:prSet/>
      <dgm:spPr/>
      <dgm:t>
        <a:bodyPr/>
        <a:lstStyle/>
        <a:p>
          <a:endParaRPr lang="tr-TR"/>
        </a:p>
      </dgm:t>
    </dgm:pt>
    <dgm:pt modelId="{77D3C7BD-E255-4777-9352-E5D90D763454}" type="sibTrans" cxnId="{35225119-6809-4ADE-BDD2-7A8C8BC39A47}">
      <dgm:prSet custT="1"/>
      <dgm:spPr/>
      <dgm:t>
        <a:bodyPr/>
        <a:lstStyle/>
        <a:p>
          <a:endParaRPr lang="tr-TR" sz="4400"/>
        </a:p>
      </dgm:t>
    </dgm:pt>
    <dgm:pt modelId="{E732D19D-C942-42CF-B06F-3BAEA9985863}">
      <dgm:prSet custT="1"/>
      <dgm:spPr/>
      <dgm:t>
        <a:bodyPr/>
        <a:lstStyle/>
        <a:p>
          <a:r>
            <a:rPr lang="en-US" sz="2400" dirty="0" smtClean="0"/>
            <a:t>The high pH value of the meat</a:t>
          </a:r>
          <a:r>
            <a:rPr lang="tr-TR" sz="2400" dirty="0" smtClean="0"/>
            <a:t> </a:t>
          </a:r>
          <a:r>
            <a:rPr lang="en-US" sz="2400" dirty="0" smtClean="0"/>
            <a:t>promotes this bacterial growth. </a:t>
          </a:r>
          <a:endParaRPr lang="tr-TR" sz="2400" dirty="0"/>
        </a:p>
      </dgm:t>
    </dgm:pt>
    <dgm:pt modelId="{6C3DF433-4993-46FA-8575-4B9FC7C6B21A}" type="parTrans" cxnId="{E3DC6ACF-4F4A-4C29-84D3-6B4BB4113BCF}">
      <dgm:prSet/>
      <dgm:spPr/>
      <dgm:t>
        <a:bodyPr/>
        <a:lstStyle/>
        <a:p>
          <a:endParaRPr lang="tr-TR"/>
        </a:p>
      </dgm:t>
    </dgm:pt>
    <dgm:pt modelId="{F37C1192-CE14-4A4E-AE0E-64634B5F1C06}" type="sibTrans" cxnId="{E3DC6ACF-4F4A-4C29-84D3-6B4BB4113BCF}">
      <dgm:prSet/>
      <dgm:spPr/>
      <dgm:t>
        <a:bodyPr/>
        <a:lstStyle/>
        <a:p>
          <a:endParaRPr lang="tr-TR"/>
        </a:p>
      </dgm:t>
    </dgm:pt>
    <dgm:pt modelId="{77969BB4-5623-415B-95CF-85D997C811A4}" type="pres">
      <dgm:prSet presAssocID="{A80E48A2-3FD8-45BE-8B3F-F296E4D0695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4A5FE59-F5D9-41BD-B396-F5CCFF2F9905}" type="pres">
      <dgm:prSet presAssocID="{A80E48A2-3FD8-45BE-8B3F-F296E4D06958}" presName="dummyMaxCanvas" presStyleCnt="0">
        <dgm:presLayoutVars/>
      </dgm:prSet>
      <dgm:spPr/>
    </dgm:pt>
    <dgm:pt modelId="{FD251514-EFEA-4E5E-97AE-3BBF0A54E867}" type="pres">
      <dgm:prSet presAssocID="{A80E48A2-3FD8-45BE-8B3F-F296E4D0695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66AA4E-9488-4676-965F-76DFB72D3651}" type="pres">
      <dgm:prSet presAssocID="{A80E48A2-3FD8-45BE-8B3F-F296E4D0695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9EF01F-293C-4B66-BC13-6A162BABFD3B}" type="pres">
      <dgm:prSet presAssocID="{A80E48A2-3FD8-45BE-8B3F-F296E4D0695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55B84A-DFF1-4165-B111-785213E0232B}" type="pres">
      <dgm:prSet presAssocID="{A80E48A2-3FD8-45BE-8B3F-F296E4D0695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4BAB9A-70A5-4B4F-8B4B-2239565FDA29}" type="pres">
      <dgm:prSet presAssocID="{A80E48A2-3FD8-45BE-8B3F-F296E4D0695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C1B5B9-4F26-4082-A6B5-42810A3A93B3}" type="pres">
      <dgm:prSet presAssocID="{A80E48A2-3FD8-45BE-8B3F-F296E4D0695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AF4A8A-4116-4C3B-809B-9E5A48A9C839}" type="pres">
      <dgm:prSet presAssocID="{A80E48A2-3FD8-45BE-8B3F-F296E4D0695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1A9A7D-441B-4A6E-990C-BB5094D4772D}" type="pres">
      <dgm:prSet presAssocID="{A80E48A2-3FD8-45BE-8B3F-F296E4D0695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A0843C-4F6D-416E-AE5A-42274C44283D}" type="pres">
      <dgm:prSet presAssocID="{A80E48A2-3FD8-45BE-8B3F-F296E4D0695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759E40-B768-41B7-A9B1-4976D5871F56}" type="pres">
      <dgm:prSet presAssocID="{A80E48A2-3FD8-45BE-8B3F-F296E4D0695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8E414C-92DD-4C8A-8DC1-DC74A6A4D0C1}" type="pres">
      <dgm:prSet presAssocID="{A80E48A2-3FD8-45BE-8B3F-F296E4D0695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17461D-36BD-4896-8B27-6BF7AB98700E}" type="pres">
      <dgm:prSet presAssocID="{A80E48A2-3FD8-45BE-8B3F-F296E4D0695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A9103B-AE27-4892-823C-AECF51FBA462}" type="pres">
      <dgm:prSet presAssocID="{A80E48A2-3FD8-45BE-8B3F-F296E4D0695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8FD7AC-ED20-46EF-ACA1-2DF56D4C7BE3}" type="pres">
      <dgm:prSet presAssocID="{A80E48A2-3FD8-45BE-8B3F-F296E4D0695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37C09BE-5042-4D8D-8454-9A4AFB51731F}" srcId="{A80E48A2-3FD8-45BE-8B3F-F296E4D06958}" destId="{B7F4A238-11AA-4CF3-B561-A62811E7B8D2}" srcOrd="2" destOrd="0" parTransId="{9648C20E-9B40-4E95-8A3F-C8EEDF900304}" sibTransId="{475462B4-4B45-4A9B-91F0-82DF2DC49A1D}"/>
    <dgm:cxn modelId="{9B1E5C3E-C59F-4BE8-9D44-FD89FE718702}" type="presOf" srcId="{5100546E-0504-4315-A10D-4E421984F634}" destId="{25759E40-B768-41B7-A9B1-4976D5871F56}" srcOrd="1" destOrd="0" presId="urn:microsoft.com/office/officeart/2005/8/layout/vProcess5"/>
    <dgm:cxn modelId="{8B4CFCC7-199F-4350-9408-AA44BB0F20B5}" type="presOf" srcId="{E732D19D-C942-42CF-B06F-3BAEA9985863}" destId="{A38FD7AC-ED20-46EF-ACA1-2DF56D4C7BE3}" srcOrd="1" destOrd="0" presId="urn:microsoft.com/office/officeart/2005/8/layout/vProcess5"/>
    <dgm:cxn modelId="{35225119-6809-4ADE-BDD2-7A8C8BC39A47}" srcId="{A80E48A2-3FD8-45BE-8B3F-F296E4D06958}" destId="{AC99A787-7F0E-4352-80BF-A9360C1D723E}" srcOrd="3" destOrd="0" parTransId="{99C9D790-2917-4978-9014-85748A3B729F}" sibTransId="{77D3C7BD-E255-4777-9352-E5D90D763454}"/>
    <dgm:cxn modelId="{E3DC6ACF-4F4A-4C29-84D3-6B4BB4113BCF}" srcId="{A80E48A2-3FD8-45BE-8B3F-F296E4D06958}" destId="{E732D19D-C942-42CF-B06F-3BAEA9985863}" srcOrd="4" destOrd="0" parTransId="{6C3DF433-4993-46FA-8575-4B9FC7C6B21A}" sibTransId="{F37C1192-CE14-4A4E-AE0E-64634B5F1C06}"/>
    <dgm:cxn modelId="{A230C95E-D5AF-4AB0-92C7-60D07C6B98C5}" type="presOf" srcId="{E732D19D-C942-42CF-B06F-3BAEA9985863}" destId="{354BAB9A-70A5-4B4F-8B4B-2239565FDA29}" srcOrd="0" destOrd="0" presId="urn:microsoft.com/office/officeart/2005/8/layout/vProcess5"/>
    <dgm:cxn modelId="{FF4286F7-E34D-45FA-8673-5CEB17C084C9}" type="presOf" srcId="{B7F4A238-11AA-4CF3-B561-A62811E7B8D2}" destId="{4717461D-36BD-4896-8B27-6BF7AB98700E}" srcOrd="1" destOrd="0" presId="urn:microsoft.com/office/officeart/2005/8/layout/vProcess5"/>
    <dgm:cxn modelId="{B7D68CFF-7A4B-48B8-B142-0ACABDDE2ED5}" type="presOf" srcId="{5100546E-0504-4315-A10D-4E421984F634}" destId="{FD251514-EFEA-4E5E-97AE-3BBF0A54E867}" srcOrd="0" destOrd="0" presId="urn:microsoft.com/office/officeart/2005/8/layout/vProcess5"/>
    <dgm:cxn modelId="{F17F0415-E079-4229-B9F1-56813A21A3DB}" type="presOf" srcId="{AC99A787-7F0E-4352-80BF-A9360C1D723E}" destId="{66A9103B-AE27-4892-823C-AECF51FBA462}" srcOrd="1" destOrd="0" presId="urn:microsoft.com/office/officeart/2005/8/layout/vProcess5"/>
    <dgm:cxn modelId="{B4C5E588-796C-42EA-AB3F-3AE54C35B13C}" srcId="{A80E48A2-3FD8-45BE-8B3F-F296E4D06958}" destId="{5F25053A-FA19-425A-82A3-C9A5C7150044}" srcOrd="1" destOrd="0" parTransId="{1814138A-284F-44E5-9EA1-3D572AC8BC84}" sibTransId="{320FC31A-37C1-4CE0-9DC5-9FA530D60D6D}"/>
    <dgm:cxn modelId="{15530ADC-A9B6-4502-B5FA-A03C42186A9D}" type="presOf" srcId="{A80E48A2-3FD8-45BE-8B3F-F296E4D06958}" destId="{77969BB4-5623-415B-95CF-85D997C811A4}" srcOrd="0" destOrd="0" presId="urn:microsoft.com/office/officeart/2005/8/layout/vProcess5"/>
    <dgm:cxn modelId="{C447A75D-FD71-4901-BEA4-9E6B0F56D2F6}" type="presOf" srcId="{77D3C7BD-E255-4777-9352-E5D90D763454}" destId="{D6A0843C-4F6D-416E-AE5A-42274C44283D}" srcOrd="0" destOrd="0" presId="urn:microsoft.com/office/officeart/2005/8/layout/vProcess5"/>
    <dgm:cxn modelId="{DA3B487F-7331-4036-B853-4DC196C86200}" type="presOf" srcId="{5F25053A-FA19-425A-82A3-C9A5C7150044}" destId="{0466AA4E-9488-4676-965F-76DFB72D3651}" srcOrd="0" destOrd="0" presId="urn:microsoft.com/office/officeart/2005/8/layout/vProcess5"/>
    <dgm:cxn modelId="{F1B37057-9D1C-47E5-AE08-A537D1748856}" srcId="{A80E48A2-3FD8-45BE-8B3F-F296E4D06958}" destId="{5100546E-0504-4315-A10D-4E421984F634}" srcOrd="0" destOrd="0" parTransId="{E5B496D0-3192-40AB-B0E7-8222DD03CA92}" sibTransId="{1AC25A50-4AB0-49AE-9206-A512C17ABB9F}"/>
    <dgm:cxn modelId="{79BFE2FE-33A1-40FD-8F68-7CC7B8DC9334}" type="presOf" srcId="{320FC31A-37C1-4CE0-9DC5-9FA530D60D6D}" destId="{5FAF4A8A-4116-4C3B-809B-9E5A48A9C839}" srcOrd="0" destOrd="0" presId="urn:microsoft.com/office/officeart/2005/8/layout/vProcess5"/>
    <dgm:cxn modelId="{B73B6D69-DCB5-42CC-BFC3-F70CB24546C8}" type="presOf" srcId="{B7F4A238-11AA-4CF3-B561-A62811E7B8D2}" destId="{B39EF01F-293C-4B66-BC13-6A162BABFD3B}" srcOrd="0" destOrd="0" presId="urn:microsoft.com/office/officeart/2005/8/layout/vProcess5"/>
    <dgm:cxn modelId="{839C7964-F097-404B-A0F9-217739A7FFFE}" type="presOf" srcId="{475462B4-4B45-4A9B-91F0-82DF2DC49A1D}" destId="{671A9A7D-441B-4A6E-990C-BB5094D4772D}" srcOrd="0" destOrd="0" presId="urn:microsoft.com/office/officeart/2005/8/layout/vProcess5"/>
    <dgm:cxn modelId="{86957E4D-104C-465F-8A53-F48D986AA733}" type="presOf" srcId="{5F25053A-FA19-425A-82A3-C9A5C7150044}" destId="{498E414C-92DD-4C8A-8DC1-DC74A6A4D0C1}" srcOrd="1" destOrd="0" presId="urn:microsoft.com/office/officeart/2005/8/layout/vProcess5"/>
    <dgm:cxn modelId="{E7787F44-5BFB-4E07-95F6-7431A0BE4310}" type="presOf" srcId="{1AC25A50-4AB0-49AE-9206-A512C17ABB9F}" destId="{76C1B5B9-4F26-4082-A6B5-42810A3A93B3}" srcOrd="0" destOrd="0" presId="urn:microsoft.com/office/officeart/2005/8/layout/vProcess5"/>
    <dgm:cxn modelId="{A49BF569-ECE5-43C3-B808-BC6B427F529E}" type="presOf" srcId="{AC99A787-7F0E-4352-80BF-A9360C1D723E}" destId="{0A55B84A-DFF1-4165-B111-785213E0232B}" srcOrd="0" destOrd="0" presId="urn:microsoft.com/office/officeart/2005/8/layout/vProcess5"/>
    <dgm:cxn modelId="{7633F26C-146F-4014-8625-BBA94ECD970A}" type="presParOf" srcId="{77969BB4-5623-415B-95CF-85D997C811A4}" destId="{74A5FE59-F5D9-41BD-B396-F5CCFF2F9905}" srcOrd="0" destOrd="0" presId="urn:microsoft.com/office/officeart/2005/8/layout/vProcess5"/>
    <dgm:cxn modelId="{A7D72F87-88E2-427C-ADBC-AE36C5749CB5}" type="presParOf" srcId="{77969BB4-5623-415B-95CF-85D997C811A4}" destId="{FD251514-EFEA-4E5E-97AE-3BBF0A54E867}" srcOrd="1" destOrd="0" presId="urn:microsoft.com/office/officeart/2005/8/layout/vProcess5"/>
    <dgm:cxn modelId="{31059722-FF80-484B-90A4-B83591C4D747}" type="presParOf" srcId="{77969BB4-5623-415B-95CF-85D997C811A4}" destId="{0466AA4E-9488-4676-965F-76DFB72D3651}" srcOrd="2" destOrd="0" presId="urn:microsoft.com/office/officeart/2005/8/layout/vProcess5"/>
    <dgm:cxn modelId="{F97D285F-7AC4-4D71-9A16-2D610F28713C}" type="presParOf" srcId="{77969BB4-5623-415B-95CF-85D997C811A4}" destId="{B39EF01F-293C-4B66-BC13-6A162BABFD3B}" srcOrd="3" destOrd="0" presId="urn:microsoft.com/office/officeart/2005/8/layout/vProcess5"/>
    <dgm:cxn modelId="{253EA0D5-F8CC-4609-B409-269D8C3CEC3A}" type="presParOf" srcId="{77969BB4-5623-415B-95CF-85D997C811A4}" destId="{0A55B84A-DFF1-4165-B111-785213E0232B}" srcOrd="4" destOrd="0" presId="urn:microsoft.com/office/officeart/2005/8/layout/vProcess5"/>
    <dgm:cxn modelId="{89C4D002-240C-4D53-8338-6D32F0B11225}" type="presParOf" srcId="{77969BB4-5623-415B-95CF-85D997C811A4}" destId="{354BAB9A-70A5-4B4F-8B4B-2239565FDA29}" srcOrd="5" destOrd="0" presId="urn:microsoft.com/office/officeart/2005/8/layout/vProcess5"/>
    <dgm:cxn modelId="{C79BBFA1-6CB6-4C5A-BE2D-13FC763496B9}" type="presParOf" srcId="{77969BB4-5623-415B-95CF-85D997C811A4}" destId="{76C1B5B9-4F26-4082-A6B5-42810A3A93B3}" srcOrd="6" destOrd="0" presId="urn:microsoft.com/office/officeart/2005/8/layout/vProcess5"/>
    <dgm:cxn modelId="{917B98D1-12DE-4C7A-8CE3-D20CBE4949AF}" type="presParOf" srcId="{77969BB4-5623-415B-95CF-85D997C811A4}" destId="{5FAF4A8A-4116-4C3B-809B-9E5A48A9C839}" srcOrd="7" destOrd="0" presId="urn:microsoft.com/office/officeart/2005/8/layout/vProcess5"/>
    <dgm:cxn modelId="{8F2554B0-1D69-4AE9-91C1-67D57F7168AA}" type="presParOf" srcId="{77969BB4-5623-415B-95CF-85D997C811A4}" destId="{671A9A7D-441B-4A6E-990C-BB5094D4772D}" srcOrd="8" destOrd="0" presId="urn:microsoft.com/office/officeart/2005/8/layout/vProcess5"/>
    <dgm:cxn modelId="{2D028F35-341F-4715-B21C-84C3DC9D105C}" type="presParOf" srcId="{77969BB4-5623-415B-95CF-85D997C811A4}" destId="{D6A0843C-4F6D-416E-AE5A-42274C44283D}" srcOrd="9" destOrd="0" presId="urn:microsoft.com/office/officeart/2005/8/layout/vProcess5"/>
    <dgm:cxn modelId="{9ECFB3DF-B987-40B4-AD23-DE1294B9114C}" type="presParOf" srcId="{77969BB4-5623-415B-95CF-85D997C811A4}" destId="{25759E40-B768-41B7-A9B1-4976D5871F56}" srcOrd="10" destOrd="0" presId="urn:microsoft.com/office/officeart/2005/8/layout/vProcess5"/>
    <dgm:cxn modelId="{F7B92B4F-840D-4CB0-869C-96E310D636E5}" type="presParOf" srcId="{77969BB4-5623-415B-95CF-85D997C811A4}" destId="{498E414C-92DD-4C8A-8DC1-DC74A6A4D0C1}" srcOrd="11" destOrd="0" presId="urn:microsoft.com/office/officeart/2005/8/layout/vProcess5"/>
    <dgm:cxn modelId="{BCB6439A-3B67-4473-A3EB-8CA28CCD3168}" type="presParOf" srcId="{77969BB4-5623-415B-95CF-85D997C811A4}" destId="{4717461D-36BD-4896-8B27-6BF7AB98700E}" srcOrd="12" destOrd="0" presId="urn:microsoft.com/office/officeart/2005/8/layout/vProcess5"/>
    <dgm:cxn modelId="{53BA13E2-2181-4718-8A82-FB8769EDC5A4}" type="presParOf" srcId="{77969BB4-5623-415B-95CF-85D997C811A4}" destId="{66A9103B-AE27-4892-823C-AECF51FBA462}" srcOrd="13" destOrd="0" presId="urn:microsoft.com/office/officeart/2005/8/layout/vProcess5"/>
    <dgm:cxn modelId="{E1DA7620-38F5-4FBB-B465-F83497000816}" type="presParOf" srcId="{77969BB4-5623-415B-95CF-85D997C811A4}" destId="{A38FD7AC-ED20-46EF-ACA1-2DF56D4C7BE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58E9F1-A0D5-4544-BB8B-8836E0C79520}">
      <dsp:nvSpPr>
        <dsp:cNvPr id="0" name=""/>
        <dsp:cNvSpPr/>
      </dsp:nvSpPr>
      <dsp:spPr>
        <a:xfrm>
          <a:off x="943551" y="2077"/>
          <a:ext cx="2659622" cy="13298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PSE</a:t>
          </a:r>
          <a:endParaRPr lang="tr-TR" sz="3200" kern="1200" dirty="0"/>
        </a:p>
      </dsp:txBody>
      <dsp:txXfrm>
        <a:off x="982500" y="41026"/>
        <a:ext cx="2581724" cy="1251913"/>
      </dsp:txXfrm>
    </dsp:sp>
    <dsp:sp modelId="{9AC162AC-FFCF-41ED-864E-BB01660FD770}">
      <dsp:nvSpPr>
        <dsp:cNvPr id="0" name=""/>
        <dsp:cNvSpPr/>
      </dsp:nvSpPr>
      <dsp:spPr>
        <a:xfrm>
          <a:off x="1209513" y="1331889"/>
          <a:ext cx="265962" cy="997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358"/>
              </a:lnTo>
              <a:lnTo>
                <a:pt x="265962" y="997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0E933-3AF7-46E0-93DF-1CE21B997C72}">
      <dsp:nvSpPr>
        <dsp:cNvPr id="0" name=""/>
        <dsp:cNvSpPr/>
      </dsp:nvSpPr>
      <dsp:spPr>
        <a:xfrm>
          <a:off x="1475475" y="1664342"/>
          <a:ext cx="2127698" cy="1329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45 </a:t>
          </a:r>
          <a:r>
            <a:rPr lang="tr-TR" sz="2600" kern="1200" dirty="0" err="1" smtClean="0"/>
            <a:t>min</a:t>
          </a:r>
          <a:r>
            <a:rPr lang="tr-TR" sz="2600" kern="1200" dirty="0" smtClean="0"/>
            <a:t> post </a:t>
          </a:r>
          <a:r>
            <a:rPr lang="tr-TR" sz="2600" kern="1200" dirty="0" err="1" smtClean="0"/>
            <a:t>mortem</a:t>
          </a:r>
          <a:r>
            <a:rPr lang="tr-TR" sz="2600" kern="1200" dirty="0" smtClean="0"/>
            <a:t> of &lt;6</a:t>
          </a:r>
          <a:endParaRPr lang="tr-TR" sz="2600" kern="1200" dirty="0"/>
        </a:p>
      </dsp:txBody>
      <dsp:txXfrm>
        <a:off x="1514424" y="1703291"/>
        <a:ext cx="2049800" cy="1251913"/>
      </dsp:txXfrm>
    </dsp:sp>
    <dsp:sp modelId="{379FCFA9-E990-4B42-B8C1-8BCB43A95EFA}">
      <dsp:nvSpPr>
        <dsp:cNvPr id="0" name=""/>
        <dsp:cNvSpPr/>
      </dsp:nvSpPr>
      <dsp:spPr>
        <a:xfrm>
          <a:off x="4268079" y="2077"/>
          <a:ext cx="2659622" cy="1329811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DFD</a:t>
          </a:r>
          <a:endParaRPr lang="tr-TR" sz="4800" kern="1200" dirty="0"/>
        </a:p>
      </dsp:txBody>
      <dsp:txXfrm>
        <a:off x="4307028" y="41026"/>
        <a:ext cx="2581724" cy="1251913"/>
      </dsp:txXfrm>
    </dsp:sp>
    <dsp:sp modelId="{55C22F1C-74A2-43CC-BAFA-9EA52307A2F8}">
      <dsp:nvSpPr>
        <dsp:cNvPr id="0" name=""/>
        <dsp:cNvSpPr/>
      </dsp:nvSpPr>
      <dsp:spPr>
        <a:xfrm>
          <a:off x="4534042" y="1331889"/>
          <a:ext cx="265962" cy="997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358"/>
              </a:lnTo>
              <a:lnTo>
                <a:pt x="265962" y="997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C0F0E-A20D-45DF-AEE4-0FD1B41A54D5}">
      <dsp:nvSpPr>
        <dsp:cNvPr id="0" name=""/>
        <dsp:cNvSpPr/>
      </dsp:nvSpPr>
      <dsp:spPr>
        <a:xfrm>
          <a:off x="4800004" y="1664342"/>
          <a:ext cx="2127698" cy="1329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after 12–48 hours post mortem </a:t>
          </a:r>
          <a:r>
            <a:rPr lang="tr-TR" sz="2600" kern="1200" dirty="0" smtClean="0"/>
            <a:t>of &gt; 6</a:t>
          </a:r>
          <a:endParaRPr lang="tr-TR" sz="2600" kern="1200" dirty="0"/>
        </a:p>
      </dsp:txBody>
      <dsp:txXfrm>
        <a:off x="4838953" y="1703291"/>
        <a:ext cx="2049800" cy="1251913"/>
      </dsp:txXfrm>
    </dsp:sp>
    <dsp:sp modelId="{EBB94DD0-9B31-4F31-B9DC-38010699E4C2}">
      <dsp:nvSpPr>
        <dsp:cNvPr id="0" name=""/>
        <dsp:cNvSpPr/>
      </dsp:nvSpPr>
      <dsp:spPr>
        <a:xfrm>
          <a:off x="4534042" y="1331889"/>
          <a:ext cx="265962" cy="2659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622"/>
              </a:lnTo>
              <a:lnTo>
                <a:pt x="265962" y="26596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42AAB3-BCD8-4368-B6FC-E7C61BF809A9}">
      <dsp:nvSpPr>
        <dsp:cNvPr id="0" name=""/>
        <dsp:cNvSpPr/>
      </dsp:nvSpPr>
      <dsp:spPr>
        <a:xfrm>
          <a:off x="4800004" y="3326606"/>
          <a:ext cx="2127698" cy="1329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Dark </a:t>
          </a:r>
          <a:r>
            <a:rPr lang="tr-TR" sz="2600" kern="1200" dirty="0" err="1" smtClean="0"/>
            <a:t>cutters</a:t>
          </a:r>
          <a:endParaRPr lang="tr-TR" sz="2600" kern="1200" dirty="0"/>
        </a:p>
      </dsp:txBody>
      <dsp:txXfrm>
        <a:off x="4838953" y="3365555"/>
        <a:ext cx="2049800" cy="1251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326D8-558B-482A-8D6C-0E7E556AFD87}">
      <dsp:nvSpPr>
        <dsp:cNvPr id="0" name=""/>
        <dsp:cNvSpPr/>
      </dsp:nvSpPr>
      <dsp:spPr>
        <a:xfrm rot="5400000">
          <a:off x="-771860" y="2582879"/>
          <a:ext cx="3212733" cy="3062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F620A7-78F9-449D-B6F0-0F5C902DDE1E}">
      <dsp:nvSpPr>
        <dsp:cNvPr id="0" name=""/>
        <dsp:cNvSpPr/>
      </dsp:nvSpPr>
      <dsp:spPr>
        <a:xfrm>
          <a:off x="2739" y="255037"/>
          <a:ext cx="3691231" cy="27709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L</a:t>
          </a:r>
          <a:r>
            <a:rPr lang="en-US" sz="2400" kern="1200" dirty="0" smtClean="0"/>
            <a:t>ow pH and high temperature</a:t>
          </a:r>
          <a:r>
            <a:rPr lang="tr-TR" sz="2400" kern="1200" dirty="0" smtClean="0"/>
            <a:t> </a:t>
          </a:r>
          <a:r>
            <a:rPr lang="en-US" sz="2400" kern="1200" dirty="0" smtClean="0"/>
            <a:t>causes denaturation of some</a:t>
          </a:r>
          <a:r>
            <a:rPr lang="tr-TR" sz="2400" kern="1200" dirty="0" smtClean="0"/>
            <a:t> </a:t>
          </a:r>
          <a:r>
            <a:rPr lang="en-US" sz="2400" kern="1200" dirty="0" smtClean="0"/>
            <a:t>of the muscle proteins leading to a</a:t>
          </a:r>
          <a:r>
            <a:rPr lang="tr-TR" sz="2400" kern="1200" dirty="0" smtClean="0"/>
            <a:t> </a:t>
          </a:r>
          <a:r>
            <a:rPr lang="en-US" sz="2400" kern="1200" dirty="0" smtClean="0"/>
            <a:t>reduction in the</a:t>
          </a:r>
          <a:r>
            <a:rPr lang="tr-TR" sz="2400" kern="1200" dirty="0" smtClean="0"/>
            <a:t> </a:t>
          </a:r>
          <a:r>
            <a:rPr lang="en-US" sz="2400" kern="1200" dirty="0" smtClean="0"/>
            <a:t>amount of water they bind.</a:t>
          </a:r>
          <a:endParaRPr lang="tr-TR" sz="2400" kern="1200" dirty="0"/>
        </a:p>
      </dsp:txBody>
      <dsp:txXfrm>
        <a:off x="83898" y="336196"/>
        <a:ext cx="3528913" cy="2608657"/>
      </dsp:txXfrm>
    </dsp:sp>
    <dsp:sp modelId="{01E94695-6F16-4546-85BF-1EDFF26DCD93}">
      <dsp:nvSpPr>
        <dsp:cNvPr id="0" name=""/>
        <dsp:cNvSpPr/>
      </dsp:nvSpPr>
      <dsp:spPr>
        <a:xfrm rot="9443">
          <a:off x="834496" y="4214392"/>
          <a:ext cx="4914519" cy="306264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D30AD7-6ACB-4B95-8758-32CCB98BB562}">
      <dsp:nvSpPr>
        <dsp:cNvPr id="0" name=""/>
        <dsp:cNvSpPr/>
      </dsp:nvSpPr>
      <dsp:spPr>
        <a:xfrm>
          <a:off x="28057" y="3536453"/>
          <a:ext cx="3640595" cy="26710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Shrinkage</a:t>
          </a:r>
          <a:r>
            <a:rPr lang="tr-TR" sz="2800" kern="1200" dirty="0" smtClean="0"/>
            <a:t> of </a:t>
          </a:r>
          <a:r>
            <a:rPr lang="tr-TR" sz="2800" kern="1200" dirty="0" err="1" smtClean="0"/>
            <a:t>the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myofibrillar</a:t>
          </a:r>
          <a:r>
            <a:rPr lang="tr-TR" sz="2800" kern="1200" dirty="0" smtClean="0"/>
            <a:t> </a:t>
          </a:r>
          <a:r>
            <a:rPr lang="en-US" sz="2800" kern="1200" dirty="0" smtClean="0"/>
            <a:t>components expels the resultant</a:t>
          </a:r>
          <a:r>
            <a:rPr lang="tr-TR" sz="2800" kern="1200" dirty="0" smtClean="0"/>
            <a:t> </a:t>
          </a:r>
          <a:r>
            <a:rPr lang="en-US" sz="2800" kern="1200" dirty="0" smtClean="0"/>
            <a:t>fluid into the extracellular space</a:t>
          </a:r>
          <a:endParaRPr lang="tr-TR" sz="2800" kern="1200" dirty="0"/>
        </a:p>
      </dsp:txBody>
      <dsp:txXfrm>
        <a:off x="106291" y="3614687"/>
        <a:ext cx="3484127" cy="2514624"/>
      </dsp:txXfrm>
    </dsp:sp>
    <dsp:sp modelId="{D5FBAA77-8C92-4F50-BCEE-E0959A355F7F}">
      <dsp:nvSpPr>
        <dsp:cNvPr id="0" name=""/>
        <dsp:cNvSpPr/>
      </dsp:nvSpPr>
      <dsp:spPr>
        <a:xfrm rot="16200000">
          <a:off x="4339418" y="2811553"/>
          <a:ext cx="2819177" cy="306264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BD9CBE-9F2F-4722-83A5-F2CFE70EA522}">
      <dsp:nvSpPr>
        <dsp:cNvPr id="0" name=""/>
        <dsp:cNvSpPr/>
      </dsp:nvSpPr>
      <dsp:spPr>
        <a:xfrm>
          <a:off x="4816939" y="3599809"/>
          <a:ext cx="3891834" cy="2607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When the muscle is cut the extra fluid exudes to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produce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the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exudate</a:t>
          </a:r>
          <a:endParaRPr lang="tr-TR" sz="2800" kern="1200" dirty="0"/>
        </a:p>
      </dsp:txBody>
      <dsp:txXfrm>
        <a:off x="4893317" y="3676187"/>
        <a:ext cx="3739078" cy="2454980"/>
      </dsp:txXfrm>
    </dsp:sp>
    <dsp:sp modelId="{5C552A3C-235A-4571-94D2-2C5F53FBABBC}">
      <dsp:nvSpPr>
        <dsp:cNvPr id="0" name=""/>
        <dsp:cNvSpPr/>
      </dsp:nvSpPr>
      <dsp:spPr>
        <a:xfrm>
          <a:off x="5061389" y="1047608"/>
          <a:ext cx="3402934" cy="2041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The large amount of exudate</a:t>
          </a:r>
          <a:r>
            <a:rPr lang="tr-TR" sz="3000" kern="1200" dirty="0" smtClean="0"/>
            <a:t> </a:t>
          </a:r>
          <a:r>
            <a:rPr lang="en-US" sz="3000" kern="1200" dirty="0" smtClean="0"/>
            <a:t>reflects a poorer water-holding capacity.</a:t>
          </a:r>
          <a:endParaRPr lang="tr-TR" sz="3000" kern="1200" dirty="0"/>
        </a:p>
      </dsp:txBody>
      <dsp:txXfrm>
        <a:off x="5121190" y="1107409"/>
        <a:ext cx="3283332" cy="19221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9E7E4-149D-4466-AC25-AA6DA6D37554}">
      <dsp:nvSpPr>
        <dsp:cNvPr id="0" name=""/>
        <dsp:cNvSpPr/>
      </dsp:nvSpPr>
      <dsp:spPr>
        <a:xfrm>
          <a:off x="4277844" y="2462248"/>
          <a:ext cx="2352211" cy="1119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864"/>
              </a:lnTo>
              <a:lnTo>
                <a:pt x="2352211" y="762864"/>
              </a:lnTo>
              <a:lnTo>
                <a:pt x="2352211" y="111943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66181-8E11-4DCF-9E8C-7254853F809E}">
      <dsp:nvSpPr>
        <dsp:cNvPr id="0" name=""/>
        <dsp:cNvSpPr/>
      </dsp:nvSpPr>
      <dsp:spPr>
        <a:xfrm>
          <a:off x="1925632" y="2462248"/>
          <a:ext cx="2352211" cy="1119438"/>
        </a:xfrm>
        <a:custGeom>
          <a:avLst/>
          <a:gdLst/>
          <a:ahLst/>
          <a:cxnLst/>
          <a:rect l="0" t="0" r="0" b="0"/>
          <a:pathLst>
            <a:path>
              <a:moveTo>
                <a:pt x="2352211" y="0"/>
              </a:moveTo>
              <a:lnTo>
                <a:pt x="2352211" y="762864"/>
              </a:lnTo>
              <a:lnTo>
                <a:pt x="0" y="762864"/>
              </a:lnTo>
              <a:lnTo>
                <a:pt x="0" y="111943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85A84-4D98-4695-8457-39F942E36503}">
      <dsp:nvSpPr>
        <dsp:cNvPr id="0" name=""/>
        <dsp:cNvSpPr/>
      </dsp:nvSpPr>
      <dsp:spPr>
        <a:xfrm>
          <a:off x="2353307" y="18087"/>
          <a:ext cx="3849072" cy="2444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39C385-0E14-426C-B9AD-D5492A43A802}">
      <dsp:nvSpPr>
        <dsp:cNvPr id="0" name=""/>
        <dsp:cNvSpPr/>
      </dsp:nvSpPr>
      <dsp:spPr>
        <a:xfrm>
          <a:off x="2780982" y="424378"/>
          <a:ext cx="3849072" cy="24441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Light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scattering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from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the</a:t>
          </a:r>
          <a:r>
            <a:rPr lang="tr-TR" sz="2500" kern="1200" dirty="0" smtClean="0"/>
            <a:t> </a:t>
          </a:r>
          <a:r>
            <a:rPr lang="en-US" sz="2500" kern="1200" dirty="0" smtClean="0"/>
            <a:t>meat surface is probably caused by differences in the refractive</a:t>
          </a:r>
          <a:r>
            <a:rPr lang="tr-TR" sz="2500" kern="1200" dirty="0" smtClean="0"/>
            <a:t> </a:t>
          </a:r>
          <a:r>
            <a:rPr lang="en-US" sz="2500" kern="1200" dirty="0" smtClean="0"/>
            <a:t>indices of the sarcoplasm and myofibrils.</a:t>
          </a:r>
          <a:endParaRPr lang="tr-TR" sz="2500" kern="1200" dirty="0"/>
        </a:p>
      </dsp:txBody>
      <dsp:txXfrm>
        <a:off x="2852569" y="495965"/>
        <a:ext cx="3705898" cy="2300987"/>
      </dsp:txXfrm>
    </dsp:sp>
    <dsp:sp modelId="{3B33712A-0236-4475-85AE-9FF621931929}">
      <dsp:nvSpPr>
        <dsp:cNvPr id="0" name=""/>
        <dsp:cNvSpPr/>
      </dsp:nvSpPr>
      <dsp:spPr>
        <a:xfrm>
          <a:off x="1096" y="3581687"/>
          <a:ext cx="3849072" cy="2444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4F9080F-2679-4553-9406-2BEA6A103DE7}">
      <dsp:nvSpPr>
        <dsp:cNvPr id="0" name=""/>
        <dsp:cNvSpPr/>
      </dsp:nvSpPr>
      <dsp:spPr>
        <a:xfrm>
          <a:off x="428771" y="3987978"/>
          <a:ext cx="3849072" cy="24441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The </a:t>
          </a:r>
          <a:r>
            <a:rPr lang="tr-TR" sz="2500" kern="1200" dirty="0" err="1" smtClean="0"/>
            <a:t>shrinkage</a:t>
          </a:r>
          <a:r>
            <a:rPr lang="tr-TR" sz="2500" kern="1200" dirty="0" smtClean="0"/>
            <a:t> </a:t>
          </a:r>
          <a:r>
            <a:rPr lang="en-US" sz="2500" kern="1200" dirty="0" smtClean="0"/>
            <a:t>of the myofilament lattice increases the amount of light reflected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from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the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meat</a:t>
          </a:r>
          <a:r>
            <a:rPr lang="tr-TR" sz="2500" kern="1200" dirty="0" smtClean="0"/>
            <a:t>.</a:t>
          </a:r>
          <a:endParaRPr lang="tr-TR" sz="2500" kern="1200" dirty="0"/>
        </a:p>
      </dsp:txBody>
      <dsp:txXfrm>
        <a:off x="500358" y="4059565"/>
        <a:ext cx="3705898" cy="2300987"/>
      </dsp:txXfrm>
    </dsp:sp>
    <dsp:sp modelId="{B5241FF7-C591-48DE-99C2-FC537A0A07EA}">
      <dsp:nvSpPr>
        <dsp:cNvPr id="0" name=""/>
        <dsp:cNvSpPr/>
      </dsp:nvSpPr>
      <dsp:spPr>
        <a:xfrm>
          <a:off x="4705518" y="3581687"/>
          <a:ext cx="3849072" cy="2444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CD1CB9-6969-4164-994C-B81C43BC082D}">
      <dsp:nvSpPr>
        <dsp:cNvPr id="0" name=""/>
        <dsp:cNvSpPr/>
      </dsp:nvSpPr>
      <dsp:spPr>
        <a:xfrm>
          <a:off x="5133193" y="3987978"/>
          <a:ext cx="3849072" cy="24441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No </a:t>
          </a:r>
          <a:r>
            <a:rPr lang="tr-TR" sz="2500" kern="1200" dirty="0" err="1" smtClean="0"/>
            <a:t>shrinkage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cause</a:t>
          </a:r>
          <a:r>
            <a:rPr lang="tr-TR" sz="2500" kern="1200" dirty="0" smtClean="0"/>
            <a:t> </a:t>
          </a:r>
          <a:r>
            <a:rPr lang="en-US" sz="2500" kern="1200" dirty="0" smtClean="0"/>
            <a:t>translucent structure that absorbs rather than reflects</a:t>
          </a:r>
          <a:r>
            <a:rPr lang="tr-TR" sz="2500" kern="1200" dirty="0" smtClean="0"/>
            <a:t> </a:t>
          </a:r>
          <a:r>
            <a:rPr lang="tr-TR" sz="2500" kern="1200" dirty="0" err="1" smtClean="0"/>
            <a:t>light</a:t>
          </a:r>
          <a:endParaRPr lang="tr-TR" sz="2500" kern="1200" dirty="0"/>
        </a:p>
      </dsp:txBody>
      <dsp:txXfrm>
        <a:off x="5204780" y="4059565"/>
        <a:ext cx="3705898" cy="23009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51514-EFEA-4E5E-97AE-3BBF0A54E867}">
      <dsp:nvSpPr>
        <dsp:cNvPr id="0" name=""/>
        <dsp:cNvSpPr/>
      </dsp:nvSpPr>
      <dsp:spPr>
        <a:xfrm>
          <a:off x="0" y="0"/>
          <a:ext cx="6933046" cy="12344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kern="1200" dirty="0" err="1" smtClean="0"/>
            <a:t>Gl</a:t>
          </a:r>
          <a:r>
            <a:rPr lang="en-US" sz="2400" kern="1200" dirty="0" err="1" smtClean="0"/>
            <a:t>ycogen</a:t>
          </a:r>
          <a:r>
            <a:rPr lang="en-US" sz="2400" kern="1200" dirty="0" smtClean="0"/>
            <a:t> depletion ante mortem</a:t>
          </a:r>
          <a:r>
            <a:rPr lang="tr-TR" sz="2400" kern="1200" dirty="0" smtClean="0"/>
            <a:t> </a:t>
          </a:r>
          <a:r>
            <a:rPr lang="en-US" sz="2400" kern="1200" dirty="0" smtClean="0"/>
            <a:t>characterized by very low levels of carbohydrates in the muscle.</a:t>
          </a:r>
          <a:endParaRPr lang="tr-TR" sz="2400" kern="1200" dirty="0"/>
        </a:p>
      </dsp:txBody>
      <dsp:txXfrm>
        <a:off x="36156" y="36156"/>
        <a:ext cx="5456559" cy="1162128"/>
      </dsp:txXfrm>
    </dsp:sp>
    <dsp:sp modelId="{0466AA4E-9488-4676-965F-76DFB72D3651}">
      <dsp:nvSpPr>
        <dsp:cNvPr id="0" name=""/>
        <dsp:cNvSpPr/>
      </dsp:nvSpPr>
      <dsp:spPr>
        <a:xfrm>
          <a:off x="517727" y="1405890"/>
          <a:ext cx="6933046" cy="1234440"/>
        </a:xfrm>
        <a:prstGeom prst="roundRect">
          <a:avLst>
            <a:gd name="adj" fmla="val 1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low levels of carbohydrates present in the meat restrict the growth</a:t>
          </a:r>
          <a:r>
            <a:rPr lang="tr-TR" sz="2400" kern="1200" dirty="0" smtClean="0"/>
            <a:t> </a:t>
          </a:r>
          <a:r>
            <a:rPr lang="en-US" sz="2400" kern="1200" dirty="0" smtClean="0"/>
            <a:t>of lactic acid-producing bacteria </a:t>
          </a:r>
          <a:endParaRPr lang="tr-TR" sz="2400" kern="1200" dirty="0"/>
        </a:p>
      </dsp:txBody>
      <dsp:txXfrm>
        <a:off x="553883" y="1442046"/>
        <a:ext cx="5540621" cy="1162128"/>
      </dsp:txXfrm>
    </dsp:sp>
    <dsp:sp modelId="{B39EF01F-293C-4B66-BC13-6A162BABFD3B}">
      <dsp:nvSpPr>
        <dsp:cNvPr id="0" name=""/>
        <dsp:cNvSpPr/>
      </dsp:nvSpPr>
      <dsp:spPr>
        <a:xfrm>
          <a:off x="1035455" y="2811779"/>
          <a:ext cx="6933046" cy="1234440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T</a:t>
          </a:r>
          <a:r>
            <a:rPr lang="en-US" sz="2400" kern="1200" dirty="0" smtClean="0"/>
            <a:t>his encourages the growth of</a:t>
          </a:r>
          <a:r>
            <a:rPr lang="tr-TR" sz="2400" kern="1200" dirty="0" smtClean="0"/>
            <a:t> </a:t>
          </a:r>
          <a:r>
            <a:rPr lang="en-US" sz="2400" kern="1200" dirty="0" smtClean="0"/>
            <a:t>bacteria that metabolize amino acids and proteins</a:t>
          </a:r>
          <a:endParaRPr lang="tr-TR" sz="2400" kern="1200" dirty="0"/>
        </a:p>
      </dsp:txBody>
      <dsp:txXfrm>
        <a:off x="1071611" y="2847935"/>
        <a:ext cx="5540621" cy="1162128"/>
      </dsp:txXfrm>
    </dsp:sp>
    <dsp:sp modelId="{0A55B84A-DFF1-4165-B111-785213E0232B}">
      <dsp:nvSpPr>
        <dsp:cNvPr id="0" name=""/>
        <dsp:cNvSpPr/>
      </dsp:nvSpPr>
      <dsp:spPr>
        <a:xfrm>
          <a:off x="1553182" y="4217670"/>
          <a:ext cx="6933046" cy="1234440"/>
        </a:xfrm>
        <a:prstGeom prst="roundRect">
          <a:avLst>
            <a:gd name="adj" fmla="val 1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These produce</a:t>
          </a:r>
          <a:r>
            <a:rPr lang="tr-TR" sz="2400" kern="1200" dirty="0" smtClean="0"/>
            <a:t> </a:t>
          </a:r>
          <a:r>
            <a:rPr lang="en-US" sz="2400" kern="1200" dirty="0" smtClean="0"/>
            <a:t>unpleasant smelling waste products. </a:t>
          </a:r>
          <a:endParaRPr lang="tr-TR" sz="2400" kern="1200" dirty="0"/>
        </a:p>
      </dsp:txBody>
      <dsp:txXfrm>
        <a:off x="1589338" y="4253826"/>
        <a:ext cx="5540621" cy="1162128"/>
      </dsp:txXfrm>
    </dsp:sp>
    <dsp:sp modelId="{354BAB9A-70A5-4B4F-8B4B-2239565FDA29}">
      <dsp:nvSpPr>
        <dsp:cNvPr id="0" name=""/>
        <dsp:cNvSpPr/>
      </dsp:nvSpPr>
      <dsp:spPr>
        <a:xfrm>
          <a:off x="2070910" y="5623559"/>
          <a:ext cx="6933046" cy="1234440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high pH value of the meat</a:t>
          </a:r>
          <a:r>
            <a:rPr lang="tr-TR" sz="2400" kern="1200" dirty="0" smtClean="0"/>
            <a:t> </a:t>
          </a:r>
          <a:r>
            <a:rPr lang="en-US" sz="2400" kern="1200" dirty="0" smtClean="0"/>
            <a:t>promotes this bacterial growth. </a:t>
          </a:r>
          <a:endParaRPr lang="tr-TR" sz="2400" kern="1200" dirty="0"/>
        </a:p>
      </dsp:txBody>
      <dsp:txXfrm>
        <a:off x="2107066" y="5659715"/>
        <a:ext cx="5540621" cy="1162128"/>
      </dsp:txXfrm>
    </dsp:sp>
    <dsp:sp modelId="{76C1B5B9-4F26-4082-A6B5-42810A3A93B3}">
      <dsp:nvSpPr>
        <dsp:cNvPr id="0" name=""/>
        <dsp:cNvSpPr/>
      </dsp:nvSpPr>
      <dsp:spPr>
        <a:xfrm>
          <a:off x="6130660" y="901827"/>
          <a:ext cx="802386" cy="80238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/>
        </a:p>
      </dsp:txBody>
      <dsp:txXfrm>
        <a:off x="6311197" y="901827"/>
        <a:ext cx="441312" cy="603795"/>
      </dsp:txXfrm>
    </dsp:sp>
    <dsp:sp modelId="{5FAF4A8A-4116-4C3B-809B-9E5A48A9C839}">
      <dsp:nvSpPr>
        <dsp:cNvPr id="0" name=""/>
        <dsp:cNvSpPr/>
      </dsp:nvSpPr>
      <dsp:spPr>
        <a:xfrm>
          <a:off x="6648388" y="2307717"/>
          <a:ext cx="802386" cy="80238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676380"/>
            <a:satOff val="33333"/>
            <a:lumOff val="59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/>
        </a:p>
      </dsp:txBody>
      <dsp:txXfrm>
        <a:off x="6828925" y="2307717"/>
        <a:ext cx="441312" cy="603795"/>
      </dsp:txXfrm>
    </dsp:sp>
    <dsp:sp modelId="{671A9A7D-441B-4A6E-990C-BB5094D4772D}">
      <dsp:nvSpPr>
        <dsp:cNvPr id="0" name=""/>
        <dsp:cNvSpPr/>
      </dsp:nvSpPr>
      <dsp:spPr>
        <a:xfrm>
          <a:off x="7166115" y="3693033"/>
          <a:ext cx="802386" cy="80238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352761"/>
            <a:satOff val="66667"/>
            <a:lumOff val="11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/>
        </a:p>
      </dsp:txBody>
      <dsp:txXfrm>
        <a:off x="7346652" y="3693033"/>
        <a:ext cx="441312" cy="603795"/>
      </dsp:txXfrm>
    </dsp:sp>
    <dsp:sp modelId="{D6A0843C-4F6D-416E-AE5A-42274C44283D}">
      <dsp:nvSpPr>
        <dsp:cNvPr id="0" name=""/>
        <dsp:cNvSpPr/>
      </dsp:nvSpPr>
      <dsp:spPr>
        <a:xfrm>
          <a:off x="7683843" y="5112639"/>
          <a:ext cx="802386" cy="80238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/>
        </a:p>
      </dsp:txBody>
      <dsp:txXfrm>
        <a:off x="7864380" y="5112639"/>
        <a:ext cx="441312" cy="603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23E0D-F6CF-44E6-8378-D7EE44530C2B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94A14-759C-4DF0-A8B7-E6565F3E54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930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PSE and DFD meat are two of the major quality problems facing the</a:t>
            </a:r>
          </a:p>
          <a:p>
            <a:r>
              <a:rPr lang="en-US" dirty="0" smtClean="0"/>
              <a:t>meat industry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550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latin typeface="Times New Roman" pitchFamily="18" charset="0"/>
              </a:rPr>
              <a:t>These animals are prone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410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421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75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507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916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exudate leads to</a:t>
            </a:r>
          </a:p>
          <a:p>
            <a:r>
              <a:rPr lang="en-US" dirty="0" smtClean="0"/>
              <a:t>weight loss and therefore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05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255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contrary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977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larger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difference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higher the scattering and the paler the meat appears.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125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DFD meat has a high spoilage potential, so does not keep well and</a:t>
            </a:r>
            <a:r>
              <a:rPr lang="tr-TR" dirty="0" smtClean="0"/>
              <a:t> </a:t>
            </a:r>
            <a:r>
              <a:rPr lang="en-US" dirty="0" smtClean="0"/>
              <a:t>has a short shelf life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69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14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42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78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45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75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15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5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52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07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27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ECBCF-4193-4921-9058-A0D49235B746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7C324-D601-4802-BD3F-ECB066B1BA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63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PSE &amp; DFD MEAT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087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4369" y="296563"/>
            <a:ext cx="7886700" cy="3583459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PSE </a:t>
            </a:r>
            <a:r>
              <a:rPr lang="tr-TR" dirty="0" err="1" smtClean="0"/>
              <a:t>meat</a:t>
            </a:r>
            <a:r>
              <a:rPr lang="tr-TR" dirty="0" smtClean="0"/>
              <a:t> </a:t>
            </a:r>
            <a:r>
              <a:rPr lang="en-US" dirty="0" smtClean="0"/>
              <a:t>reduced </a:t>
            </a:r>
            <a:r>
              <a:rPr lang="en-US" dirty="0"/>
              <a:t>yield both of fresh meat and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processed </a:t>
            </a:r>
            <a:r>
              <a:rPr lang="en-US" dirty="0"/>
              <a:t>products like hams and bacon </a:t>
            </a:r>
            <a:endParaRPr lang="tr-TR" dirty="0"/>
          </a:p>
          <a:p>
            <a:pPr algn="just"/>
            <a:r>
              <a:rPr lang="en-US" dirty="0" smtClean="0"/>
              <a:t>DFD </a:t>
            </a:r>
            <a:r>
              <a:rPr lang="en-US" dirty="0"/>
              <a:t>meat has poor processing characteristics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slow </a:t>
            </a:r>
            <a:r>
              <a:rPr lang="en-US" dirty="0"/>
              <a:t>or uneven formation of cured meat pigments. </a:t>
            </a:r>
            <a:endParaRPr lang="tr-TR" dirty="0" smtClean="0"/>
          </a:p>
          <a:p>
            <a:pPr algn="just"/>
            <a:r>
              <a:rPr lang="en-US" dirty="0" err="1" smtClean="0"/>
              <a:t>Flavour</a:t>
            </a:r>
            <a:r>
              <a:rPr lang="en-US" dirty="0" smtClean="0"/>
              <a:t> development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poor in processed products and </a:t>
            </a:r>
            <a:r>
              <a:rPr lang="en-US" dirty="0" err="1"/>
              <a:t>flavour</a:t>
            </a:r>
            <a:r>
              <a:rPr lang="en-US" dirty="0"/>
              <a:t> is poor in cooked </a:t>
            </a:r>
            <a:r>
              <a:rPr lang="en-US" dirty="0" smtClean="0"/>
              <a:t>fresh</a:t>
            </a:r>
            <a:r>
              <a:rPr lang="tr-TR" dirty="0" smtClean="0"/>
              <a:t> DFD </a:t>
            </a:r>
            <a:r>
              <a:rPr lang="tr-TR" dirty="0" err="1" smtClean="0"/>
              <a:t>meat</a:t>
            </a:r>
            <a:endParaRPr lang="en-US" dirty="0"/>
          </a:p>
          <a:p>
            <a:pPr algn="just"/>
            <a:r>
              <a:rPr lang="en-US" dirty="0" smtClean="0"/>
              <a:t>PSE </a:t>
            </a:r>
            <a:r>
              <a:rPr lang="en-US" dirty="0"/>
              <a:t>pork tends to taste dry and have poor texture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cooking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9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1664043" y="0"/>
          <a:ext cx="9003957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8197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Causes of PSE and DFD meat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1825626"/>
            <a:ext cx="7886700" cy="1411845"/>
          </a:xfrm>
        </p:spPr>
        <p:txBody>
          <a:bodyPr/>
          <a:lstStyle/>
          <a:p>
            <a:pPr algn="just"/>
            <a:r>
              <a:rPr lang="en-US" dirty="0"/>
              <a:t>Both PSE and DFD meat are caused by stress </a:t>
            </a:r>
            <a:r>
              <a:rPr lang="en-US" dirty="0" smtClean="0"/>
              <a:t>experienced live</a:t>
            </a:r>
            <a:r>
              <a:rPr lang="tr-TR" dirty="0" smtClean="0"/>
              <a:t> </a:t>
            </a:r>
            <a:r>
              <a:rPr lang="en-US" dirty="0" smtClean="0"/>
              <a:t>animal </a:t>
            </a:r>
            <a:r>
              <a:rPr lang="en-US" dirty="0"/>
              <a:t>at and before </a:t>
            </a:r>
            <a:r>
              <a:rPr lang="en-US" dirty="0" smtClean="0"/>
              <a:t>slaughter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358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722269"/>
          </a:xfrm>
        </p:spPr>
        <p:txBody>
          <a:bodyPr/>
          <a:lstStyle/>
          <a:p>
            <a:r>
              <a:rPr lang="tr-TR" b="1" dirty="0" smtClean="0"/>
              <a:t>PSE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7871" y="1260390"/>
            <a:ext cx="8416497" cy="5498757"/>
          </a:xfrm>
        </p:spPr>
        <p:txBody>
          <a:bodyPr>
            <a:normAutofit/>
          </a:bodyPr>
          <a:lstStyle/>
          <a:p>
            <a:r>
              <a:rPr lang="tr-TR" dirty="0"/>
              <a:t>The problem is </a:t>
            </a:r>
            <a:r>
              <a:rPr lang="tr-TR" dirty="0" err="1" smtClean="0"/>
              <a:t>greater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/>
              <a:t>stress-susceptible</a:t>
            </a:r>
            <a:r>
              <a:rPr lang="tr-TR" dirty="0"/>
              <a:t> </a:t>
            </a:r>
            <a:r>
              <a:rPr lang="tr-TR" dirty="0" err="1"/>
              <a:t>genotypes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/>
              <a:t>Poultry and pigs carry one or two copies of the Malignant Hypothermia (Halothane) </a:t>
            </a:r>
            <a:r>
              <a:rPr lang="en-US" dirty="0" smtClean="0"/>
              <a:t>gene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/>
              <a:t>Antemortem stress (short term stress) usually increases the severity of PSE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Muscle pH drops very fast, body temp increases causing the meat to be pale in color, soft in texture with exudation of water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9090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DFD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1507525"/>
            <a:ext cx="7886700" cy="4669439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/>
              <a:t>C</a:t>
            </a:r>
            <a:r>
              <a:rPr lang="en-US" sz="3200" dirty="0" err="1"/>
              <a:t>hronic</a:t>
            </a:r>
            <a:r>
              <a:rPr lang="en-US" sz="3200" dirty="0"/>
              <a:t> </a:t>
            </a:r>
            <a:r>
              <a:rPr lang="en-US" sz="3200" dirty="0"/>
              <a:t>stress that can produce DFD </a:t>
            </a:r>
            <a:r>
              <a:rPr lang="en-US" sz="3200" dirty="0"/>
              <a:t>meat</a:t>
            </a:r>
            <a:r>
              <a:rPr lang="tr-TR" sz="3200" dirty="0"/>
              <a:t>;</a:t>
            </a:r>
          </a:p>
          <a:p>
            <a:pPr marL="0" indent="0">
              <a:buNone/>
            </a:pPr>
            <a:endParaRPr lang="tr-T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3200" dirty="0"/>
              <a:t>l</a:t>
            </a:r>
            <a:r>
              <a:rPr lang="en-US" sz="3200" dirty="0" err="1"/>
              <a:t>ong</a:t>
            </a:r>
            <a:r>
              <a:rPr lang="tr-TR" sz="3200" dirty="0"/>
              <a:t> </a:t>
            </a:r>
            <a:r>
              <a:rPr lang="en-US" sz="3200" dirty="0"/>
              <a:t>periods </a:t>
            </a:r>
            <a:r>
              <a:rPr lang="en-US" sz="3200" dirty="0"/>
              <a:t>without food (</a:t>
            </a:r>
            <a:r>
              <a:rPr lang="en-US" sz="3200" dirty="0"/>
              <a:t>fasting)</a:t>
            </a:r>
            <a:endParaRPr lang="tr-T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fatigue </a:t>
            </a:r>
            <a:r>
              <a:rPr lang="en-US" sz="3200" dirty="0"/>
              <a:t>caused by very long </a:t>
            </a:r>
            <a:r>
              <a:rPr lang="en-US" sz="3200" dirty="0"/>
              <a:t>transport</a:t>
            </a:r>
            <a:r>
              <a:rPr lang="tr-TR" sz="3200" dirty="0"/>
              <a:t> </a:t>
            </a:r>
            <a:r>
              <a:rPr lang="en-US" sz="3200" dirty="0"/>
              <a:t>under </a:t>
            </a:r>
            <a:r>
              <a:rPr lang="en-US" sz="3200" dirty="0"/>
              <a:t>poor </a:t>
            </a:r>
            <a:r>
              <a:rPr lang="en-US" sz="3200" dirty="0"/>
              <a:t>conditions</a:t>
            </a:r>
            <a:endParaRPr lang="tr-T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fighting </a:t>
            </a:r>
            <a:r>
              <a:rPr lang="en-US" sz="3200" dirty="0"/>
              <a:t>that occurs </a:t>
            </a:r>
            <a:r>
              <a:rPr lang="en-US" sz="3200" dirty="0"/>
              <a:t>when </a:t>
            </a:r>
            <a:r>
              <a:rPr lang="tr-TR" sz="3200" dirty="0" err="1"/>
              <a:t>mixed</a:t>
            </a:r>
            <a:r>
              <a:rPr lang="tr-TR" sz="3200" dirty="0"/>
              <a:t> </a:t>
            </a:r>
            <a:r>
              <a:rPr lang="tr-TR" sz="3200" dirty="0" err="1"/>
              <a:t>together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2809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15580" y="318102"/>
            <a:ext cx="7886700" cy="2709305"/>
          </a:xfrm>
        </p:spPr>
        <p:txBody>
          <a:bodyPr/>
          <a:lstStyle/>
          <a:p>
            <a:r>
              <a:rPr lang="en-US" dirty="0"/>
              <a:t>Caused by a shortage of glycogen at </a:t>
            </a:r>
            <a:r>
              <a:rPr lang="en-US" dirty="0" smtClean="0"/>
              <a:t>slaughter</a:t>
            </a:r>
            <a:r>
              <a:rPr lang="tr-TR" dirty="0" smtClean="0"/>
              <a:t>.</a:t>
            </a:r>
            <a:endParaRPr lang="en-US" dirty="0"/>
          </a:p>
          <a:p>
            <a:r>
              <a:rPr lang="en-US" dirty="0"/>
              <a:t>Without enough glycogen to convert to lactic acid, the muscle pH stays high, closer to 7.0 (living muscle pH) </a:t>
            </a:r>
            <a:endParaRPr lang="tr-TR" dirty="0" smtClean="0"/>
          </a:p>
          <a:p>
            <a:r>
              <a:rPr lang="en-US" dirty="0"/>
              <a:t>Results in muscle too dark in color, firm in texture, and dry on muscle surface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39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14006" y="1163783"/>
            <a:ext cx="8704613" cy="422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04369" y="325353"/>
            <a:ext cx="7886700" cy="648128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Lean</a:t>
            </a:r>
            <a:r>
              <a:rPr lang="tr-TR" b="1" dirty="0"/>
              <a:t> </a:t>
            </a:r>
            <a:r>
              <a:rPr lang="tr-TR" b="1" dirty="0" err="1"/>
              <a:t>Meat</a:t>
            </a:r>
            <a:r>
              <a:rPr lang="tr-TR" b="1" dirty="0"/>
              <a:t> </a:t>
            </a:r>
            <a:r>
              <a:rPr lang="tr-TR" b="1" dirty="0" err="1" smtClean="0"/>
              <a:t>Quality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1101832"/>
            <a:ext cx="7886700" cy="347016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Poor </a:t>
            </a:r>
            <a:r>
              <a:rPr lang="en-US" dirty="0"/>
              <a:t>ante-mortem handling can produce PSE or DFD meat and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influence</a:t>
            </a:r>
            <a:r>
              <a:rPr lang="tr-TR" dirty="0" smtClean="0"/>
              <a:t> </a:t>
            </a:r>
            <a:r>
              <a:rPr lang="tr-TR" dirty="0" err="1"/>
              <a:t>eating</a:t>
            </a:r>
            <a:r>
              <a:rPr lang="tr-TR" dirty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en-US" dirty="0"/>
              <a:t>PSE affects pigs and DFD occurs in all species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en-US" dirty="0"/>
              <a:t>PSE-like characteristics, particularly pale </a:t>
            </a:r>
            <a:r>
              <a:rPr lang="en-US" dirty="0" smtClean="0"/>
              <a:t>color, </a:t>
            </a:r>
            <a:r>
              <a:rPr lang="en-US" dirty="0"/>
              <a:t>have </a:t>
            </a:r>
            <a:r>
              <a:rPr lang="en-US" dirty="0" smtClean="0"/>
              <a:t>been</a:t>
            </a:r>
            <a:r>
              <a:rPr lang="tr-TR" dirty="0" smtClean="0"/>
              <a:t> </a:t>
            </a:r>
            <a:r>
              <a:rPr lang="en-US" dirty="0" smtClean="0"/>
              <a:t>reported </a:t>
            </a:r>
            <a:r>
              <a:rPr lang="en-US" dirty="0"/>
              <a:t>in some turkey </a:t>
            </a:r>
            <a:r>
              <a:rPr lang="en-US" dirty="0" smtClean="0"/>
              <a:t>and chicken</a:t>
            </a:r>
            <a:r>
              <a:rPr lang="tr-TR" dirty="0" smtClean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 </a:t>
            </a:r>
            <a:r>
              <a:rPr lang="tr-TR" dirty="0" err="1"/>
              <a:t>recently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053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2650" y="729049"/>
            <a:ext cx="7886700" cy="14704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The names describe the characteristics of </a:t>
            </a:r>
            <a:r>
              <a:rPr lang="en-US" sz="3600" dirty="0"/>
              <a:t>the</a:t>
            </a:r>
            <a:r>
              <a:rPr lang="tr-TR" sz="3600" dirty="0"/>
              <a:t> </a:t>
            </a:r>
            <a:r>
              <a:rPr lang="en-US" sz="3600" dirty="0"/>
              <a:t>muscle </a:t>
            </a:r>
            <a:r>
              <a:rPr lang="en-US" sz="3600" dirty="0"/>
              <a:t>in comparison with normal meat</a:t>
            </a:r>
            <a:r>
              <a:rPr lang="en-US" sz="3600" dirty="0"/>
              <a:t>.</a:t>
            </a:r>
            <a:endParaRPr lang="tr-TR" sz="36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2586682" y="2347783"/>
            <a:ext cx="2631989" cy="27555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>
                <a:solidFill>
                  <a:srgbClr val="FF0000"/>
                </a:solidFill>
              </a:rPr>
              <a:t>P</a:t>
            </a:r>
            <a:r>
              <a:rPr lang="tr-TR" sz="3600" dirty="0"/>
              <a:t>ale</a:t>
            </a:r>
          </a:p>
          <a:p>
            <a:pPr algn="ctr"/>
            <a:r>
              <a:rPr lang="tr-TR" sz="3600" dirty="0" err="1">
                <a:solidFill>
                  <a:srgbClr val="FF0000"/>
                </a:solidFill>
              </a:rPr>
              <a:t>S</a:t>
            </a:r>
            <a:r>
              <a:rPr lang="tr-TR" sz="3600" dirty="0" err="1"/>
              <a:t>oft</a:t>
            </a:r>
            <a:endParaRPr lang="tr-TR" sz="3600" dirty="0"/>
          </a:p>
          <a:p>
            <a:pPr algn="ctr"/>
            <a:r>
              <a:rPr lang="tr-TR" sz="3600" dirty="0" err="1">
                <a:solidFill>
                  <a:srgbClr val="FF0000"/>
                </a:solidFill>
              </a:rPr>
              <a:t>E</a:t>
            </a:r>
            <a:r>
              <a:rPr lang="tr-TR" sz="3600" dirty="0" err="1"/>
              <a:t>xudative</a:t>
            </a:r>
            <a:endParaRPr lang="tr-TR" sz="3600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6652054" y="2347783"/>
            <a:ext cx="2446638" cy="275555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>
                <a:solidFill>
                  <a:srgbClr val="FF0000"/>
                </a:solidFill>
              </a:rPr>
              <a:t>D</a:t>
            </a:r>
            <a:r>
              <a:rPr lang="tr-TR" sz="3600" dirty="0"/>
              <a:t>ark</a:t>
            </a:r>
            <a:endParaRPr lang="tr-TR" sz="3600" dirty="0"/>
          </a:p>
          <a:p>
            <a:pPr algn="ctr"/>
            <a:r>
              <a:rPr lang="tr-TR" sz="3600" dirty="0" err="1">
                <a:solidFill>
                  <a:srgbClr val="FF0000"/>
                </a:solidFill>
              </a:rPr>
              <a:t>F</a:t>
            </a:r>
            <a:r>
              <a:rPr lang="tr-TR" sz="3600" dirty="0" err="1"/>
              <a:t>irm</a:t>
            </a:r>
            <a:endParaRPr lang="tr-TR" sz="3600" dirty="0"/>
          </a:p>
          <a:p>
            <a:pPr algn="ctr"/>
            <a:r>
              <a:rPr lang="tr-TR" sz="3600" dirty="0" err="1">
                <a:solidFill>
                  <a:srgbClr val="FF0000"/>
                </a:solidFill>
              </a:rPr>
              <a:t>D</a:t>
            </a:r>
            <a:r>
              <a:rPr lang="tr-TR" sz="3600" dirty="0" err="1"/>
              <a:t>ry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6628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92411" y="944199"/>
            <a:ext cx="2174789" cy="2137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T</a:t>
            </a:r>
            <a:r>
              <a:rPr lang="en-US" dirty="0" smtClean="0"/>
              <a:t>hey </a:t>
            </a:r>
            <a:r>
              <a:rPr lang="en-US" dirty="0"/>
              <a:t>are defined by the pH value of the </a:t>
            </a:r>
            <a:r>
              <a:rPr lang="en-US" dirty="0" smtClean="0"/>
              <a:t>meat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/>
          </p:nvPr>
        </p:nvGraphicFramePr>
        <p:xfrm>
          <a:off x="3599936" y="752669"/>
          <a:ext cx="7871254" cy="4658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1747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1981200" y="481915"/>
            <a:ext cx="8402595" cy="569504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color </a:t>
            </a:r>
            <a:r>
              <a:rPr lang="en-US" dirty="0"/>
              <a:t>of meat is one of the most important criteria consumers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select</a:t>
            </a:r>
            <a:r>
              <a:rPr lang="tr-TR" dirty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.</a:t>
            </a:r>
          </a:p>
          <a:p>
            <a:r>
              <a:rPr lang="en-US" dirty="0" smtClean="0"/>
              <a:t>Meat </a:t>
            </a:r>
            <a:r>
              <a:rPr lang="en-US" dirty="0"/>
              <a:t>which is too pale or too dark is </a:t>
            </a:r>
            <a:r>
              <a:rPr lang="en-US" dirty="0" smtClean="0"/>
              <a:t>discriminated</a:t>
            </a:r>
            <a:r>
              <a:rPr lang="tr-TR" dirty="0" smtClean="0"/>
              <a:t> </a:t>
            </a:r>
            <a:r>
              <a:rPr lang="en-US" dirty="0" smtClean="0"/>
              <a:t>against </a:t>
            </a:r>
            <a:r>
              <a:rPr lang="en-US" dirty="0"/>
              <a:t>in preference to normal </a:t>
            </a:r>
            <a:r>
              <a:rPr lang="en-US" dirty="0" smtClean="0"/>
              <a:t>colored </a:t>
            </a:r>
            <a:r>
              <a:rPr lang="en-US" dirty="0"/>
              <a:t>meat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7698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0054" y="580769"/>
            <a:ext cx="7959296" cy="5596195"/>
          </a:xfrm>
        </p:spPr>
        <p:txBody>
          <a:bodyPr/>
          <a:lstStyle/>
          <a:p>
            <a:r>
              <a:rPr lang="en-US" dirty="0"/>
              <a:t>The large amount of exudate (drip loss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purge</a:t>
            </a:r>
            <a:r>
              <a:rPr lang="en-US" dirty="0"/>
              <a:t>) from PSE meat, especially if it collects in the packaging, </a:t>
            </a:r>
            <a:r>
              <a:rPr lang="en-US" dirty="0" smtClean="0"/>
              <a:t>also</a:t>
            </a:r>
            <a:r>
              <a:rPr lang="tr-TR" dirty="0" smtClean="0"/>
              <a:t> </a:t>
            </a:r>
            <a:r>
              <a:rPr lang="en-US" dirty="0" smtClean="0"/>
              <a:t>contributes </a:t>
            </a:r>
            <a:r>
              <a:rPr lang="en-US" dirty="0"/>
              <a:t>to the undesirable appearance.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759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845276" y="259492"/>
          <a:ext cx="8711513" cy="6462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702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2697892" y="915817"/>
            <a:ext cx="7179277" cy="143655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 high pH results in relatively little denaturation of the </a:t>
            </a:r>
            <a:r>
              <a:rPr lang="en-US" dirty="0" smtClean="0"/>
              <a:t>proteins,</a:t>
            </a:r>
            <a:r>
              <a:rPr lang="tr-TR" dirty="0" smtClean="0"/>
              <a:t> </a:t>
            </a:r>
            <a:r>
              <a:rPr lang="en-US" dirty="0" smtClean="0"/>
              <a:t>water </a:t>
            </a:r>
            <a:r>
              <a:rPr lang="en-US" dirty="0"/>
              <a:t>is tightly bound and little or no exudate is formed.</a:t>
            </a:r>
            <a:endParaRPr lang="tr-TR" dirty="0"/>
          </a:p>
        </p:txBody>
      </p:sp>
      <p:sp>
        <p:nvSpPr>
          <p:cNvPr id="9" name="Yuvarlatılmış Dikdörtgen 8"/>
          <p:cNvSpPr/>
          <p:nvPr/>
        </p:nvSpPr>
        <p:spPr>
          <a:xfrm>
            <a:off x="2253048" y="559060"/>
            <a:ext cx="7846540" cy="215007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717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524001" y="172996"/>
          <a:ext cx="8983363" cy="6450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564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671</Words>
  <Application>Microsoft Office PowerPoint</Application>
  <PresentationFormat>Geniş ekran</PresentationFormat>
  <Paragraphs>79</Paragraphs>
  <Slides>16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Teması</vt:lpstr>
      <vt:lpstr>PSE &amp; DFD MEAT</vt:lpstr>
      <vt:lpstr>Lean Meat Quality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Causes of PSE and DFD meat</vt:lpstr>
      <vt:lpstr>PSE</vt:lpstr>
      <vt:lpstr>DFD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 &amp; DFD MEAT</dc:title>
  <dc:creator>Güzin</dc:creator>
  <cp:lastModifiedBy>Güzin</cp:lastModifiedBy>
  <cp:revision>1</cp:revision>
  <dcterms:created xsi:type="dcterms:W3CDTF">2019-05-02T14:54:45Z</dcterms:created>
  <dcterms:modified xsi:type="dcterms:W3CDTF">2019-05-02T14:55:01Z</dcterms:modified>
</cp:coreProperties>
</file>