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40" d="100"/>
          <a:sy n="40" d="100"/>
        </p:scale>
        <p:origin x="48" y="6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9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61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4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30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31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70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2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2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4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7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5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6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5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2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572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544F8F-871C-4539-87B5-1B90EC27B8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rgbClr val="FFC000"/>
                </a:solidFill>
              </a:rPr>
              <a:t>KONU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6CF945F-8228-4F0B-B155-3F89BF1FFA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rgbClr val="FFC000"/>
                </a:solidFill>
              </a:rPr>
              <a:t>제</a:t>
            </a:r>
            <a:r>
              <a:rPr lang="tr-TR" altLang="ko-KR" dirty="0" smtClean="0">
                <a:solidFill>
                  <a:srgbClr val="FFC000"/>
                </a:solidFill>
              </a:rPr>
              <a:t>21</a:t>
            </a:r>
            <a:r>
              <a:rPr lang="ko-KR" altLang="en-US" dirty="0" smtClean="0">
                <a:solidFill>
                  <a:srgbClr val="FFC000"/>
                </a:solidFill>
              </a:rPr>
              <a:t>과  </a:t>
            </a:r>
            <a:r>
              <a:rPr lang="ko-KR" altLang="en-US" dirty="0" smtClean="0">
                <a:solidFill>
                  <a:srgbClr val="FFC000"/>
                </a:solidFill>
              </a:rPr>
              <a:t>음식</a:t>
            </a:r>
            <a:endParaRPr lang="en-US" altLang="ko-KR" dirty="0">
              <a:solidFill>
                <a:srgbClr val="FFC000"/>
              </a:solidFill>
            </a:endParaRPr>
          </a:p>
          <a:p>
            <a:r>
              <a:rPr lang="ko-KR" altLang="en-US" dirty="0" smtClean="0">
                <a:solidFill>
                  <a:srgbClr val="FFC000"/>
                </a:solidFill>
              </a:rPr>
              <a:t>제</a:t>
            </a:r>
            <a:r>
              <a:rPr lang="en-US" altLang="ko-KR" dirty="0" smtClean="0">
                <a:solidFill>
                  <a:srgbClr val="FFC000"/>
                </a:solidFill>
              </a:rPr>
              <a:t>22</a:t>
            </a:r>
            <a:r>
              <a:rPr lang="ko-KR" altLang="en-US" dirty="0" smtClean="0">
                <a:solidFill>
                  <a:srgbClr val="FFC000"/>
                </a:solidFill>
              </a:rPr>
              <a:t>과 계절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025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한국의 명절 중에서 음력 </a:t>
            </a:r>
            <a:r>
              <a:rPr lang="en-US" altLang="ko-KR" sz="2800" dirty="0"/>
              <a:t>5</a:t>
            </a:r>
            <a:r>
              <a:rPr lang="ko-KR" altLang="en-US" sz="2800" dirty="0"/>
              <a:t>월 다섯 번째 날은 단오이다</a:t>
            </a:r>
            <a:r>
              <a:rPr lang="en-US" altLang="ko-KR" sz="2800" dirty="0"/>
              <a:t>. </a:t>
            </a:r>
            <a:r>
              <a:rPr lang="ko-KR" altLang="en-US" sz="2800" dirty="0"/>
              <a:t>단오는 모내 기와 파종을 끝내고</a:t>
            </a:r>
            <a:r>
              <a:rPr lang="en-US" altLang="ko-KR" sz="2800" dirty="0"/>
              <a:t>, </a:t>
            </a:r>
            <a:r>
              <a:rPr lang="ko-KR" altLang="en-US" sz="2800" dirty="0"/>
              <a:t>풍년을 비는 마음으로 맞이하는 농한기 명절이라 각 종 놀이가 많다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 err="1"/>
              <a:t>단오날의</a:t>
            </a:r>
            <a:r>
              <a:rPr lang="ko-KR" altLang="en-US" sz="2800" dirty="0"/>
              <a:t> 가장 대표적인 놀이는 씨름과 그네 타기이다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씨름은 한국의 대표적인 민속놀이로서</a:t>
            </a:r>
            <a:r>
              <a:rPr lang="en-US" altLang="ko-KR" sz="2800" dirty="0"/>
              <a:t>, </a:t>
            </a:r>
            <a:r>
              <a:rPr lang="ko-KR" altLang="en-US" sz="2800" dirty="0"/>
              <a:t>두 사람이 모래판 위에서 상대 방의 허리띠나 샅바를 잡고 먼저 땅에 쓰러뜨리면 이긴다</a:t>
            </a:r>
            <a:r>
              <a:rPr lang="en-US" altLang="ko-KR" sz="2800" dirty="0"/>
              <a:t>. </a:t>
            </a:r>
            <a:r>
              <a:rPr lang="ko-KR" altLang="en-US" sz="2800" dirty="0"/>
              <a:t>원시 시대 때 맹수들과 싸우거나 부족의 우두머리를 가리기 위해서 격투를 벌이던 것이 씨름의 시초로 여겨진다</a:t>
            </a:r>
            <a:r>
              <a:rPr lang="en-US" altLang="ko-KR" sz="2800" dirty="0"/>
              <a:t>'. </a:t>
            </a:r>
            <a:r>
              <a:rPr lang="ko-KR" altLang="en-US" sz="2800" dirty="0"/>
              <a:t>마지막까지 겨뤄 이긴 사람을 ‘장사’ 즉</a:t>
            </a:r>
            <a:r>
              <a:rPr lang="en-US" altLang="ko-KR" sz="2800" dirty="0"/>
              <a:t>, </a:t>
            </a:r>
            <a:r>
              <a:rPr lang="ko-KR" altLang="en-US" sz="2800" dirty="0"/>
              <a:t>힘이 센 사람이라고 부르는데</a:t>
            </a:r>
            <a:r>
              <a:rPr lang="en-US" altLang="ko-KR" sz="2800" dirty="0"/>
              <a:t>, </a:t>
            </a:r>
            <a:r>
              <a:rPr lang="ko-KR" altLang="en-US" sz="2800" dirty="0"/>
              <a:t>상으로 황소 한 마리를 주는 전통이 있었다</a:t>
            </a:r>
            <a:r>
              <a:rPr lang="en-US" altLang="ko-KR" sz="2800" dirty="0"/>
              <a:t>. </a:t>
            </a:r>
            <a:r>
              <a:rPr lang="ko-KR" altLang="en-US" sz="2800" dirty="0"/>
              <a:t>이 것이 현대에 와서도 전국 씨름 대회로 이어져 해마다 천하 장사를 뽑는 대회가 열리고 있다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1554374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Autofit/>
          </a:bodyPr>
          <a:lstStyle/>
          <a:p>
            <a:r>
              <a:rPr lang="ko-KR" altLang="en-US" sz="2800" dirty="0"/>
              <a:t>씨름이 남자들의 놀이라면 여자들의 놀이는 그네 타기이다</a:t>
            </a:r>
            <a:r>
              <a:rPr lang="en-US" altLang="ko-KR" sz="2800" dirty="0"/>
              <a:t>. </a:t>
            </a:r>
            <a:r>
              <a:rPr lang="ko-KR" altLang="en-US" sz="2800" dirty="0"/>
              <a:t>여자들의 외출이 자유롭지 못했던 옛날에 이 날만은 동네 어구의 큰 나무가지에 줄 을 매고 하늘 높이 그네를 타는 것이 허용되었다</a:t>
            </a:r>
            <a:r>
              <a:rPr lang="en-US" altLang="ko-KR" sz="2800" dirty="0"/>
              <a:t>. </a:t>
            </a:r>
            <a:r>
              <a:rPr lang="ko-KR" altLang="en-US" sz="2800" dirty="0"/>
              <a:t>한국의 유명한 고전 소 설인 ［</a:t>
            </a:r>
            <a:r>
              <a:rPr lang="ko-KR" altLang="en-US" sz="2800" dirty="0" err="1"/>
              <a:t>춘향전］에서</a:t>
            </a:r>
            <a:r>
              <a:rPr lang="ko-KR" altLang="en-US" sz="2800" dirty="0"/>
              <a:t> 주인공</a:t>
            </a:r>
            <a:r>
              <a:rPr lang="en-US" altLang="ko-KR" sz="2800" dirty="0"/>
              <a:t>, </a:t>
            </a:r>
            <a:r>
              <a:rPr lang="ko-KR" altLang="en-US" sz="2800" dirty="0" err="1"/>
              <a:t>춘향이와</a:t>
            </a:r>
            <a:r>
              <a:rPr lang="ko-KR" altLang="en-US" sz="2800" dirty="0"/>
              <a:t> 이 도령의 인연도 </a:t>
            </a:r>
            <a:r>
              <a:rPr lang="ko-KR" altLang="en-US" sz="2800" dirty="0" err="1"/>
              <a:t>단오날</a:t>
            </a:r>
            <a:r>
              <a:rPr lang="ko-KR" altLang="en-US" sz="2800" dirty="0"/>
              <a:t> 그네 타는 </a:t>
            </a:r>
            <a:r>
              <a:rPr lang="ko-KR" altLang="en-US" sz="2800" dirty="0" err="1"/>
              <a:t>춘향이의</a:t>
            </a:r>
            <a:r>
              <a:rPr lang="ko-KR" altLang="en-US" sz="2800" dirty="0"/>
              <a:t> 모습에서 시작된다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설이나 추석 이외의 명절들은 현대인의 바쁜 생활 속에서 많이 잊혀지 고 있다</a:t>
            </a:r>
            <a:r>
              <a:rPr lang="en-US" altLang="ko-KR" sz="2800" dirty="0"/>
              <a:t>. </a:t>
            </a:r>
            <a:r>
              <a:rPr lang="ko-KR" altLang="en-US" sz="2800" dirty="0"/>
              <a:t>그러나 몇 </a:t>
            </a:r>
            <a:r>
              <a:rPr lang="ko-KR" altLang="en-US" sz="2800" dirty="0" err="1"/>
              <a:t>몇</a:t>
            </a:r>
            <a:r>
              <a:rPr lang="ko-KR" altLang="en-US" sz="2800" dirty="0"/>
              <a:t> 도시에서는 여전히 단오절이 큰 명절이다</a:t>
            </a:r>
            <a:r>
              <a:rPr lang="en-US" altLang="ko-KR" sz="2800" dirty="0"/>
              <a:t>. </a:t>
            </a:r>
            <a:r>
              <a:rPr lang="ko-KR" altLang="en-US" sz="2800" dirty="0"/>
              <a:t>그 중 에서 가장 규모가 큰 것은 강원도 강릉의 단오제인데 해마다 약 </a:t>
            </a:r>
            <a:r>
              <a:rPr lang="en-US" altLang="ko-KR" sz="2800" dirty="0"/>
              <a:t>5</a:t>
            </a:r>
            <a:r>
              <a:rPr lang="ko-KR" altLang="en-US" sz="2800" dirty="0"/>
              <a:t>일간 </a:t>
            </a:r>
            <a:r>
              <a:rPr lang="ko-KR" altLang="en-US" sz="2800" dirty="0" smtClean="0"/>
              <a:t>그네뛰기</a:t>
            </a:r>
            <a:r>
              <a:rPr lang="en-US" altLang="ko-KR" sz="2800" dirty="0"/>
              <a:t>, </a:t>
            </a:r>
            <a:r>
              <a:rPr lang="ko-KR" altLang="en-US" sz="2800" dirty="0"/>
              <a:t>씨름대회</a:t>
            </a:r>
            <a:r>
              <a:rPr lang="en-US" altLang="ko-KR" sz="2800" dirty="0"/>
              <a:t>, </a:t>
            </a:r>
            <a:r>
              <a:rPr lang="ko-KR" altLang="en-US" sz="2800" dirty="0"/>
              <a:t>농악 경연 대회</a:t>
            </a:r>
            <a:r>
              <a:rPr lang="en-US" altLang="ko-KR" sz="2800" dirty="0"/>
              <a:t>, </a:t>
            </a:r>
            <a:r>
              <a:rPr lang="ko-KR" altLang="en-US" sz="2800" dirty="0"/>
              <a:t>체육 대회 및 전시회 등 다채로운 행 사가 열려서 전국 각지에서 관광객이 몰려들고 있다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2093863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2" y="988290"/>
            <a:ext cx="11305308" cy="5851870"/>
          </a:xfrm>
        </p:spPr>
        <p:txBody>
          <a:bodyPr numCol="2">
            <a:normAutofit/>
          </a:bodyPr>
          <a:lstStyle/>
          <a:p>
            <a:r>
              <a:rPr lang="ko-KR" altLang="en-US" sz="2600" dirty="0"/>
              <a:t>만호	</a:t>
            </a:r>
            <a:r>
              <a:rPr lang="en-US" altLang="ko-KR" sz="2600" dirty="0" smtClean="0"/>
              <a:t>: </a:t>
            </a:r>
            <a:r>
              <a:rPr lang="ko-KR" altLang="en-US" sz="2600" dirty="0" smtClean="0"/>
              <a:t>할아버지</a:t>
            </a:r>
            <a:r>
              <a:rPr lang="en-US" altLang="ko-KR" sz="2600" dirty="0"/>
              <a:t>, </a:t>
            </a:r>
            <a:r>
              <a:rPr lang="ko-KR" altLang="en-US" sz="2600" dirty="0"/>
              <a:t>진지 </a:t>
            </a:r>
            <a:r>
              <a:rPr lang="ko-KR" altLang="en-US" sz="2600" dirty="0" smtClean="0"/>
              <a:t>잡수세요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할아버지 </a:t>
            </a:r>
            <a:r>
              <a:rPr lang="en-US" altLang="ko-KR" sz="2600" dirty="0"/>
              <a:t>: </a:t>
            </a:r>
            <a:r>
              <a:rPr lang="ko-KR" altLang="en-US" sz="2600" dirty="0"/>
              <a:t>오냐</a:t>
            </a:r>
            <a:r>
              <a:rPr lang="en-US" altLang="ko-KR" sz="2600" dirty="0"/>
              <a:t>, </a:t>
            </a:r>
            <a:r>
              <a:rPr lang="ko-KR" altLang="en-US" sz="2600" dirty="0"/>
              <a:t>어서 먹자</a:t>
            </a:r>
            <a:r>
              <a:rPr lang="en-US" altLang="ko-KR" sz="2600" dirty="0"/>
              <a:t>.</a:t>
            </a:r>
          </a:p>
          <a:p>
            <a:endParaRPr lang="en-US" altLang="ko-KR" sz="2600" dirty="0" smtClean="0"/>
          </a:p>
          <a:p>
            <a:r>
              <a:rPr lang="ko-KR" altLang="en-US" sz="2600" dirty="0" smtClean="0"/>
              <a:t>만호 </a:t>
            </a:r>
            <a:r>
              <a:rPr lang="en-US" altLang="ko-KR" sz="2600" dirty="0"/>
              <a:t>: </a:t>
            </a:r>
            <a:r>
              <a:rPr lang="ko-KR" altLang="en-US" sz="2600" dirty="0"/>
              <a:t>어머니</a:t>
            </a:r>
            <a:r>
              <a:rPr lang="en-US" altLang="ko-KR" sz="2600" dirty="0"/>
              <a:t>, </a:t>
            </a:r>
            <a:r>
              <a:rPr lang="ko-KR" altLang="en-US" sz="2600" dirty="0"/>
              <a:t>밥 좀 빨리 주세요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어머니 </a:t>
            </a:r>
            <a:r>
              <a:rPr lang="en-US" altLang="ko-KR" sz="2600" dirty="0"/>
              <a:t>: </a:t>
            </a:r>
            <a:r>
              <a:rPr lang="ko-KR" altLang="en-US" sz="2600" dirty="0"/>
              <a:t>그래</a:t>
            </a:r>
            <a:r>
              <a:rPr lang="en-US" altLang="ko-KR" sz="2600" dirty="0"/>
              <a:t>, </a:t>
            </a:r>
            <a:r>
              <a:rPr lang="ko-KR" altLang="en-US" sz="2600" dirty="0"/>
              <a:t>여기 있다</a:t>
            </a:r>
            <a:r>
              <a:rPr lang="en-US" altLang="ko-KR" sz="2600" dirty="0"/>
              <a:t>. </a:t>
            </a:r>
            <a:r>
              <a:rPr lang="ko-KR" altLang="en-US" sz="2600" dirty="0"/>
              <a:t>천천히 먹어라</a:t>
            </a:r>
            <a:r>
              <a:rPr lang="en-US" altLang="ko-KR" sz="2600" dirty="0"/>
              <a:t>.</a:t>
            </a:r>
          </a:p>
          <a:p>
            <a:endParaRPr lang="en-US" altLang="ko-KR" sz="2600" dirty="0" smtClean="0"/>
          </a:p>
          <a:p>
            <a:endParaRPr lang="en-US" altLang="ko-KR" sz="2600" dirty="0"/>
          </a:p>
          <a:p>
            <a:endParaRPr lang="en-US" altLang="ko-KR" sz="2600" dirty="0" smtClean="0"/>
          </a:p>
          <a:p>
            <a:endParaRPr lang="en-US" altLang="ko-KR" sz="2600" dirty="0"/>
          </a:p>
          <a:p>
            <a:pPr marL="36900" indent="0">
              <a:buNone/>
            </a:pPr>
            <a:endParaRPr lang="en-US" altLang="ko-KR" sz="2600" dirty="0" smtClean="0"/>
          </a:p>
          <a:p>
            <a:r>
              <a:rPr lang="ko-KR" altLang="en-US" sz="2600" dirty="0" smtClean="0"/>
              <a:t>아버지 </a:t>
            </a:r>
            <a:r>
              <a:rPr lang="en-US" altLang="ko-KR" sz="2600" dirty="0"/>
              <a:t>: </a:t>
            </a:r>
            <a:r>
              <a:rPr lang="ko-KR" altLang="en-US" sz="2600" dirty="0"/>
              <a:t>어머니</a:t>
            </a:r>
            <a:r>
              <a:rPr lang="en-US" altLang="ko-KR" sz="2600" dirty="0"/>
              <a:t>, </a:t>
            </a:r>
            <a:r>
              <a:rPr lang="ko-KR" altLang="en-US" sz="2600" dirty="0"/>
              <a:t>이것 좀 잡수세요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할머니 </a:t>
            </a:r>
            <a:r>
              <a:rPr lang="en-US" altLang="ko-KR" sz="2600" dirty="0"/>
              <a:t>: </a:t>
            </a:r>
            <a:r>
              <a:rPr lang="ko-KR" altLang="en-US" sz="2600" dirty="0"/>
              <a:t>그래</a:t>
            </a:r>
            <a:r>
              <a:rPr lang="en-US" altLang="ko-KR" sz="2600" dirty="0"/>
              <a:t>, </a:t>
            </a:r>
            <a:r>
              <a:rPr lang="ko-KR" altLang="en-US" sz="2600" dirty="0"/>
              <a:t>찌개가 아주 맛있구나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만호 </a:t>
            </a:r>
            <a:r>
              <a:rPr lang="en-US" altLang="ko-KR" sz="2600" dirty="0"/>
              <a:t>: </a:t>
            </a:r>
            <a:r>
              <a:rPr lang="ko-KR" altLang="en-US" sz="2600" dirty="0"/>
              <a:t>잡채도 맛있어요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 smtClean="0"/>
              <a:t>		</a:t>
            </a:r>
            <a:r>
              <a:rPr lang="ko-KR" altLang="en-US" sz="2600" dirty="0" smtClean="0"/>
              <a:t>어머니는 </a:t>
            </a:r>
            <a:r>
              <a:rPr lang="ko-KR" altLang="en-US" sz="2600" dirty="0"/>
              <a:t>음식 솜씨가 참 좋아요</a:t>
            </a:r>
            <a:r>
              <a:rPr lang="en-US" altLang="ko-KR" sz="2600" dirty="0"/>
              <a:t>.</a:t>
            </a:r>
            <a:endParaRPr lang="en-US" altLang="ko-KR" sz="2600" dirty="0"/>
          </a:p>
        </p:txBody>
      </p:sp>
      <p:sp>
        <p:nvSpPr>
          <p:cNvPr id="9" name="Başlık 4">
            <a:extLst>
              <a:ext uri="{FF2B5EF4-FFF2-40B4-BE49-F238E27FC236}">
                <a16:creationId xmlns:a16="http://schemas.microsoft.com/office/drawing/2014/main" id="{737025BA-6B2D-4325-BC8F-4E92CC22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8" y="1784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21</a:t>
            </a:r>
            <a:r>
              <a:rPr lang="ko-KR" altLang="en-US" dirty="0">
                <a:solidFill>
                  <a:srgbClr val="FFC000"/>
                </a:solidFill>
              </a:rPr>
              <a:t>과  </a:t>
            </a:r>
            <a:r>
              <a:rPr lang="ko-KR" altLang="en-US" dirty="0" smtClean="0">
                <a:solidFill>
                  <a:srgbClr val="FFC000"/>
                </a:solidFill>
              </a:rPr>
              <a:t>음식</a:t>
            </a:r>
            <a:endParaRPr lang="ko-KR" alt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088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6" y="482600"/>
            <a:ext cx="11571317" cy="6375400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선희 </a:t>
            </a:r>
            <a:r>
              <a:rPr lang="en-US" altLang="ko-KR" sz="2800" dirty="0"/>
              <a:t>: </a:t>
            </a:r>
            <a:r>
              <a:rPr lang="ko-KR" altLang="en-US" sz="2800" dirty="0"/>
              <a:t>어떤 음식을 좋아하세요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 smtClean="0"/>
              <a:t>앤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무엇이든지 잘 먹습니다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선희 </a:t>
            </a:r>
            <a:r>
              <a:rPr lang="en-US" altLang="ko-KR" sz="2800" dirty="0"/>
              <a:t>: </a:t>
            </a:r>
            <a:r>
              <a:rPr lang="ko-KR" altLang="en-US" sz="2800" dirty="0"/>
              <a:t>한국 음식을 좋아하세요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 smtClean="0"/>
              <a:t>앤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네，굉장히좋아합니다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 smtClean="0"/>
              <a:t>		</a:t>
            </a:r>
            <a:r>
              <a:rPr lang="ko-KR" altLang="en-US" sz="2800" dirty="0" smtClean="0"/>
              <a:t>그렇지만 </a:t>
            </a:r>
            <a:r>
              <a:rPr lang="ko-KR" altLang="en-US" sz="2800" dirty="0"/>
              <a:t>아주 맵습니다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선희 </a:t>
            </a:r>
            <a:r>
              <a:rPr lang="en-US" altLang="ko-KR" sz="2800" dirty="0"/>
              <a:t>: </a:t>
            </a:r>
            <a:r>
              <a:rPr lang="ko-KR" altLang="en-US" sz="2800" dirty="0"/>
              <a:t>한국 음식 을 자주 드세 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 smtClean="0"/>
              <a:t>앤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점심으로 한국 음식을 자주 먹습니다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선희 </a:t>
            </a:r>
            <a:r>
              <a:rPr lang="en-US" altLang="ko-KR" sz="2800" dirty="0"/>
              <a:t>: </a:t>
            </a:r>
            <a:r>
              <a:rPr lang="ko-KR" altLang="en-US" sz="2800" dirty="0"/>
              <a:t>댁에서는 한국 음식을 안 드세요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 smtClean="0"/>
              <a:t>앤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네，저희 집에서는 한국 음식을 먹을 수가 없어요</a:t>
            </a:r>
            <a:r>
              <a:rPr lang="en-US" altLang="ko-KR" sz="2800" dirty="0"/>
              <a:t>• </a:t>
            </a:r>
            <a:r>
              <a:rPr lang="en-US" altLang="ko-KR" sz="2800" dirty="0" smtClean="0"/>
              <a:t>					</a:t>
            </a:r>
            <a:r>
              <a:rPr lang="ko-KR" altLang="en-US" sz="2800" dirty="0" smtClean="0"/>
              <a:t>젓가락이 </a:t>
            </a:r>
            <a:r>
              <a:rPr lang="ko-KR" altLang="en-US" sz="2800" dirty="0"/>
              <a:t>없어요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선희 </a:t>
            </a:r>
            <a:r>
              <a:rPr lang="en-US" altLang="ko-KR" sz="2800" dirty="0"/>
              <a:t>: </a:t>
            </a:r>
            <a:r>
              <a:rPr lang="ko-KR" altLang="en-US" sz="2800" dirty="0"/>
              <a:t>나중에 제가 드릴게요</a:t>
            </a:r>
            <a:r>
              <a:rPr lang="en-US" altLang="ko-KR" sz="2800" dirty="0"/>
              <a:t>. 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3644808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50"/>
            <a:ext cx="5182205" cy="3620946"/>
          </a:xfrm>
        </p:spPr>
        <p:txBody>
          <a:bodyPr numCol="2">
            <a:noAutofit/>
          </a:bodyPr>
          <a:lstStyle/>
          <a:p>
            <a:r>
              <a:rPr lang="ko-KR" altLang="en-US" sz="2800" dirty="0"/>
              <a:t>진지 </a:t>
            </a:r>
            <a:endParaRPr lang="en-US" altLang="ko-KR" sz="2800" dirty="0" smtClean="0"/>
          </a:p>
          <a:p>
            <a:r>
              <a:rPr lang="ko-KR" altLang="en-US" sz="2800" dirty="0" smtClean="0"/>
              <a:t>잡채 </a:t>
            </a:r>
            <a:endParaRPr lang="en-US" altLang="ko-KR" sz="2800" dirty="0" smtClean="0"/>
          </a:p>
          <a:p>
            <a:r>
              <a:rPr lang="ko-KR" altLang="en-US" sz="2800" dirty="0" smtClean="0"/>
              <a:t>맵다 </a:t>
            </a:r>
            <a:endParaRPr lang="en-US" altLang="ko-KR" sz="2800" dirty="0" smtClean="0"/>
          </a:p>
          <a:p>
            <a:r>
              <a:rPr lang="ko-KR" altLang="en-US" sz="2800" dirty="0" smtClean="0"/>
              <a:t>나중</a:t>
            </a:r>
            <a:endParaRPr lang="en-US" altLang="ko-KR" sz="2800" dirty="0" smtClean="0"/>
          </a:p>
          <a:p>
            <a:r>
              <a:rPr lang="ko-KR" altLang="en-US" sz="2800" dirty="0" smtClean="0"/>
              <a:t>찌개</a:t>
            </a:r>
            <a:r>
              <a:rPr lang="ko-KR" altLang="en-US" sz="2800" dirty="0"/>
              <a:t>	</a:t>
            </a:r>
            <a:endParaRPr lang="tr-TR" altLang="ko-KR" sz="2800" dirty="0"/>
          </a:p>
          <a:p>
            <a:r>
              <a:rPr lang="ko-KR" altLang="en-US" sz="2800" dirty="0"/>
              <a:t>솜씨	</a:t>
            </a:r>
            <a:endParaRPr lang="tr-TR" altLang="ko-KR" sz="2800" dirty="0"/>
          </a:p>
          <a:p>
            <a:r>
              <a:rPr lang="ko-KR" altLang="en-US" sz="2800" dirty="0" smtClean="0"/>
              <a:t>젓가락</a:t>
            </a:r>
            <a:endParaRPr lang="tr-TR" altLang="ko-KR" sz="2800" dirty="0"/>
          </a:p>
          <a:p>
            <a:endParaRPr lang="tr-TR" altLang="ko-KR" sz="2800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917440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800" dirty="0" smtClean="0">
                <a:effectLst/>
              </a:rPr>
              <a:t>천천히</a:t>
            </a:r>
            <a:r>
              <a:rPr lang="en-US" altLang="ko-KR" sz="2800" dirty="0" smtClean="0">
                <a:effectLst/>
              </a:rPr>
              <a:t> </a:t>
            </a:r>
            <a:r>
              <a:rPr lang="ko-KR" altLang="en-US" sz="2800" dirty="0">
                <a:effectLst/>
              </a:rPr>
              <a:t>［</a:t>
            </a:r>
            <a:r>
              <a:rPr lang="ko-KR" altLang="en-US" sz="2800" dirty="0" err="1">
                <a:effectLst/>
              </a:rPr>
              <a:t>천처니</a:t>
            </a:r>
            <a:r>
              <a:rPr lang="ko-KR" altLang="en-US" sz="2800" dirty="0">
                <a:effectLst/>
              </a:rPr>
              <a:t>］ 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effectLst/>
              </a:rPr>
              <a:t>맵습니다 </a:t>
            </a:r>
            <a:r>
              <a:rPr lang="ko-KR" altLang="en-US" sz="2800" dirty="0">
                <a:effectLst/>
              </a:rPr>
              <a:t>［</a:t>
            </a:r>
            <a:r>
              <a:rPr lang="ko-KR" altLang="en-US" sz="2800" dirty="0" err="1">
                <a:effectLst/>
              </a:rPr>
              <a:t>맵씀니다</a:t>
            </a:r>
            <a:r>
              <a:rPr lang="ko-KR" altLang="en-US" sz="2800" dirty="0">
                <a:effectLst/>
              </a:rPr>
              <a:t>］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effectLst/>
              </a:rPr>
              <a:t>굉장히 </a:t>
            </a:r>
            <a:r>
              <a:rPr lang="ko-KR" altLang="en-US" sz="2800" dirty="0" err="1" smtClean="0">
                <a:effectLst/>
              </a:rPr>
              <a:t>굉장이</a:t>
            </a:r>
            <a:r>
              <a:rPr lang="ko-KR" altLang="en-US" sz="2800" dirty="0">
                <a:effectLst/>
              </a:rPr>
              <a:t>］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effectLst/>
              </a:rPr>
              <a:t>젓가락 </a:t>
            </a:r>
            <a:r>
              <a:rPr lang="en-US" altLang="ko-KR" sz="2800" dirty="0" smtClean="0">
                <a:effectLst/>
              </a:rPr>
              <a:t>[</a:t>
            </a:r>
            <a:r>
              <a:rPr lang="ko-KR" altLang="en-US" sz="2800" dirty="0" err="1" smtClean="0">
                <a:effectLst/>
              </a:rPr>
              <a:t>젇까락</a:t>
            </a:r>
            <a:r>
              <a:rPr lang="en-US" altLang="ko-KR" sz="2800" dirty="0">
                <a:effectLst/>
              </a:rPr>
              <a:t>, </a:t>
            </a:r>
            <a:r>
              <a:rPr lang="ko-KR" altLang="en-US" sz="2800" dirty="0" err="1">
                <a:effectLst/>
              </a:rPr>
              <a:t>저까락</a:t>
            </a:r>
            <a:r>
              <a:rPr lang="ko-KR" altLang="en-US" sz="2800" dirty="0">
                <a:effectLst/>
              </a:rPr>
              <a:t>］ </a:t>
            </a:r>
            <a:endParaRPr lang="ko-KR" alt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18155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김장 품앗이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김치는 한국의 가장 대표적인 음식으로 끼니 때마다 밥상에 오른다</a:t>
            </a:r>
            <a:r>
              <a:rPr lang="en-US" altLang="ko-KR" sz="2800" dirty="0"/>
              <a:t>. </a:t>
            </a:r>
            <a:r>
              <a:rPr lang="ko-KR" altLang="en-US" sz="2800" dirty="0"/>
              <a:t>김 치는 삼국 시대부터 있었다</a:t>
            </a:r>
            <a:r>
              <a:rPr lang="en-US" altLang="ko-KR" sz="2800" dirty="0"/>
              <a:t>. </a:t>
            </a:r>
            <a:r>
              <a:rPr lang="ko-KR" altLang="en-US" sz="2800" dirty="0"/>
              <a:t>처음에는 채소를 소금에 절여서 먹던 단순한 저장 식품이었다</a:t>
            </a:r>
            <a:r>
              <a:rPr lang="en-US" altLang="ko-KR" sz="2800" dirty="0"/>
              <a:t>. </a:t>
            </a:r>
            <a:r>
              <a:rPr lang="ko-KR" altLang="en-US" sz="2800" dirty="0"/>
              <a:t>그러다가 조선 시대에 들어와 </a:t>
            </a:r>
            <a:r>
              <a:rPr lang="en-US" altLang="ko-KR" sz="2800" dirty="0"/>
              <a:t>17</a:t>
            </a:r>
            <a:r>
              <a:rPr lang="ko-KR" altLang="en-US" sz="2800" dirty="0"/>
              <a:t>세기경에 고추가 전래 되면서 오늘날과 같은 모습의 김치가 되었다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김치는 보통 배추</a:t>
            </a:r>
            <a:r>
              <a:rPr lang="en-US" altLang="ko-KR" sz="2800" dirty="0"/>
              <a:t>, </a:t>
            </a:r>
            <a:r>
              <a:rPr lang="ko-KR" altLang="en-US" sz="2800" dirty="0"/>
              <a:t>무 등에 고춧가루</a:t>
            </a:r>
            <a:r>
              <a:rPr lang="en-US" altLang="ko-KR" sz="2800" dirty="0"/>
              <a:t>, </a:t>
            </a:r>
            <a:r>
              <a:rPr lang="ko-KR" altLang="en-US" sz="2800" dirty="0"/>
              <a:t>젓갈</a:t>
            </a:r>
            <a:r>
              <a:rPr lang="en-US" altLang="ko-KR" sz="2800" dirty="0"/>
              <a:t>, </a:t>
            </a:r>
            <a:r>
              <a:rPr lang="ko-KR" altLang="en-US" sz="2800" dirty="0"/>
              <a:t>파</a:t>
            </a:r>
            <a:r>
              <a:rPr lang="en-US" altLang="ko-KR" sz="2800" dirty="0"/>
              <a:t>, </a:t>
            </a:r>
            <a:r>
              <a:rPr lang="ko-KR" altLang="en-US" sz="2800" dirty="0"/>
              <a:t>마늘</a:t>
            </a:r>
            <a:r>
              <a:rPr lang="en-US" altLang="ko-KR" sz="2800" dirty="0"/>
              <a:t>, </a:t>
            </a:r>
            <a:r>
              <a:rPr lang="ko-KR" altLang="en-US" sz="2800" dirty="0"/>
              <a:t>생강 등의 양념 을 하여 발효시켜서 만든다</a:t>
            </a:r>
            <a:r>
              <a:rPr lang="en-US" altLang="ko-KR" sz="2800" dirty="0"/>
              <a:t>. </a:t>
            </a:r>
            <a:r>
              <a:rPr lang="ko-KR" altLang="en-US" sz="2800" dirty="0"/>
              <a:t>김치는 배추</a:t>
            </a:r>
            <a:r>
              <a:rPr lang="en-US" altLang="ko-KR" sz="2800" dirty="0"/>
              <a:t>, </a:t>
            </a:r>
            <a:r>
              <a:rPr lang="ko-KR" altLang="en-US" sz="2800" dirty="0"/>
              <a:t>무 외에도 다양한 채소를 주재 료로 하여 어패류를 넣거나 양념을 달리하여 만들기도 한다</a:t>
            </a:r>
            <a:r>
              <a:rPr lang="en-US" altLang="ko-KR" sz="2800" dirty="0"/>
              <a:t>. </a:t>
            </a:r>
            <a:r>
              <a:rPr lang="ko-KR" altLang="en-US" sz="2800" dirty="0"/>
              <a:t>현재는 배추 김치</a:t>
            </a:r>
            <a:r>
              <a:rPr lang="en-US" altLang="ko-KR" sz="2800" dirty="0"/>
              <a:t>, </a:t>
            </a:r>
            <a:r>
              <a:rPr lang="ko-KR" altLang="en-US" sz="2800" dirty="0"/>
              <a:t>깍두기</a:t>
            </a:r>
            <a:r>
              <a:rPr lang="en-US" altLang="ko-KR" sz="2800" dirty="0"/>
              <a:t>, </a:t>
            </a:r>
            <a:r>
              <a:rPr lang="ko-KR" altLang="en-US" sz="2800" dirty="0"/>
              <a:t>동치미</a:t>
            </a:r>
            <a:r>
              <a:rPr lang="en-US" altLang="ko-KR" sz="2800" dirty="0"/>
              <a:t>, </a:t>
            </a:r>
            <a:r>
              <a:rPr lang="ko-KR" altLang="en-US" sz="2800" dirty="0"/>
              <a:t>오이소박이 등을 비롯해서 그 종류가 </a:t>
            </a:r>
            <a:r>
              <a:rPr lang="en-US" altLang="ko-KR" sz="2800" dirty="0"/>
              <a:t>240</a:t>
            </a:r>
            <a:r>
              <a:rPr lang="ko-KR" altLang="en-US" sz="2800" dirty="0"/>
              <a:t>여 가지 에 달한다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2457671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김장 품앗이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ko-KR" altLang="en-US" sz="2800" dirty="0"/>
              <a:t>김치는 맛도 좋지만 영양도 풍부한 음식이다</a:t>
            </a:r>
            <a:r>
              <a:rPr lang="en-US" altLang="ko-KR" sz="2800" dirty="0"/>
              <a:t>. </a:t>
            </a:r>
            <a:r>
              <a:rPr lang="ko-KR" altLang="en-US" sz="2800" dirty="0"/>
              <a:t>비타민</a:t>
            </a:r>
            <a:r>
              <a:rPr lang="en-US" altLang="ko-KR" sz="2800" dirty="0"/>
              <a:t>, </a:t>
            </a:r>
            <a:r>
              <a:rPr lang="ko-KR" altLang="en-US" sz="2800" dirty="0"/>
              <a:t>무기질</a:t>
            </a:r>
            <a:r>
              <a:rPr lang="en-US" altLang="ko-KR" sz="2800" dirty="0"/>
              <a:t>, </a:t>
            </a:r>
            <a:r>
              <a:rPr lang="ko-KR" altLang="en-US" sz="2800" dirty="0"/>
              <a:t>단백질 그 리고 숙성 과정에서 생기는 유산균 등 많은 영양소를 함유하고 있는 알칼리 성 식품으로 산성인 체액을 중화시키는 역할도 하고 있다</a:t>
            </a:r>
            <a:r>
              <a:rPr lang="en-US" altLang="ko-KR" sz="2800" dirty="0"/>
              <a:t>. </a:t>
            </a:r>
            <a:r>
              <a:rPr lang="ko-KR" altLang="en-US" sz="2800" dirty="0"/>
              <a:t>이 외에도 김치 는 소화를 도와 주고 정장 작용을 하며 성인병을 예방하는 효과도 있다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ko-KR" altLang="en-US" sz="2800" dirty="0"/>
              <a:t>김치는 제철에 나오는 채소로 담가 먹는다</a:t>
            </a:r>
            <a:r>
              <a:rPr lang="en-US" altLang="ko-KR" sz="2800" dirty="0"/>
              <a:t>. </a:t>
            </a:r>
            <a:r>
              <a:rPr lang="ko-KR" altLang="en-US" sz="2800" dirty="0"/>
              <a:t>그러나 </a:t>
            </a:r>
            <a:r>
              <a:rPr lang="en-US" altLang="ko-KR" sz="2800" dirty="0"/>
              <a:t>11</a:t>
            </a:r>
            <a:r>
              <a:rPr lang="ko-KR" altLang="en-US" sz="2800" dirty="0"/>
              <a:t>월</a:t>
            </a:r>
            <a:r>
              <a:rPr lang="en-US" altLang="ko-KR" sz="2800" dirty="0"/>
              <a:t>-12</a:t>
            </a:r>
            <a:r>
              <a:rPr lang="ko-KR" altLang="en-US" sz="2800" dirty="0"/>
              <a:t>월경에는 채 소 공급이 어려운 겨울을 대비해서 많은 양의 김치를 한꺼번에 담가 먹는 다</a:t>
            </a:r>
            <a:r>
              <a:rPr lang="en-US" altLang="ko-KR" sz="2800" dirty="0"/>
              <a:t>. </a:t>
            </a:r>
            <a:r>
              <a:rPr lang="ko-KR" altLang="en-US" sz="2800" dirty="0"/>
              <a:t>이것을 김장이라고 하는데 김장은 </a:t>
            </a:r>
            <a:r>
              <a:rPr lang="en-US" altLang="ko-KR" sz="2800" dirty="0"/>
              <a:t>2-3</a:t>
            </a:r>
            <a:r>
              <a:rPr lang="ko-KR" altLang="en-US" sz="2800" dirty="0"/>
              <a:t>일 정도가 걸리며 이 때는 집안 의 가족들 뿐 아니라 이웃 아주머니들까지도 와서 돕는다</a:t>
            </a:r>
            <a:r>
              <a:rPr lang="en-US" altLang="ko-KR" sz="2800" dirty="0"/>
              <a:t>. </a:t>
            </a:r>
            <a:r>
              <a:rPr lang="ko-KR" altLang="en-US" sz="2800" dirty="0"/>
              <a:t>도와 준 </a:t>
            </a:r>
            <a:r>
              <a:rPr lang="ko-KR" altLang="en-US" sz="2800" dirty="0" err="1"/>
              <a:t>아주머</a:t>
            </a:r>
            <a:r>
              <a:rPr lang="ko-KR" altLang="en-US" sz="2800" dirty="0"/>
              <a:t> </a:t>
            </a:r>
            <a:r>
              <a:rPr lang="ko-KR" altLang="en-US" sz="2800" dirty="0" err="1"/>
              <a:t>니가</a:t>
            </a:r>
            <a:r>
              <a:rPr lang="ko-KR" altLang="en-US" sz="2800" dirty="0"/>
              <a:t> 김장을 할 때는 도움을 받은 사람이 가서 도와 준다</a:t>
            </a:r>
            <a:r>
              <a:rPr lang="en-US" altLang="ko-KR" sz="2800" dirty="0"/>
              <a:t>. </a:t>
            </a:r>
            <a:r>
              <a:rPr lang="ko-KR" altLang="en-US" sz="2800" dirty="0"/>
              <a:t>이것을 품앗이 라고 하는데 품앗이는 이웃과 더불어 사는 아름다운 풍습이라 볼 수 있다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2841755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22</a:t>
            </a:r>
            <a:r>
              <a:rPr lang="ko-KR" altLang="en-US" dirty="0">
                <a:solidFill>
                  <a:srgbClr val="FFC000"/>
                </a:solidFill>
              </a:rPr>
              <a:t>과 계절</a:t>
            </a:r>
            <a:endParaRPr lang="ko-KR" alt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970451"/>
            <a:ext cx="12025745" cy="5887550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헬 렌 </a:t>
            </a:r>
            <a:r>
              <a:rPr lang="en-US" altLang="ko-KR" sz="2800" dirty="0"/>
              <a:t>: </a:t>
            </a:r>
            <a:r>
              <a:rPr lang="ko-KR" altLang="en-US" sz="2800" dirty="0"/>
              <a:t>날씨가 좋군요</a:t>
            </a:r>
            <a:r>
              <a:rPr lang="en-US" altLang="ko-KR" sz="2800" dirty="0"/>
              <a:t>. </a:t>
            </a:r>
            <a:r>
              <a:rPr lang="ko-KR" altLang="en-US" sz="2800" dirty="0"/>
              <a:t>한국의 날씨는 늘 좋은가요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미 숙</a:t>
            </a:r>
            <a:r>
              <a:rPr lang="en-US" altLang="ko-KR" sz="2800" dirty="0"/>
              <a:t>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한국은 날씨가 참 좋아요</a:t>
            </a:r>
            <a:r>
              <a:rPr lang="en-US" altLang="ko-KR" sz="2800" dirty="0" smtClean="0"/>
              <a:t>.</a:t>
            </a:r>
          </a:p>
          <a:p>
            <a:pPr marL="36900" indent="0">
              <a:buNone/>
            </a:pPr>
            <a:r>
              <a:rPr lang="en-US" altLang="ko-KR" sz="2800" dirty="0" smtClean="0"/>
              <a:t>		</a:t>
            </a:r>
            <a:r>
              <a:rPr lang="ko-KR" altLang="en-US" sz="2800" dirty="0" smtClean="0"/>
              <a:t>계절의 </a:t>
            </a:r>
            <a:r>
              <a:rPr lang="ko-KR" altLang="en-US" sz="2800" dirty="0"/>
              <a:t>변화가 뚜렷하고</a:t>
            </a:r>
            <a:r>
              <a:rPr lang="en-US" altLang="ko-KR" sz="2800" dirty="0"/>
              <a:t>, </a:t>
            </a:r>
            <a:r>
              <a:rPr lang="ko-KR" altLang="en-US" sz="2800" dirty="0"/>
              <a:t>각 </a:t>
            </a:r>
            <a:r>
              <a:rPr lang="en-US" altLang="ko-KR" sz="2800" dirty="0" smtClean="0"/>
              <a:t>				</a:t>
            </a:r>
            <a:r>
              <a:rPr lang="ko-KR" altLang="en-US" sz="2800" dirty="0" smtClean="0"/>
              <a:t>계절마다 </a:t>
            </a:r>
            <a:r>
              <a:rPr lang="ko-KR" altLang="en-US" sz="2800" dirty="0"/>
              <a:t>좋은 점이 </a:t>
            </a:r>
            <a:r>
              <a:rPr lang="ko-KR" altLang="en-US" sz="2800" dirty="0" smtClean="0"/>
              <a:t>많아요</a:t>
            </a:r>
            <a:r>
              <a:rPr lang="en-US" altLang="ko-KR" sz="2800" dirty="0"/>
              <a:t>.	</a:t>
            </a:r>
            <a:r>
              <a:rPr lang="en-US" altLang="ko-KR" sz="2800" dirty="0" smtClean="0"/>
              <a:t>		</a:t>
            </a:r>
            <a:r>
              <a:rPr lang="ko-KR" altLang="en-US" sz="2800" dirty="0" smtClean="0"/>
              <a:t>영국의 </a:t>
            </a:r>
            <a:r>
              <a:rPr lang="ko-KR" altLang="en-US" sz="2800" dirty="0"/>
              <a:t>날씨는 어때요</a:t>
            </a:r>
            <a:r>
              <a:rPr lang="en-US" altLang="ko-KR" sz="2800" dirty="0"/>
              <a:t>?</a:t>
            </a:r>
          </a:p>
          <a:p>
            <a:endParaRPr lang="en-US" altLang="ko-KR" sz="2800" dirty="0" smtClean="0"/>
          </a:p>
          <a:p>
            <a:endParaRPr lang="en-US" altLang="ko-KR" sz="2800" dirty="0" smtClean="0"/>
          </a:p>
          <a:p>
            <a:endParaRPr lang="en-US" altLang="ko-KR" sz="2800" dirty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헬 </a:t>
            </a:r>
            <a:r>
              <a:rPr lang="ko-KR" altLang="en-US" sz="2800" dirty="0"/>
              <a:t>렌 </a:t>
            </a:r>
            <a:r>
              <a:rPr lang="en-US" altLang="ko-KR" sz="2800" dirty="0"/>
              <a:t>: </a:t>
            </a:r>
            <a:r>
              <a:rPr lang="ko-KR" altLang="en-US" sz="2800" dirty="0"/>
              <a:t>영국의 날씨는 지역에 따라 차이가 많습니다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 smtClean="0"/>
              <a:t>		</a:t>
            </a:r>
            <a:r>
              <a:rPr lang="ko-KR" altLang="en-US" sz="2800" dirty="0" smtClean="0"/>
              <a:t>그러나 </a:t>
            </a:r>
            <a:r>
              <a:rPr lang="ko-KR" altLang="en-US" sz="2800" dirty="0"/>
              <a:t>제가 사는 곳의 날씨는 </a:t>
            </a:r>
            <a:r>
              <a:rPr lang="en-US" altLang="ko-KR" sz="2800" dirty="0" smtClean="0"/>
              <a:t>				</a:t>
            </a:r>
            <a:r>
              <a:rPr lang="ko-KR" altLang="en-US" sz="2800" dirty="0" smtClean="0"/>
              <a:t>한국의 </a:t>
            </a:r>
            <a:r>
              <a:rPr lang="ko-KR" altLang="en-US" sz="2800" dirty="0"/>
              <a:t>날씨와 </a:t>
            </a:r>
            <a:r>
              <a:rPr lang="ko-KR" altLang="en-US" sz="2800" dirty="0" smtClean="0"/>
              <a:t>비슷합니다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미 숙</a:t>
            </a:r>
            <a:r>
              <a:rPr lang="en-US" altLang="ko-KR" sz="2800" dirty="0"/>
              <a:t>: </a:t>
            </a:r>
            <a:r>
              <a:rPr lang="ko-KR" altLang="en-US" sz="2800" dirty="0"/>
              <a:t>그러 면 한국 생 활이 덜 </a:t>
            </a:r>
            <a:r>
              <a:rPr lang="en-US" altLang="ko-KR" sz="2800" dirty="0" smtClean="0"/>
              <a:t>				</a:t>
            </a:r>
            <a:r>
              <a:rPr lang="ko-KR" altLang="en-US" sz="2800" dirty="0" smtClean="0"/>
              <a:t>불편하시겠군요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헬 </a:t>
            </a:r>
            <a:r>
              <a:rPr lang="ko-KR" altLang="en-US" sz="2800" dirty="0"/>
              <a:t>렌 </a:t>
            </a:r>
            <a:r>
              <a:rPr lang="en-US" altLang="ko-KR" sz="2800" dirty="0"/>
              <a:t>: </a:t>
            </a:r>
            <a:r>
              <a:rPr lang="ko-KR" altLang="en-US" sz="2800" dirty="0"/>
              <a:t>그렇지요</a:t>
            </a:r>
            <a:r>
              <a:rPr lang="en-US" altLang="ko-KR" sz="2800" dirty="0"/>
              <a:t>. </a:t>
            </a:r>
            <a:r>
              <a:rPr lang="ko-KR" altLang="en-US" sz="2800" dirty="0"/>
              <a:t>아</a:t>
            </a:r>
            <a:r>
              <a:rPr lang="en-US" altLang="ko-KR" sz="2800" dirty="0"/>
              <a:t>, </a:t>
            </a:r>
            <a:r>
              <a:rPr lang="ko-KR" altLang="en-US" sz="2800" dirty="0"/>
              <a:t>저기 버스가 </a:t>
            </a:r>
            <a:r>
              <a:rPr lang="en-US" altLang="ko-KR" sz="2800" dirty="0" smtClean="0"/>
              <a:t>				</a:t>
            </a:r>
            <a:r>
              <a:rPr lang="ko-KR" altLang="en-US" sz="2800" dirty="0" smtClean="0"/>
              <a:t>와요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미 숙 </a:t>
            </a:r>
            <a:r>
              <a:rPr lang="en-US" altLang="ko-KR" sz="2800" dirty="0"/>
              <a:t>: </a:t>
            </a:r>
            <a:r>
              <a:rPr lang="ko-KR" altLang="en-US" sz="2800" dirty="0" smtClean="0"/>
              <a:t>먼저 타세요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3806331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47CF11B-D4F7-4B71-9702-6B5F673B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681643"/>
            <a:ext cx="12192000" cy="6176357"/>
          </a:xfrm>
        </p:spPr>
        <p:txBody>
          <a:bodyPr numCol="2">
            <a:normAutofit/>
          </a:bodyPr>
          <a:lstStyle/>
          <a:p>
            <a:r>
              <a:rPr lang="ko-KR" altLang="en-US" sz="2600" dirty="0"/>
              <a:t>헬 렌 </a:t>
            </a:r>
            <a:r>
              <a:rPr lang="en-US" altLang="ko-KR" sz="2600" dirty="0"/>
              <a:t>: </a:t>
            </a:r>
            <a:r>
              <a:rPr lang="ko-KR" altLang="en-US" sz="2600" dirty="0"/>
              <a:t>봄</a:t>
            </a:r>
            <a:r>
              <a:rPr lang="en-US" altLang="ko-KR" sz="2600" dirty="0"/>
              <a:t>, </a:t>
            </a:r>
            <a:r>
              <a:rPr lang="ko-KR" altLang="en-US" sz="2600" dirty="0"/>
              <a:t>여름</a:t>
            </a:r>
            <a:r>
              <a:rPr lang="en-US" altLang="ko-KR" sz="2600" dirty="0"/>
              <a:t>, </a:t>
            </a:r>
            <a:r>
              <a:rPr lang="ko-KR" altLang="en-US" sz="2600" dirty="0"/>
              <a:t>가을</a:t>
            </a:r>
            <a:r>
              <a:rPr lang="en-US" altLang="ko-KR" sz="2600" dirty="0"/>
              <a:t>, </a:t>
            </a:r>
            <a:r>
              <a:rPr lang="ko-KR" altLang="en-US" sz="2600" dirty="0"/>
              <a:t>겨울 중에서 어느 계절을 좋아하세요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미 숙</a:t>
            </a:r>
            <a:r>
              <a:rPr lang="en-US" altLang="ko-KR" sz="2600" dirty="0"/>
              <a:t>: </a:t>
            </a:r>
            <a:r>
              <a:rPr lang="ko-KR" altLang="en-US" sz="2600" dirty="0"/>
              <a:t>추운 겨울을 좋아해요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 smtClean="0"/>
              <a:t>		</a:t>
            </a:r>
            <a:r>
              <a:rPr lang="ko-KR" altLang="en-US" sz="2600" dirty="0" smtClean="0"/>
              <a:t>그렇지 </a:t>
            </a:r>
            <a:r>
              <a:rPr lang="ko-KR" altLang="en-US" sz="2600" dirty="0"/>
              <a:t>만</a:t>
            </a:r>
            <a:r>
              <a:rPr lang="en-US" altLang="ko-KR" sz="2600" dirty="0"/>
              <a:t>, </a:t>
            </a:r>
            <a:r>
              <a:rPr lang="ko-KR" altLang="en-US" sz="2600" dirty="0"/>
              <a:t>따뜻한 봄도 좋아해요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 smtClean="0"/>
              <a:t>		</a:t>
            </a:r>
            <a:r>
              <a:rPr lang="ko-KR" altLang="en-US" sz="2600" dirty="0" smtClean="0"/>
              <a:t>어느 </a:t>
            </a:r>
            <a:r>
              <a:rPr lang="ko-KR" altLang="en-US" sz="2600" dirty="0"/>
              <a:t>계 절을 가장 좋아하세요</a:t>
            </a:r>
            <a:r>
              <a:rPr lang="en-US" altLang="ko-KR" sz="2600" dirty="0"/>
              <a:t>?</a:t>
            </a:r>
          </a:p>
          <a:p>
            <a:endParaRPr lang="en-US" altLang="ko-KR" sz="2600" dirty="0" smtClean="0"/>
          </a:p>
          <a:p>
            <a:endParaRPr lang="en-US" altLang="ko-KR" sz="2600" dirty="0"/>
          </a:p>
          <a:p>
            <a:endParaRPr lang="en-US" altLang="ko-KR" sz="2600" dirty="0" smtClean="0"/>
          </a:p>
          <a:p>
            <a:endParaRPr lang="en-US" altLang="ko-KR" sz="2600" dirty="0"/>
          </a:p>
          <a:p>
            <a:endParaRPr lang="en-US" altLang="ko-KR" sz="2600" dirty="0" smtClean="0"/>
          </a:p>
          <a:p>
            <a:endParaRPr lang="en-US" altLang="ko-KR" sz="2600" dirty="0" smtClean="0"/>
          </a:p>
          <a:p>
            <a:r>
              <a:rPr lang="ko-KR" altLang="en-US" sz="2600" dirty="0" smtClean="0"/>
              <a:t>헬 </a:t>
            </a:r>
            <a:r>
              <a:rPr lang="ko-KR" altLang="en-US" sz="2600" dirty="0"/>
              <a:t>렌 </a:t>
            </a:r>
            <a:r>
              <a:rPr lang="en-US" altLang="ko-KR" sz="2600" dirty="0"/>
              <a:t>: </a:t>
            </a:r>
            <a:r>
              <a:rPr lang="ko-KR" altLang="en-US" sz="2600" dirty="0"/>
              <a:t>저는 더운 여름이 좋아요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 smtClean="0"/>
              <a:t>		</a:t>
            </a:r>
            <a:r>
              <a:rPr lang="ko-KR" altLang="en-US" sz="2600" dirty="0" smtClean="0"/>
              <a:t>여름에는 </a:t>
            </a:r>
            <a:r>
              <a:rPr lang="ko-KR" altLang="en-US" sz="2600" dirty="0"/>
              <a:t>수영을 할 수 있어요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 smtClean="0"/>
              <a:t>		</a:t>
            </a:r>
            <a:r>
              <a:rPr lang="ko-KR" altLang="en-US" sz="2600" dirty="0" smtClean="0"/>
              <a:t>그렇지 </a:t>
            </a:r>
            <a:r>
              <a:rPr lang="ko-KR" altLang="en-US" sz="2600" dirty="0"/>
              <a:t>만 시원한 가을도 좋아해요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 smtClean="0"/>
              <a:t>		</a:t>
            </a:r>
            <a:r>
              <a:rPr lang="ko-KR" altLang="en-US" sz="2600" dirty="0" smtClean="0"/>
              <a:t>그런데</a:t>
            </a:r>
            <a:r>
              <a:rPr lang="en-US" altLang="ko-KR" sz="2600" dirty="0"/>
              <a:t>, </a:t>
            </a:r>
            <a:r>
              <a:rPr lang="ko-KR" altLang="en-US" sz="2600" dirty="0"/>
              <a:t>왜 겨울을 좋아하세요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미 숙</a:t>
            </a:r>
            <a:r>
              <a:rPr lang="en-US" altLang="ko-KR" sz="2600" dirty="0"/>
              <a:t>: </a:t>
            </a:r>
            <a:r>
              <a:rPr lang="ko-KR" altLang="en-US" sz="2600" dirty="0"/>
              <a:t>저는 스키를 좋아해요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 smtClean="0"/>
              <a:t>		</a:t>
            </a:r>
            <a:r>
              <a:rPr lang="ko-KR" altLang="en-US" sz="2600" dirty="0" smtClean="0"/>
              <a:t>겨울에는 </a:t>
            </a:r>
            <a:r>
              <a:rPr lang="ko-KR" altLang="en-US" sz="2600" dirty="0"/>
              <a:t>스키를 즐길 수 있어요</a:t>
            </a:r>
            <a:r>
              <a:rPr lang="en-US" altLang="ko-KR" sz="2600" dirty="0"/>
              <a:t>. </a:t>
            </a:r>
            <a:endParaRPr lang="en-US" altLang="ko-KR" sz="2600" dirty="0"/>
          </a:p>
        </p:txBody>
      </p:sp>
    </p:spTree>
    <p:extLst>
      <p:ext uri="{BB962C8B-B14F-4D97-AF65-F5344CB8AC3E}">
        <p14:creationId xmlns:p14="http://schemas.microsoft.com/office/powerpoint/2010/main" val="3446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389" y="1732450"/>
            <a:ext cx="5580611" cy="3620946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계 절	</a:t>
            </a:r>
            <a:endParaRPr lang="tr-TR" altLang="ko-KR" sz="2800" dirty="0"/>
          </a:p>
          <a:p>
            <a:r>
              <a:rPr lang="ko-KR" altLang="en-US" sz="2800" dirty="0"/>
              <a:t>따뜻하다 </a:t>
            </a:r>
            <a:endParaRPr lang="en-US" altLang="ko-KR" sz="2800" dirty="0"/>
          </a:p>
          <a:p>
            <a:r>
              <a:rPr lang="ko-KR" altLang="en-US" sz="2800" dirty="0" smtClean="0"/>
              <a:t>수영</a:t>
            </a:r>
            <a:endParaRPr lang="en-US" altLang="ko-KR" sz="2800" dirty="0" smtClean="0"/>
          </a:p>
          <a:p>
            <a:r>
              <a:rPr lang="ko-KR" altLang="en-US" sz="2800" dirty="0"/>
              <a:t>불편하다 </a:t>
            </a:r>
            <a:endParaRPr lang="en-US" altLang="ko-KR" sz="2800" dirty="0" smtClean="0"/>
          </a:p>
          <a:p>
            <a:r>
              <a:rPr lang="ko-KR" altLang="en-US" sz="2800" dirty="0" smtClean="0"/>
              <a:t>덥다</a:t>
            </a:r>
            <a:endParaRPr lang="tr-TR" altLang="ko-KR" sz="2800" dirty="0"/>
          </a:p>
          <a:p>
            <a:r>
              <a:rPr lang="ko-KR" altLang="en-US" sz="2800" dirty="0"/>
              <a:t>시원하다 </a:t>
            </a:r>
          </a:p>
          <a:p>
            <a:endParaRPr lang="ko-KR" altLang="en-US" sz="2800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917440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변화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따뜻한 ［</a:t>
            </a: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따뜨탄</a:t>
            </a: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  <a:endParaRPr lang="en-US" altLang="ko-KR" sz="2800" dirty="0" smtClean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뚜렷하다 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［</a:t>
            </a:r>
            <a:r>
              <a:rPr lang="ko-KR" altLang="en-US" sz="2800" dirty="0" err="1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뚜려타다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왜</a:t>
            </a:r>
          </a:p>
        </p:txBody>
      </p:sp>
    </p:spTree>
    <p:extLst>
      <p:ext uri="{BB962C8B-B14F-4D97-AF65-F5344CB8AC3E}">
        <p14:creationId xmlns:p14="http://schemas.microsoft.com/office/powerpoint/2010/main" val="32049318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urşun Rengi">
  <a:themeElements>
    <a:clrScheme name="Kurşun Rengi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Kurşun Rengi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urşun Reng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TM04033929[[fn=Tablet]]</Template>
  <TotalTime>20</TotalTime>
  <Words>850</Words>
  <Application>Microsoft Office PowerPoint</Application>
  <PresentationFormat>Geniş ekran</PresentationFormat>
  <Paragraphs>96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돋움</vt:lpstr>
      <vt:lpstr>Calisto MT</vt:lpstr>
      <vt:lpstr>Trebuchet MS</vt:lpstr>
      <vt:lpstr>Wingdings 2</vt:lpstr>
      <vt:lpstr>Kurşun Rengi</vt:lpstr>
      <vt:lpstr>KONU</vt:lpstr>
      <vt:lpstr>제21과  음식</vt:lpstr>
      <vt:lpstr>PowerPoint Sunusu</vt:lpstr>
      <vt:lpstr>어휘</vt:lpstr>
      <vt:lpstr>김장 품앗이</vt:lpstr>
      <vt:lpstr>김장 품앗이</vt:lpstr>
      <vt:lpstr>제22과 계절</vt:lpstr>
      <vt:lpstr>PowerPoint Sunusu</vt:lpstr>
      <vt:lpstr>어휘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Oktay Gökhan BANBAL</dc:creator>
  <cp:lastModifiedBy>Oktay Gökhan BANBAL</cp:lastModifiedBy>
  <cp:revision>6</cp:revision>
  <dcterms:created xsi:type="dcterms:W3CDTF">2020-02-25T10:05:01Z</dcterms:created>
  <dcterms:modified xsi:type="dcterms:W3CDTF">2020-03-16T23:19:51Z</dcterms:modified>
</cp:coreProperties>
</file>