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92" r:id="rId4"/>
    <p:sldId id="1083" r:id="rId5"/>
    <p:sldId id="1084" r:id="rId6"/>
    <p:sldId id="1099" r:id="rId7"/>
    <p:sldId id="1100" r:id="rId8"/>
    <p:sldId id="1101" r:id="rId9"/>
    <p:sldId id="1102" r:id="rId10"/>
    <p:sldId id="1103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1471" autoAdjust="0"/>
  </p:normalViewPr>
  <p:slideViewPr>
    <p:cSldViewPr snapToGrid="0">
      <p:cViewPr varScale="1">
        <p:scale>
          <a:sx n="102" d="100"/>
          <a:sy n="102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Bilgisi 1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Türkay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TÜDEŞ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492990"/>
            <a:ext cx="74737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GGY206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Basit </a:t>
            </a:r>
            <a:r>
              <a:rPr lang="tr-TR" sz="2400" b="1" dirty="0" smtClean="0"/>
              <a:t>Ölçü Aletleri, Basit Ölçü Yöntemleri, Ölçü Krokileri, Ölçü Kontrolleri ve Uygulama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Ölçü Krokileri</a:t>
            </a:r>
            <a:endParaRPr lang="tr-TR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3430" y="1514565"/>
            <a:ext cx="7557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Kroki: </a:t>
            </a:r>
            <a:r>
              <a:rPr lang="tr-TR" dirty="0"/>
              <a:t>Bir arazi parçasını ve üzerindeki yapıları gösteren tahminî ölçekli bir taslaktır. </a:t>
            </a:r>
            <a:endParaRPr lang="tr-TR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Uygulama </a:t>
            </a:r>
            <a:r>
              <a:rPr lang="tr-TR" b="1" dirty="0"/>
              <a:t>krokisi: </a:t>
            </a:r>
            <a:r>
              <a:rPr lang="tr-TR" dirty="0" smtClean="0"/>
              <a:t>İmar </a:t>
            </a:r>
            <a:r>
              <a:rPr lang="tr-TR" dirty="0"/>
              <a:t>adalarını zeminde </a:t>
            </a:r>
            <a:r>
              <a:rPr lang="tr-TR" dirty="0" smtClean="0"/>
              <a:t>işaretleyebilmek </a:t>
            </a:r>
            <a:r>
              <a:rPr lang="tr-TR" dirty="0"/>
              <a:t>için uygulama haritası üzerinde alınan ölçüleri yazmak üzere düzenlenen krokilerdir. </a:t>
            </a:r>
            <a:endParaRPr lang="tr-TR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Durum </a:t>
            </a:r>
            <a:r>
              <a:rPr lang="tr-TR" b="1" dirty="0"/>
              <a:t>planı (konum planı, vaziyet planı</a:t>
            </a:r>
            <a:r>
              <a:rPr lang="tr-TR" b="1" dirty="0" smtClean="0"/>
              <a:t>): </a:t>
            </a:r>
            <a:r>
              <a:rPr lang="tr-TR" dirty="0"/>
              <a:t>Yapılacak binanın veya yapılar grubunun yapı sahasına nasıl </a:t>
            </a:r>
            <a:r>
              <a:rPr lang="tr-TR" dirty="0" smtClean="0"/>
              <a:t>yerleştirileceğini</a:t>
            </a:r>
            <a:r>
              <a:rPr lang="tr-TR" dirty="0"/>
              <a:t>, bu yapıların birbiriyle yollarla bağlantısını, yapılardan geri kalan arsadan ne </a:t>
            </a:r>
            <a:r>
              <a:rPr lang="tr-TR" dirty="0" smtClean="0"/>
              <a:t>şekilde </a:t>
            </a:r>
            <a:r>
              <a:rPr lang="tr-TR" dirty="0"/>
              <a:t>yararlanılacağını gösteren harita ve planlardır.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3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Ölçü Krokileri</a:t>
            </a:r>
            <a:endParaRPr lang="tr-TR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5574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Kroki, arazide </a:t>
            </a:r>
            <a:r>
              <a:rPr lang="tr-TR" dirty="0"/>
              <a:t>ölçülen detay noktalarını ölçü değerleri ile </a:t>
            </a:r>
            <a:r>
              <a:rPr lang="tr-TR" dirty="0" smtClean="0"/>
              <a:t>gösterir. Bir krokide bulunması istenen veriler aşağıdaki gibidir.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İl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ilçe adı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Mahalle veya köy adı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Pafta numarası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Ada ve parsel </a:t>
            </a:r>
            <a:r>
              <a:rPr lang="tr-TR" dirty="0"/>
              <a:t>numarası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Ölçü krokisi numarası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Ölçünün yapıldığı tarih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Ölçüleri yapanın adı, soyadı, </a:t>
            </a:r>
            <a:r>
              <a:rPr lang="tr-TR" dirty="0" err="1"/>
              <a:t>ünvanı</a:t>
            </a:r>
            <a:r>
              <a:rPr lang="tr-TR" dirty="0"/>
              <a:t>, tarih ve imzası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Ölçüleri kontrol edenin adı, soyadı, </a:t>
            </a:r>
            <a:r>
              <a:rPr lang="tr-TR" dirty="0" err="1"/>
              <a:t>ünvanı</a:t>
            </a:r>
            <a:r>
              <a:rPr lang="tr-TR" dirty="0"/>
              <a:t>, tarih ve imzası</a:t>
            </a:r>
          </a:p>
        </p:txBody>
      </p:sp>
    </p:spTree>
    <p:extLst>
      <p:ext uri="{BB962C8B-B14F-4D97-AF65-F5344CB8AC3E}">
        <p14:creationId xmlns:p14="http://schemas.microsoft.com/office/powerpoint/2010/main" val="5056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Ölçü Krokileri</a:t>
            </a:r>
            <a:endParaRPr lang="tr-TR" sz="2400" b="1" dirty="0" smtClean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1" y="1570826"/>
            <a:ext cx="3254997" cy="3972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Metin kutusu 2"/>
          <p:cNvSpPr txBox="1"/>
          <p:nvPr/>
        </p:nvSpPr>
        <p:spPr>
          <a:xfrm>
            <a:off x="4949072" y="1725105"/>
            <a:ext cx="343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Genel Sınır Krokisi Örneği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4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Ölçü Krokileri</a:t>
            </a:r>
            <a:endParaRPr lang="tr-TR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5574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/>
              <a:t>Sınırlandırma krokileri ve ek krokiler tek nüsha olarak hazırlanır ve bundan ozalit kopya çıkarılır.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Kroki </a:t>
            </a:r>
            <a:r>
              <a:rPr lang="tr-TR" dirty="0"/>
              <a:t>çizimlerinde</a:t>
            </a:r>
            <a:r>
              <a:rPr lang="tr-TR" dirty="0" smtClean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Kuzey </a:t>
            </a:r>
            <a:r>
              <a:rPr lang="tr-TR" dirty="0"/>
              <a:t>yönü,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Semt </a:t>
            </a:r>
            <a:r>
              <a:rPr lang="tr-TR" dirty="0"/>
              <a:t>ismi,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Bina </a:t>
            </a:r>
            <a:r>
              <a:rPr lang="tr-TR" dirty="0"/>
              <a:t>ismi,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Varsa </a:t>
            </a:r>
            <a:r>
              <a:rPr lang="tr-TR" dirty="0"/>
              <a:t>proje ismi veya numarası,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Hazırlanış </a:t>
            </a:r>
            <a:r>
              <a:rPr lang="tr-TR" dirty="0"/>
              <a:t>tarihi ve çizimi yapan teknik elemanın ismi,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Çizilen </a:t>
            </a:r>
            <a:r>
              <a:rPr lang="tr-TR" dirty="0"/>
              <a:t>krokinin nereye ait olduğu yazılmalıdır. </a:t>
            </a:r>
            <a:endParaRPr lang="tr-T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dirty="0" smtClean="0"/>
              <a:t>Krokinin </a:t>
            </a:r>
            <a:r>
              <a:rPr lang="tr-TR" dirty="0"/>
              <a:t>çiziminde gerekli bilgiler edinildikten sonra çizim kurallarına uyularak ve ilgili yönetmeliğe uygun olarak gerekli sembollerle çizim tamamlanır.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9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Ölçü Krokileri</a:t>
            </a:r>
            <a:endParaRPr lang="tr-TR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8395" y="1693674"/>
            <a:ext cx="57055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/>
              <a:t>Harita ve Krokilerde Kullanılan Özel </a:t>
            </a:r>
            <a:r>
              <a:rPr lang="tr-TR" b="1" dirty="0" smtClean="0"/>
              <a:t>işaretler </a:t>
            </a:r>
            <a:r>
              <a:rPr lang="tr-TR" b="1" dirty="0"/>
              <a:t>ve Semboller </a:t>
            </a:r>
            <a:endParaRPr lang="tr-TR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dirty="0" smtClean="0"/>
              <a:t>Kroki </a:t>
            </a:r>
            <a:r>
              <a:rPr lang="tr-TR" dirty="0"/>
              <a:t>çiziminde kullanılan özel </a:t>
            </a:r>
            <a:r>
              <a:rPr lang="tr-TR" dirty="0" smtClean="0"/>
              <a:t>işaretler </a:t>
            </a:r>
            <a:r>
              <a:rPr lang="tr-TR" dirty="0"/>
              <a:t>ve semboller Büyük Ölçekli Haritaların Yapım ve Üretim Yönetmeliği’ne uygun olarak </a:t>
            </a:r>
            <a:r>
              <a:rPr lang="tr-TR" dirty="0" smtClean="0"/>
              <a:t>verilmiştir.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dirty="0"/>
              <a:t>Orta ve küçük ölçekli haritalarda özel </a:t>
            </a:r>
            <a:r>
              <a:rPr lang="tr-TR" dirty="0" smtClean="0"/>
              <a:t>işaretler </a:t>
            </a:r>
            <a:r>
              <a:rPr lang="tr-TR" dirty="0"/>
              <a:t>haritanın kenar </a:t>
            </a:r>
            <a:r>
              <a:rPr lang="tr-TR" dirty="0" smtClean="0"/>
              <a:t>boşluğuna </a:t>
            </a:r>
            <a:r>
              <a:rPr lang="tr-TR" dirty="0"/>
              <a:t>basılır. Çok büyük ve büyük ölçekli haritalarda özel </a:t>
            </a:r>
            <a:r>
              <a:rPr lang="tr-TR" dirty="0" smtClean="0"/>
              <a:t>işaretler </a:t>
            </a:r>
            <a:r>
              <a:rPr lang="tr-TR" dirty="0"/>
              <a:t>harita kenarlarına basılmaz. </a:t>
            </a:r>
            <a:r>
              <a:rPr lang="tr-TR" dirty="0" smtClean="0"/>
              <a:t>İhtiyaç </a:t>
            </a:r>
            <a:r>
              <a:rPr lang="tr-TR" dirty="0"/>
              <a:t>duyuldukça özel </a:t>
            </a:r>
            <a:r>
              <a:rPr lang="tr-TR" dirty="0" smtClean="0"/>
              <a:t>işaretler </a:t>
            </a:r>
            <a:r>
              <a:rPr lang="tr-TR" dirty="0"/>
              <a:t>listesine </a:t>
            </a:r>
            <a:r>
              <a:rPr lang="tr-TR" dirty="0" smtClean="0"/>
              <a:t>başvurularak </a:t>
            </a:r>
            <a:r>
              <a:rPr lang="tr-TR" dirty="0"/>
              <a:t>haritadaki özel bir </a:t>
            </a:r>
            <a:r>
              <a:rPr lang="tr-TR" dirty="0" smtClean="0"/>
              <a:t>işaretin </a:t>
            </a:r>
            <a:r>
              <a:rPr lang="tr-TR" dirty="0"/>
              <a:t>tanımı öğrenilebilir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08" y="1982281"/>
            <a:ext cx="2844866" cy="22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Ölçü Kontrolleri</a:t>
            </a:r>
            <a:endParaRPr lang="tr-TR" sz="2400" b="1" dirty="0" smtClean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8" y="1348033"/>
            <a:ext cx="3051154" cy="413096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864989" y="2073897"/>
            <a:ext cx="449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Yapılan ölçümler ve </a:t>
            </a:r>
            <a:r>
              <a:rPr lang="tr-TR" dirty="0" err="1" smtClean="0"/>
              <a:t>röper</a:t>
            </a:r>
            <a:r>
              <a:rPr lang="tr-TR" dirty="0" smtClean="0"/>
              <a:t> noktalarının ölçümü yapıldıktan sonra, ek ölçüm ve teknikler ile kontrollerinin sağlanması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8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 Pratik Jeodezi, Prof. Dr. Erdoğan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Özbenli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Trabzon, 2001.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Bilgisi, Doç. Dr. İbrahim Koç, İstanbul, 1998.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Uygulamaları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Kentsel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Düzenlemesi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Ankara, 2019.</a:t>
            </a:r>
          </a:p>
          <a:p>
            <a:pPr marL="214313" indent="-214313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389</Words>
  <Application>Microsoft Office PowerPoint</Application>
  <PresentationFormat>Ekran Gösterisi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ümit gedik</cp:lastModifiedBy>
  <cp:revision>833</cp:revision>
  <cp:lastPrinted>2016-10-24T07:53:35Z</cp:lastPrinted>
  <dcterms:created xsi:type="dcterms:W3CDTF">2016-09-18T09:35:24Z</dcterms:created>
  <dcterms:modified xsi:type="dcterms:W3CDTF">2020-02-27T13:02:00Z</dcterms:modified>
</cp:coreProperties>
</file>