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  <p:sldId id="259" r:id="rId10"/>
    <p:sldId id="267" r:id="rId11"/>
    <p:sldId id="268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07" autoAdjust="0"/>
  </p:normalViewPr>
  <p:slideViewPr>
    <p:cSldViewPr>
      <p:cViewPr varScale="1">
        <p:scale>
          <a:sx n="83" d="100"/>
          <a:sy n="83" d="100"/>
        </p:scale>
        <p:origin x="800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4FECC-0559-4108-9F23-E3E94089FCEF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583D78D-651F-4020-92BA-74D40D3465F0}">
      <dgm:prSet phldrT="[Metin]"/>
      <dgm:spPr/>
      <dgm:t>
        <a:bodyPr/>
        <a:lstStyle/>
        <a:p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(-) Kutuptan verilenler</a:t>
          </a:r>
          <a:endParaRPr lang="tr-TR" dirty="0"/>
        </a:p>
      </dgm:t>
    </dgm:pt>
    <dgm:pt modelId="{16F6F4F5-DC11-4013-A0D0-DE0BE587DF02}" type="parTrans" cxnId="{3858FCD6-762B-47C9-9701-3928CD66D87C}">
      <dgm:prSet/>
      <dgm:spPr/>
      <dgm:t>
        <a:bodyPr/>
        <a:lstStyle/>
        <a:p>
          <a:endParaRPr lang="tr-TR"/>
        </a:p>
      </dgm:t>
    </dgm:pt>
    <dgm:pt modelId="{0AA6B206-3432-4A1A-AF32-1599211127EF}" type="sibTrans" cxnId="{3858FCD6-762B-47C9-9701-3928CD66D87C}">
      <dgm:prSet/>
      <dgm:spPr/>
      <dgm:t>
        <a:bodyPr/>
        <a:lstStyle/>
        <a:p>
          <a:endParaRPr lang="tr-TR"/>
        </a:p>
      </dgm:t>
    </dgm:pt>
    <dgm:pt modelId="{F8A42941-DC66-4CBE-85EC-C8C6465320CC}">
      <dgm:prSet phldrT="[Metin]"/>
      <dgm:spPr/>
      <dgm:t>
        <a:bodyPr/>
        <a:lstStyle/>
        <a:p>
          <a:r>
            <a:rPr lang="tr-TR" dirty="0" smtClean="0"/>
            <a:t>İyot </a:t>
          </a:r>
          <a:endParaRPr lang="tr-TR" dirty="0"/>
        </a:p>
      </dgm:t>
    </dgm:pt>
    <dgm:pt modelId="{14D66D51-59F0-4240-93C3-7752766E6918}" type="parTrans" cxnId="{EEF5B8B7-642C-401C-B9AD-C0A74C1C24E7}">
      <dgm:prSet/>
      <dgm:spPr/>
      <dgm:t>
        <a:bodyPr/>
        <a:lstStyle/>
        <a:p>
          <a:endParaRPr lang="tr-TR"/>
        </a:p>
      </dgm:t>
    </dgm:pt>
    <dgm:pt modelId="{543B8AEA-8520-4F98-BF38-1472EBBA3A08}" type="sibTrans" cxnId="{EEF5B8B7-642C-401C-B9AD-C0A74C1C24E7}">
      <dgm:prSet/>
      <dgm:spPr/>
      <dgm:t>
        <a:bodyPr/>
        <a:lstStyle/>
        <a:p>
          <a:endParaRPr lang="tr-TR"/>
        </a:p>
      </dgm:t>
    </dgm:pt>
    <dgm:pt modelId="{831CCFE1-AD87-4855-BBC5-3538EFF41939}">
      <dgm:prSet phldrT="[Metin]"/>
      <dgm:spPr/>
      <dgm:t>
        <a:bodyPr/>
        <a:lstStyle/>
        <a:p>
          <a:r>
            <a:rPr lang="tr-TR" dirty="0" smtClean="0"/>
            <a:t>Klor </a:t>
          </a:r>
          <a:endParaRPr lang="tr-TR" dirty="0"/>
        </a:p>
      </dgm:t>
    </dgm:pt>
    <dgm:pt modelId="{AFB68159-08D2-42E0-B4C2-B7A41FD2DB69}" type="parTrans" cxnId="{F7A9C9D5-C147-46CF-9E70-7AA372F0791F}">
      <dgm:prSet/>
      <dgm:spPr/>
      <dgm:t>
        <a:bodyPr/>
        <a:lstStyle/>
        <a:p>
          <a:endParaRPr lang="tr-TR"/>
        </a:p>
      </dgm:t>
    </dgm:pt>
    <dgm:pt modelId="{C3200BD8-6B90-4FC5-8403-B9FE159F4D9E}" type="sibTrans" cxnId="{F7A9C9D5-C147-46CF-9E70-7AA372F0791F}">
      <dgm:prSet/>
      <dgm:spPr/>
      <dgm:t>
        <a:bodyPr/>
        <a:lstStyle/>
        <a:p>
          <a:endParaRPr lang="tr-TR"/>
        </a:p>
      </dgm:t>
    </dgm:pt>
    <dgm:pt modelId="{91A8AA80-1D43-46F5-9C2B-3EE826C43D6C}">
      <dgm:prSet phldrT="[Metin]"/>
      <dgm:spPr/>
      <dgm:t>
        <a:bodyPr/>
        <a:lstStyle/>
        <a:p>
          <a:r>
            <a:rPr lang="tr-TR" dirty="0" smtClean="0"/>
            <a:t>Asetat </a:t>
          </a:r>
        </a:p>
      </dgm:t>
    </dgm:pt>
    <dgm:pt modelId="{4C75EA36-97D0-416F-84F7-65840262F640}" type="parTrans" cxnId="{12B1B912-F288-4FD8-B114-A33D305A8AD9}">
      <dgm:prSet/>
      <dgm:spPr/>
      <dgm:t>
        <a:bodyPr/>
        <a:lstStyle/>
        <a:p>
          <a:endParaRPr lang="tr-TR"/>
        </a:p>
      </dgm:t>
    </dgm:pt>
    <dgm:pt modelId="{64D4FF83-4862-4F5C-BAEF-27615A99EA84}" type="sibTrans" cxnId="{12B1B912-F288-4FD8-B114-A33D305A8AD9}">
      <dgm:prSet/>
      <dgm:spPr/>
      <dgm:t>
        <a:bodyPr/>
        <a:lstStyle/>
        <a:p>
          <a:endParaRPr lang="tr-TR"/>
        </a:p>
      </dgm:t>
    </dgm:pt>
    <dgm:pt modelId="{7C54A7A7-F414-4C3C-B8BA-C17CC85C7E8A}">
      <dgm:prSet phldrT="[Metin]"/>
      <dgm:spPr/>
      <dgm:t>
        <a:bodyPr/>
        <a:lstStyle/>
        <a:p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(+) Kutuptan verilenler</a:t>
          </a:r>
          <a:endParaRPr lang="tr-TR" dirty="0"/>
        </a:p>
      </dgm:t>
    </dgm:pt>
    <dgm:pt modelId="{46D8C91D-E8BF-4DE1-91B6-8ECC7E27905E}" type="parTrans" cxnId="{90F4BA7A-5680-46B4-9EA3-D8ACE21F287C}">
      <dgm:prSet/>
      <dgm:spPr/>
      <dgm:t>
        <a:bodyPr/>
        <a:lstStyle/>
        <a:p>
          <a:endParaRPr lang="tr-TR"/>
        </a:p>
      </dgm:t>
    </dgm:pt>
    <dgm:pt modelId="{D5B39B2C-D7B4-4FEB-B149-1F47188F3BEE}" type="sibTrans" cxnId="{90F4BA7A-5680-46B4-9EA3-D8ACE21F287C}">
      <dgm:prSet/>
      <dgm:spPr/>
      <dgm:t>
        <a:bodyPr/>
        <a:lstStyle/>
        <a:p>
          <a:endParaRPr lang="tr-TR"/>
        </a:p>
      </dgm:t>
    </dgm:pt>
    <dgm:pt modelId="{36D591FD-EC41-4462-8B41-BA883753A799}">
      <dgm:prSet phldrT="[Metin]"/>
      <dgm:spPr/>
      <dgm:t>
        <a:bodyPr/>
        <a:lstStyle/>
        <a:p>
          <a:r>
            <a:rPr lang="tr-TR" dirty="0" smtClean="0"/>
            <a:t>Bakır </a:t>
          </a:r>
          <a:endParaRPr lang="tr-TR" dirty="0"/>
        </a:p>
      </dgm:t>
    </dgm:pt>
    <dgm:pt modelId="{F90B8608-0B55-45E4-894C-D105F8CD2A7B}" type="parTrans" cxnId="{09D07B3D-8303-4143-A4E6-5BB3C0847840}">
      <dgm:prSet/>
      <dgm:spPr/>
      <dgm:t>
        <a:bodyPr/>
        <a:lstStyle/>
        <a:p>
          <a:endParaRPr lang="tr-TR"/>
        </a:p>
      </dgm:t>
    </dgm:pt>
    <dgm:pt modelId="{0F279BF0-8B57-40A5-8D85-93A5C7B46707}" type="sibTrans" cxnId="{09D07B3D-8303-4143-A4E6-5BB3C0847840}">
      <dgm:prSet/>
      <dgm:spPr/>
      <dgm:t>
        <a:bodyPr/>
        <a:lstStyle/>
        <a:p>
          <a:endParaRPr lang="tr-TR"/>
        </a:p>
      </dgm:t>
    </dgm:pt>
    <dgm:pt modelId="{9898B375-2435-4EE5-A7AC-5A71D015F174}">
      <dgm:prSet phldrT="[Metin]"/>
      <dgm:spPr/>
      <dgm:t>
        <a:bodyPr/>
        <a:lstStyle/>
        <a:p>
          <a:r>
            <a:rPr lang="tr-TR" dirty="0" smtClean="0"/>
            <a:t>Çinko </a:t>
          </a:r>
          <a:endParaRPr lang="tr-TR" dirty="0"/>
        </a:p>
      </dgm:t>
    </dgm:pt>
    <dgm:pt modelId="{4DCCDB09-712E-4763-8274-11769B5E3C2D}" type="parTrans" cxnId="{FBE06BCB-B3A5-42F1-B361-1B01DBB38F54}">
      <dgm:prSet/>
      <dgm:spPr/>
      <dgm:t>
        <a:bodyPr/>
        <a:lstStyle/>
        <a:p>
          <a:endParaRPr lang="tr-TR"/>
        </a:p>
      </dgm:t>
    </dgm:pt>
    <dgm:pt modelId="{989514E5-4248-4816-8F95-0A7EB169FCCF}" type="sibTrans" cxnId="{FBE06BCB-B3A5-42F1-B361-1B01DBB38F54}">
      <dgm:prSet/>
      <dgm:spPr/>
      <dgm:t>
        <a:bodyPr/>
        <a:lstStyle/>
        <a:p>
          <a:endParaRPr lang="tr-TR"/>
        </a:p>
      </dgm:t>
    </dgm:pt>
    <dgm:pt modelId="{7A88503E-C700-4EBD-A6CF-062598C2BE5C}">
      <dgm:prSet phldrT="[Metin]"/>
      <dgm:spPr/>
      <dgm:t>
        <a:bodyPr/>
        <a:lstStyle/>
        <a:p>
          <a:r>
            <a:rPr lang="tr-TR" dirty="0" err="1" smtClean="0"/>
            <a:t>Hidrokortizon</a:t>
          </a:r>
          <a:r>
            <a:rPr lang="tr-TR" dirty="0" smtClean="0"/>
            <a:t> </a:t>
          </a:r>
          <a:endParaRPr lang="tr-TR" dirty="0"/>
        </a:p>
      </dgm:t>
    </dgm:pt>
    <dgm:pt modelId="{65694E0E-7ABF-4308-AAD9-6B461CE5339E}" type="parTrans" cxnId="{60BE3290-4B39-4DBC-9FE4-9BF3AAE3D082}">
      <dgm:prSet/>
      <dgm:spPr/>
      <dgm:t>
        <a:bodyPr/>
        <a:lstStyle/>
        <a:p>
          <a:endParaRPr lang="tr-TR"/>
        </a:p>
      </dgm:t>
    </dgm:pt>
    <dgm:pt modelId="{5609FB49-11DC-499D-915B-0A9309DB1E49}" type="sibTrans" cxnId="{60BE3290-4B39-4DBC-9FE4-9BF3AAE3D082}">
      <dgm:prSet/>
      <dgm:spPr/>
      <dgm:t>
        <a:bodyPr/>
        <a:lstStyle/>
        <a:p>
          <a:endParaRPr lang="tr-TR"/>
        </a:p>
      </dgm:t>
    </dgm:pt>
    <dgm:pt modelId="{57215D1E-57E2-4363-86B1-253B121B126B}">
      <dgm:prSet phldrT="[Metin]"/>
      <dgm:spPr/>
      <dgm:t>
        <a:bodyPr/>
        <a:lstStyle/>
        <a:p>
          <a:r>
            <a:rPr lang="tr-TR" dirty="0" smtClean="0"/>
            <a:t>Salisilat </a:t>
          </a:r>
        </a:p>
      </dgm:t>
    </dgm:pt>
    <dgm:pt modelId="{22763C58-8AF9-40B3-B47D-1DDD5FE27BA4}" type="parTrans" cxnId="{DBC1A182-D698-4819-A693-6176B64B48C3}">
      <dgm:prSet/>
      <dgm:spPr/>
      <dgm:t>
        <a:bodyPr/>
        <a:lstStyle/>
        <a:p>
          <a:endParaRPr lang="tr-TR"/>
        </a:p>
      </dgm:t>
    </dgm:pt>
    <dgm:pt modelId="{B4EE2A5B-D575-4DF4-8DAB-D5F37B6AC342}" type="sibTrans" cxnId="{DBC1A182-D698-4819-A693-6176B64B48C3}">
      <dgm:prSet/>
      <dgm:spPr/>
      <dgm:t>
        <a:bodyPr/>
        <a:lstStyle/>
        <a:p>
          <a:endParaRPr lang="tr-TR"/>
        </a:p>
      </dgm:t>
    </dgm:pt>
    <dgm:pt modelId="{F51EFED7-6939-4CB2-AADA-E955FC12BC68}">
      <dgm:prSet phldrT="[Metin]"/>
      <dgm:spPr/>
      <dgm:t>
        <a:bodyPr/>
        <a:lstStyle/>
        <a:p>
          <a:r>
            <a:rPr lang="tr-TR" dirty="0" err="1" smtClean="0"/>
            <a:t>Sitrat</a:t>
          </a:r>
          <a:r>
            <a:rPr lang="tr-TR" dirty="0" smtClean="0"/>
            <a:t> </a:t>
          </a:r>
        </a:p>
      </dgm:t>
    </dgm:pt>
    <dgm:pt modelId="{A4BC9B54-88A9-4561-8B32-AC01E22D0674}" type="parTrans" cxnId="{19AE6B8C-2527-432A-BC82-D4EC36CD9F15}">
      <dgm:prSet/>
      <dgm:spPr/>
      <dgm:t>
        <a:bodyPr/>
        <a:lstStyle/>
        <a:p>
          <a:endParaRPr lang="tr-TR"/>
        </a:p>
      </dgm:t>
    </dgm:pt>
    <dgm:pt modelId="{2A8D7837-1118-4832-95DB-E15DB277D2EF}" type="sibTrans" cxnId="{19AE6B8C-2527-432A-BC82-D4EC36CD9F15}">
      <dgm:prSet/>
      <dgm:spPr/>
      <dgm:t>
        <a:bodyPr/>
        <a:lstStyle/>
        <a:p>
          <a:endParaRPr lang="tr-TR"/>
        </a:p>
      </dgm:t>
    </dgm:pt>
    <dgm:pt modelId="{77EF9B18-856E-4636-B4CE-4016A2C2DA9A}">
      <dgm:prSet phldrT="[Metin]"/>
      <dgm:spPr/>
      <dgm:t>
        <a:bodyPr/>
        <a:lstStyle/>
        <a:p>
          <a:r>
            <a:rPr lang="tr-TR" dirty="0" smtClean="0"/>
            <a:t>Lityum </a:t>
          </a:r>
          <a:endParaRPr lang="tr-TR" dirty="0"/>
        </a:p>
      </dgm:t>
    </dgm:pt>
    <dgm:pt modelId="{D9F91A6D-A425-419C-99A8-54E49243F814}" type="parTrans" cxnId="{F2690412-CD48-4067-9DBC-984CB59312C9}">
      <dgm:prSet/>
      <dgm:spPr/>
      <dgm:t>
        <a:bodyPr/>
        <a:lstStyle/>
        <a:p>
          <a:endParaRPr lang="tr-TR"/>
        </a:p>
      </dgm:t>
    </dgm:pt>
    <dgm:pt modelId="{89172D77-6BC7-4AD8-B6F9-6870376C60F1}" type="sibTrans" cxnId="{F2690412-CD48-4067-9DBC-984CB59312C9}">
      <dgm:prSet/>
      <dgm:spPr/>
      <dgm:t>
        <a:bodyPr/>
        <a:lstStyle/>
        <a:p>
          <a:endParaRPr lang="tr-TR"/>
        </a:p>
      </dgm:t>
    </dgm:pt>
    <dgm:pt modelId="{DF2C6B9A-61E2-47BA-A867-2ED0F0DD5325}">
      <dgm:prSet phldrT="[Metin]"/>
      <dgm:spPr/>
      <dgm:t>
        <a:bodyPr/>
        <a:lstStyle/>
        <a:p>
          <a:r>
            <a:rPr lang="tr-TR" dirty="0" err="1" smtClean="0"/>
            <a:t>Histamin</a:t>
          </a:r>
          <a:r>
            <a:rPr lang="tr-TR" dirty="0" smtClean="0"/>
            <a:t> </a:t>
          </a:r>
          <a:endParaRPr lang="tr-TR" dirty="0"/>
        </a:p>
      </dgm:t>
    </dgm:pt>
    <dgm:pt modelId="{336A4763-3977-438A-959C-330F1D909947}" type="parTrans" cxnId="{834AC703-6FBA-4496-B924-5AD8EAA8D4DD}">
      <dgm:prSet/>
      <dgm:spPr/>
      <dgm:t>
        <a:bodyPr/>
        <a:lstStyle/>
        <a:p>
          <a:endParaRPr lang="tr-TR"/>
        </a:p>
      </dgm:t>
    </dgm:pt>
    <dgm:pt modelId="{2C2A837A-700F-4145-B3DF-EA54EFCBBCDB}" type="sibTrans" cxnId="{834AC703-6FBA-4496-B924-5AD8EAA8D4DD}">
      <dgm:prSet/>
      <dgm:spPr/>
      <dgm:t>
        <a:bodyPr/>
        <a:lstStyle/>
        <a:p>
          <a:endParaRPr lang="tr-TR"/>
        </a:p>
      </dgm:t>
    </dgm:pt>
    <dgm:pt modelId="{52B3FE1F-3AE6-4277-83E2-58CEEC10B325}" type="pres">
      <dgm:prSet presAssocID="{3924FECC-0559-4108-9F23-E3E94089FCE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47DEB726-D16F-4891-8437-424D77B376E0}" type="pres">
      <dgm:prSet presAssocID="{6583D78D-651F-4020-92BA-74D40D3465F0}" presName="root" presStyleCnt="0">
        <dgm:presLayoutVars>
          <dgm:chMax/>
          <dgm:chPref/>
        </dgm:presLayoutVars>
      </dgm:prSet>
      <dgm:spPr/>
    </dgm:pt>
    <dgm:pt modelId="{E3CAB790-6B05-4B92-8D32-67A32BFFB152}" type="pres">
      <dgm:prSet presAssocID="{6583D78D-651F-4020-92BA-74D40D3465F0}" presName="rootComposite" presStyleCnt="0">
        <dgm:presLayoutVars/>
      </dgm:prSet>
      <dgm:spPr/>
    </dgm:pt>
    <dgm:pt modelId="{E9FB4B37-2923-4273-9523-1F704E8AA270}" type="pres">
      <dgm:prSet presAssocID="{6583D78D-651F-4020-92BA-74D40D3465F0}" presName="ParentAccent" presStyleLbl="alignNode1" presStyleIdx="0" presStyleCnt="2"/>
      <dgm:spPr/>
    </dgm:pt>
    <dgm:pt modelId="{20AC65E9-96B6-465A-812A-5A8431621B6A}" type="pres">
      <dgm:prSet presAssocID="{6583D78D-651F-4020-92BA-74D40D3465F0}" presName="ParentSmallAccent" presStyleLbl="fgAcc1" presStyleIdx="0" presStyleCnt="2"/>
      <dgm:spPr/>
    </dgm:pt>
    <dgm:pt modelId="{0358111F-FAFE-4680-B2D7-69549A0F7449}" type="pres">
      <dgm:prSet presAssocID="{6583D78D-651F-4020-92BA-74D40D3465F0}" presName="Parent" presStyleLbl="revTx" presStyleIdx="0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A8D697-68DB-4F8E-8D88-0FC9E8C193C1}" type="pres">
      <dgm:prSet presAssocID="{6583D78D-651F-4020-92BA-74D40D3465F0}" presName="childShape" presStyleCnt="0">
        <dgm:presLayoutVars>
          <dgm:chMax val="0"/>
          <dgm:chPref val="0"/>
        </dgm:presLayoutVars>
      </dgm:prSet>
      <dgm:spPr/>
    </dgm:pt>
    <dgm:pt modelId="{2EDBCC01-375A-4DD7-A895-A4D5DCF45D3A}" type="pres">
      <dgm:prSet presAssocID="{F8A42941-DC66-4CBE-85EC-C8C6465320CC}" presName="childComposite" presStyleCnt="0">
        <dgm:presLayoutVars>
          <dgm:chMax val="0"/>
          <dgm:chPref val="0"/>
        </dgm:presLayoutVars>
      </dgm:prSet>
      <dgm:spPr/>
    </dgm:pt>
    <dgm:pt modelId="{2EADF3A5-4820-41BB-8F98-4E3E3AEEAA27}" type="pres">
      <dgm:prSet presAssocID="{F8A42941-DC66-4CBE-85EC-C8C6465320CC}" presName="ChildAccent" presStyleLbl="solidFgAcc1" presStyleIdx="0" presStyleCnt="10"/>
      <dgm:spPr/>
    </dgm:pt>
    <dgm:pt modelId="{A2377762-8156-47F2-A3BE-44048062075E}" type="pres">
      <dgm:prSet presAssocID="{F8A42941-DC66-4CBE-85EC-C8C6465320CC}" presName="Child" presStyleLbl="revTx" presStyleIdx="1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C8D1FD-C74D-4089-8C6C-8C55F9F38970}" type="pres">
      <dgm:prSet presAssocID="{831CCFE1-AD87-4855-BBC5-3538EFF41939}" presName="childComposite" presStyleCnt="0">
        <dgm:presLayoutVars>
          <dgm:chMax val="0"/>
          <dgm:chPref val="0"/>
        </dgm:presLayoutVars>
      </dgm:prSet>
      <dgm:spPr/>
    </dgm:pt>
    <dgm:pt modelId="{B39327DC-F106-4633-B2FE-D3D301011A88}" type="pres">
      <dgm:prSet presAssocID="{831CCFE1-AD87-4855-BBC5-3538EFF41939}" presName="ChildAccent" presStyleLbl="solidFgAcc1" presStyleIdx="1" presStyleCnt="10"/>
      <dgm:spPr/>
    </dgm:pt>
    <dgm:pt modelId="{995C581E-FE91-4537-AE2F-64DEFCA3C4FB}" type="pres">
      <dgm:prSet presAssocID="{831CCFE1-AD87-4855-BBC5-3538EFF41939}" presName="Child" presStyleLbl="revTx" presStyleIdx="2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28AAC6-5213-44D7-9DF3-B87B522C206F}" type="pres">
      <dgm:prSet presAssocID="{91A8AA80-1D43-46F5-9C2B-3EE826C43D6C}" presName="childComposite" presStyleCnt="0">
        <dgm:presLayoutVars>
          <dgm:chMax val="0"/>
          <dgm:chPref val="0"/>
        </dgm:presLayoutVars>
      </dgm:prSet>
      <dgm:spPr/>
    </dgm:pt>
    <dgm:pt modelId="{DE3ABF11-8275-4B9C-B667-C23B2652BEA1}" type="pres">
      <dgm:prSet presAssocID="{91A8AA80-1D43-46F5-9C2B-3EE826C43D6C}" presName="ChildAccent" presStyleLbl="solidFgAcc1" presStyleIdx="2" presStyleCnt="10"/>
      <dgm:spPr/>
    </dgm:pt>
    <dgm:pt modelId="{E70F3C23-57C1-4E49-8996-8BDEC766E414}" type="pres">
      <dgm:prSet presAssocID="{91A8AA80-1D43-46F5-9C2B-3EE826C43D6C}" presName="Child" presStyleLbl="revTx" presStyleIdx="3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C6050E-71B1-4B00-BA0C-E1E1A8848FE2}" type="pres">
      <dgm:prSet presAssocID="{F51EFED7-6939-4CB2-AADA-E955FC12BC68}" presName="childComposite" presStyleCnt="0">
        <dgm:presLayoutVars>
          <dgm:chMax val="0"/>
          <dgm:chPref val="0"/>
        </dgm:presLayoutVars>
      </dgm:prSet>
      <dgm:spPr/>
    </dgm:pt>
    <dgm:pt modelId="{8237D01B-54C3-4CDC-9AA2-6AEC89FE98C1}" type="pres">
      <dgm:prSet presAssocID="{F51EFED7-6939-4CB2-AADA-E955FC12BC68}" presName="ChildAccent" presStyleLbl="solidFgAcc1" presStyleIdx="3" presStyleCnt="10"/>
      <dgm:spPr/>
    </dgm:pt>
    <dgm:pt modelId="{30C3D02F-0801-4C7A-AFB9-A048B7F871D5}" type="pres">
      <dgm:prSet presAssocID="{F51EFED7-6939-4CB2-AADA-E955FC12BC68}" presName="Child" presStyleLbl="revTx" presStyleIdx="4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A0205D-79FF-4900-9ED9-09AADC8F2BE4}" type="pres">
      <dgm:prSet presAssocID="{57215D1E-57E2-4363-86B1-253B121B126B}" presName="childComposite" presStyleCnt="0">
        <dgm:presLayoutVars>
          <dgm:chMax val="0"/>
          <dgm:chPref val="0"/>
        </dgm:presLayoutVars>
      </dgm:prSet>
      <dgm:spPr/>
    </dgm:pt>
    <dgm:pt modelId="{E24C8F32-50FE-4029-960C-F4B3F4C81D64}" type="pres">
      <dgm:prSet presAssocID="{57215D1E-57E2-4363-86B1-253B121B126B}" presName="ChildAccent" presStyleLbl="solidFgAcc1" presStyleIdx="4" presStyleCnt="10"/>
      <dgm:spPr/>
    </dgm:pt>
    <dgm:pt modelId="{5F12B772-A306-4233-B4A0-1B3D809916E4}" type="pres">
      <dgm:prSet presAssocID="{57215D1E-57E2-4363-86B1-253B121B126B}" presName="Child" presStyleLbl="revTx" presStyleIdx="5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970347-B617-42AE-AF0F-F50F97142545}" type="pres">
      <dgm:prSet presAssocID="{7C54A7A7-F414-4C3C-B8BA-C17CC85C7E8A}" presName="root" presStyleCnt="0">
        <dgm:presLayoutVars>
          <dgm:chMax/>
          <dgm:chPref/>
        </dgm:presLayoutVars>
      </dgm:prSet>
      <dgm:spPr/>
    </dgm:pt>
    <dgm:pt modelId="{69377DF5-092E-4695-8FF9-6AA903E9BF73}" type="pres">
      <dgm:prSet presAssocID="{7C54A7A7-F414-4C3C-B8BA-C17CC85C7E8A}" presName="rootComposite" presStyleCnt="0">
        <dgm:presLayoutVars/>
      </dgm:prSet>
      <dgm:spPr/>
    </dgm:pt>
    <dgm:pt modelId="{66EE9F6B-D20C-4F46-BE77-987FCF9F170D}" type="pres">
      <dgm:prSet presAssocID="{7C54A7A7-F414-4C3C-B8BA-C17CC85C7E8A}" presName="ParentAccent" presStyleLbl="alignNode1" presStyleIdx="1" presStyleCnt="2"/>
      <dgm:spPr/>
    </dgm:pt>
    <dgm:pt modelId="{FACA1A33-8C2D-4C4E-845B-74360695BA21}" type="pres">
      <dgm:prSet presAssocID="{7C54A7A7-F414-4C3C-B8BA-C17CC85C7E8A}" presName="ParentSmallAccent" presStyleLbl="fgAcc1" presStyleIdx="1" presStyleCnt="2"/>
      <dgm:spPr/>
    </dgm:pt>
    <dgm:pt modelId="{C62C5E28-4CDF-49DF-BB64-B0DEAC224858}" type="pres">
      <dgm:prSet presAssocID="{7C54A7A7-F414-4C3C-B8BA-C17CC85C7E8A}" presName="Parent" presStyleLbl="revTx" presStyleIdx="6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B09C08-9571-4F88-8317-5DAF320DF1D0}" type="pres">
      <dgm:prSet presAssocID="{7C54A7A7-F414-4C3C-B8BA-C17CC85C7E8A}" presName="childShape" presStyleCnt="0">
        <dgm:presLayoutVars>
          <dgm:chMax val="0"/>
          <dgm:chPref val="0"/>
        </dgm:presLayoutVars>
      </dgm:prSet>
      <dgm:spPr/>
    </dgm:pt>
    <dgm:pt modelId="{56EEC11E-E07D-4A60-B18C-E309DFD40B8B}" type="pres">
      <dgm:prSet presAssocID="{36D591FD-EC41-4462-8B41-BA883753A799}" presName="childComposite" presStyleCnt="0">
        <dgm:presLayoutVars>
          <dgm:chMax val="0"/>
          <dgm:chPref val="0"/>
        </dgm:presLayoutVars>
      </dgm:prSet>
      <dgm:spPr/>
    </dgm:pt>
    <dgm:pt modelId="{AA25EA03-0202-4298-A962-047246C1D4FC}" type="pres">
      <dgm:prSet presAssocID="{36D591FD-EC41-4462-8B41-BA883753A799}" presName="ChildAccent" presStyleLbl="solidFgAcc1" presStyleIdx="5" presStyleCnt="10"/>
      <dgm:spPr/>
    </dgm:pt>
    <dgm:pt modelId="{0812CDC9-494C-4C61-8E45-5B029643983C}" type="pres">
      <dgm:prSet presAssocID="{36D591FD-EC41-4462-8B41-BA883753A799}" presName="Child" presStyleLbl="revTx" presStyleIdx="7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741D23-2F19-4CF4-A8DF-72098F0830EF}" type="pres">
      <dgm:prSet presAssocID="{9898B375-2435-4EE5-A7AC-5A71D015F174}" presName="childComposite" presStyleCnt="0">
        <dgm:presLayoutVars>
          <dgm:chMax val="0"/>
          <dgm:chPref val="0"/>
        </dgm:presLayoutVars>
      </dgm:prSet>
      <dgm:spPr/>
    </dgm:pt>
    <dgm:pt modelId="{1223810D-D392-4410-A478-E99AE072D46C}" type="pres">
      <dgm:prSet presAssocID="{9898B375-2435-4EE5-A7AC-5A71D015F174}" presName="ChildAccent" presStyleLbl="solidFgAcc1" presStyleIdx="6" presStyleCnt="10"/>
      <dgm:spPr/>
    </dgm:pt>
    <dgm:pt modelId="{A2DA4014-BB82-4AF1-856C-7A9783E7E0D5}" type="pres">
      <dgm:prSet presAssocID="{9898B375-2435-4EE5-A7AC-5A71D015F174}" presName="Child" presStyleLbl="revTx" presStyleIdx="8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F5C27FF-7746-4FB4-BC6E-C5E5D55CDBA4}" type="pres">
      <dgm:prSet presAssocID="{7A88503E-C700-4EBD-A6CF-062598C2BE5C}" presName="childComposite" presStyleCnt="0">
        <dgm:presLayoutVars>
          <dgm:chMax val="0"/>
          <dgm:chPref val="0"/>
        </dgm:presLayoutVars>
      </dgm:prSet>
      <dgm:spPr/>
    </dgm:pt>
    <dgm:pt modelId="{6C334611-E854-4DA8-8913-65EF101E739F}" type="pres">
      <dgm:prSet presAssocID="{7A88503E-C700-4EBD-A6CF-062598C2BE5C}" presName="ChildAccent" presStyleLbl="solidFgAcc1" presStyleIdx="7" presStyleCnt="10"/>
      <dgm:spPr/>
    </dgm:pt>
    <dgm:pt modelId="{B787701F-F1DE-4BF4-88F3-11781FD3D150}" type="pres">
      <dgm:prSet presAssocID="{7A88503E-C700-4EBD-A6CF-062598C2BE5C}" presName="Child" presStyleLbl="revTx" presStyleIdx="9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4E6510-1CE2-4F21-AA61-B3E72D318FEF}" type="pres">
      <dgm:prSet presAssocID="{DF2C6B9A-61E2-47BA-A867-2ED0F0DD5325}" presName="childComposite" presStyleCnt="0">
        <dgm:presLayoutVars>
          <dgm:chMax val="0"/>
          <dgm:chPref val="0"/>
        </dgm:presLayoutVars>
      </dgm:prSet>
      <dgm:spPr/>
    </dgm:pt>
    <dgm:pt modelId="{259ECF6A-0D1B-41CD-A904-592A9C3C30E4}" type="pres">
      <dgm:prSet presAssocID="{DF2C6B9A-61E2-47BA-A867-2ED0F0DD5325}" presName="ChildAccent" presStyleLbl="solidFgAcc1" presStyleIdx="8" presStyleCnt="10"/>
      <dgm:spPr/>
    </dgm:pt>
    <dgm:pt modelId="{9C75667F-EB33-4F8F-BC26-C26347D18361}" type="pres">
      <dgm:prSet presAssocID="{DF2C6B9A-61E2-47BA-A867-2ED0F0DD5325}" presName="Child" presStyleLbl="revTx" presStyleIdx="10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AE382E-6019-49A9-8EB9-25439CCF0301}" type="pres">
      <dgm:prSet presAssocID="{77EF9B18-856E-4636-B4CE-4016A2C2DA9A}" presName="childComposite" presStyleCnt="0">
        <dgm:presLayoutVars>
          <dgm:chMax val="0"/>
          <dgm:chPref val="0"/>
        </dgm:presLayoutVars>
      </dgm:prSet>
      <dgm:spPr/>
    </dgm:pt>
    <dgm:pt modelId="{AF1046DA-BD20-44E0-9A96-A1E914063A13}" type="pres">
      <dgm:prSet presAssocID="{77EF9B18-856E-4636-B4CE-4016A2C2DA9A}" presName="ChildAccent" presStyleLbl="solidFgAcc1" presStyleIdx="9" presStyleCnt="10"/>
      <dgm:spPr/>
    </dgm:pt>
    <dgm:pt modelId="{7878FD07-756B-4558-AB19-6B9B6A48F3D2}" type="pres">
      <dgm:prSet presAssocID="{77EF9B18-856E-4636-B4CE-4016A2C2DA9A}" presName="Child" presStyleLbl="revTx" presStyleIdx="11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8355A63-40FA-45B3-979F-D39B4D8C4A28}" type="presOf" srcId="{9898B375-2435-4EE5-A7AC-5A71D015F174}" destId="{A2DA4014-BB82-4AF1-856C-7A9783E7E0D5}" srcOrd="0" destOrd="0" presId="urn:microsoft.com/office/officeart/2008/layout/SquareAccentList"/>
    <dgm:cxn modelId="{59B50392-5D03-467B-9BC4-98998519DE14}" type="presOf" srcId="{DF2C6B9A-61E2-47BA-A867-2ED0F0DD5325}" destId="{9C75667F-EB33-4F8F-BC26-C26347D18361}" srcOrd="0" destOrd="0" presId="urn:microsoft.com/office/officeart/2008/layout/SquareAccentList"/>
    <dgm:cxn modelId="{19AE6B8C-2527-432A-BC82-D4EC36CD9F15}" srcId="{6583D78D-651F-4020-92BA-74D40D3465F0}" destId="{F51EFED7-6939-4CB2-AADA-E955FC12BC68}" srcOrd="3" destOrd="0" parTransId="{A4BC9B54-88A9-4561-8B32-AC01E22D0674}" sibTransId="{2A8D7837-1118-4832-95DB-E15DB277D2EF}"/>
    <dgm:cxn modelId="{12B1B912-F288-4FD8-B114-A33D305A8AD9}" srcId="{6583D78D-651F-4020-92BA-74D40D3465F0}" destId="{91A8AA80-1D43-46F5-9C2B-3EE826C43D6C}" srcOrd="2" destOrd="0" parTransId="{4C75EA36-97D0-416F-84F7-65840262F640}" sibTransId="{64D4FF83-4862-4F5C-BAEF-27615A99EA84}"/>
    <dgm:cxn modelId="{DBC1A182-D698-4819-A693-6176B64B48C3}" srcId="{6583D78D-651F-4020-92BA-74D40D3465F0}" destId="{57215D1E-57E2-4363-86B1-253B121B126B}" srcOrd="4" destOrd="0" parTransId="{22763C58-8AF9-40B3-B47D-1DDD5FE27BA4}" sibTransId="{B4EE2A5B-D575-4DF4-8DAB-D5F37B6AC342}"/>
    <dgm:cxn modelId="{F2690412-CD48-4067-9DBC-984CB59312C9}" srcId="{7C54A7A7-F414-4C3C-B8BA-C17CC85C7E8A}" destId="{77EF9B18-856E-4636-B4CE-4016A2C2DA9A}" srcOrd="4" destOrd="0" parTransId="{D9F91A6D-A425-419C-99A8-54E49243F814}" sibTransId="{89172D77-6BC7-4AD8-B6F9-6870376C60F1}"/>
    <dgm:cxn modelId="{4BC1DC93-BCC7-4B48-9A5C-C784C564ECEC}" type="presOf" srcId="{57215D1E-57E2-4363-86B1-253B121B126B}" destId="{5F12B772-A306-4233-B4A0-1B3D809916E4}" srcOrd="0" destOrd="0" presId="urn:microsoft.com/office/officeart/2008/layout/SquareAccentList"/>
    <dgm:cxn modelId="{A6F2E0B2-77EA-4964-84B2-00FC17542D0A}" type="presOf" srcId="{6583D78D-651F-4020-92BA-74D40D3465F0}" destId="{0358111F-FAFE-4680-B2D7-69549A0F7449}" srcOrd="0" destOrd="0" presId="urn:microsoft.com/office/officeart/2008/layout/SquareAccentList"/>
    <dgm:cxn modelId="{111C3EAA-EA54-4C00-A4F6-A6462A189FC4}" type="presOf" srcId="{77EF9B18-856E-4636-B4CE-4016A2C2DA9A}" destId="{7878FD07-756B-4558-AB19-6B9B6A48F3D2}" srcOrd="0" destOrd="0" presId="urn:microsoft.com/office/officeart/2008/layout/SquareAccentList"/>
    <dgm:cxn modelId="{BF59E0C1-A905-414C-9D62-6BBF76EDEE5D}" type="presOf" srcId="{7A88503E-C700-4EBD-A6CF-062598C2BE5C}" destId="{B787701F-F1DE-4BF4-88F3-11781FD3D150}" srcOrd="0" destOrd="0" presId="urn:microsoft.com/office/officeart/2008/layout/SquareAccentList"/>
    <dgm:cxn modelId="{260D4825-E8B7-4A36-BFF7-8CB62F7D609D}" type="presOf" srcId="{7C54A7A7-F414-4C3C-B8BA-C17CC85C7E8A}" destId="{C62C5E28-4CDF-49DF-BB64-B0DEAC224858}" srcOrd="0" destOrd="0" presId="urn:microsoft.com/office/officeart/2008/layout/SquareAccentList"/>
    <dgm:cxn modelId="{C9FC78FC-5164-47FD-8ADE-6B4DB930CD20}" type="presOf" srcId="{3924FECC-0559-4108-9F23-E3E94089FCEF}" destId="{52B3FE1F-3AE6-4277-83E2-58CEEC10B325}" srcOrd="0" destOrd="0" presId="urn:microsoft.com/office/officeart/2008/layout/SquareAccentList"/>
    <dgm:cxn modelId="{F7A9C9D5-C147-46CF-9E70-7AA372F0791F}" srcId="{6583D78D-651F-4020-92BA-74D40D3465F0}" destId="{831CCFE1-AD87-4855-BBC5-3538EFF41939}" srcOrd="1" destOrd="0" parTransId="{AFB68159-08D2-42E0-B4C2-B7A41FD2DB69}" sibTransId="{C3200BD8-6B90-4FC5-8403-B9FE159F4D9E}"/>
    <dgm:cxn modelId="{A637F4C7-3C02-4768-96FB-3518048DFAD1}" type="presOf" srcId="{F8A42941-DC66-4CBE-85EC-C8C6465320CC}" destId="{A2377762-8156-47F2-A3BE-44048062075E}" srcOrd="0" destOrd="0" presId="urn:microsoft.com/office/officeart/2008/layout/SquareAccentList"/>
    <dgm:cxn modelId="{09D07B3D-8303-4143-A4E6-5BB3C0847840}" srcId="{7C54A7A7-F414-4C3C-B8BA-C17CC85C7E8A}" destId="{36D591FD-EC41-4462-8B41-BA883753A799}" srcOrd="0" destOrd="0" parTransId="{F90B8608-0B55-45E4-894C-D105F8CD2A7B}" sibTransId="{0F279BF0-8B57-40A5-8D85-93A5C7B46707}"/>
    <dgm:cxn modelId="{3858FCD6-762B-47C9-9701-3928CD66D87C}" srcId="{3924FECC-0559-4108-9F23-E3E94089FCEF}" destId="{6583D78D-651F-4020-92BA-74D40D3465F0}" srcOrd="0" destOrd="0" parTransId="{16F6F4F5-DC11-4013-A0D0-DE0BE587DF02}" sibTransId="{0AA6B206-3432-4A1A-AF32-1599211127EF}"/>
    <dgm:cxn modelId="{CC6FDAF8-6404-470B-B462-E8EC86874B23}" type="presOf" srcId="{91A8AA80-1D43-46F5-9C2B-3EE826C43D6C}" destId="{E70F3C23-57C1-4E49-8996-8BDEC766E414}" srcOrd="0" destOrd="0" presId="urn:microsoft.com/office/officeart/2008/layout/SquareAccentList"/>
    <dgm:cxn modelId="{60BE3290-4B39-4DBC-9FE4-9BF3AAE3D082}" srcId="{7C54A7A7-F414-4C3C-B8BA-C17CC85C7E8A}" destId="{7A88503E-C700-4EBD-A6CF-062598C2BE5C}" srcOrd="2" destOrd="0" parTransId="{65694E0E-7ABF-4308-AAD9-6B461CE5339E}" sibTransId="{5609FB49-11DC-499D-915B-0A9309DB1E49}"/>
    <dgm:cxn modelId="{200A41F2-597D-48D6-B8C7-96191154693A}" type="presOf" srcId="{F51EFED7-6939-4CB2-AADA-E955FC12BC68}" destId="{30C3D02F-0801-4C7A-AFB9-A048B7F871D5}" srcOrd="0" destOrd="0" presId="urn:microsoft.com/office/officeart/2008/layout/SquareAccentList"/>
    <dgm:cxn modelId="{2BFA627D-1EFC-41AC-B008-6E97D0BCCBE9}" type="presOf" srcId="{36D591FD-EC41-4462-8B41-BA883753A799}" destId="{0812CDC9-494C-4C61-8E45-5B029643983C}" srcOrd="0" destOrd="0" presId="urn:microsoft.com/office/officeart/2008/layout/SquareAccentList"/>
    <dgm:cxn modelId="{17D3103B-7E52-439C-969A-F42CF86F6461}" type="presOf" srcId="{831CCFE1-AD87-4855-BBC5-3538EFF41939}" destId="{995C581E-FE91-4537-AE2F-64DEFCA3C4FB}" srcOrd="0" destOrd="0" presId="urn:microsoft.com/office/officeart/2008/layout/SquareAccentList"/>
    <dgm:cxn modelId="{EEF5B8B7-642C-401C-B9AD-C0A74C1C24E7}" srcId="{6583D78D-651F-4020-92BA-74D40D3465F0}" destId="{F8A42941-DC66-4CBE-85EC-C8C6465320CC}" srcOrd="0" destOrd="0" parTransId="{14D66D51-59F0-4240-93C3-7752766E6918}" sibTransId="{543B8AEA-8520-4F98-BF38-1472EBBA3A08}"/>
    <dgm:cxn modelId="{90F4BA7A-5680-46B4-9EA3-D8ACE21F287C}" srcId="{3924FECC-0559-4108-9F23-E3E94089FCEF}" destId="{7C54A7A7-F414-4C3C-B8BA-C17CC85C7E8A}" srcOrd="1" destOrd="0" parTransId="{46D8C91D-E8BF-4DE1-91B6-8ECC7E27905E}" sibTransId="{D5B39B2C-D7B4-4FEB-B149-1F47188F3BEE}"/>
    <dgm:cxn modelId="{FBE06BCB-B3A5-42F1-B361-1B01DBB38F54}" srcId="{7C54A7A7-F414-4C3C-B8BA-C17CC85C7E8A}" destId="{9898B375-2435-4EE5-A7AC-5A71D015F174}" srcOrd="1" destOrd="0" parTransId="{4DCCDB09-712E-4763-8274-11769B5E3C2D}" sibTransId="{989514E5-4248-4816-8F95-0A7EB169FCCF}"/>
    <dgm:cxn modelId="{834AC703-6FBA-4496-B924-5AD8EAA8D4DD}" srcId="{7C54A7A7-F414-4C3C-B8BA-C17CC85C7E8A}" destId="{DF2C6B9A-61E2-47BA-A867-2ED0F0DD5325}" srcOrd="3" destOrd="0" parTransId="{336A4763-3977-438A-959C-330F1D909947}" sibTransId="{2C2A837A-700F-4145-B3DF-EA54EFCBBCDB}"/>
    <dgm:cxn modelId="{A940280D-D710-4FAA-A187-C476132C7929}" type="presParOf" srcId="{52B3FE1F-3AE6-4277-83E2-58CEEC10B325}" destId="{47DEB726-D16F-4891-8437-424D77B376E0}" srcOrd="0" destOrd="0" presId="urn:microsoft.com/office/officeart/2008/layout/SquareAccentList"/>
    <dgm:cxn modelId="{DC051D59-A0CA-416A-A7C4-A81B8CC925CB}" type="presParOf" srcId="{47DEB726-D16F-4891-8437-424D77B376E0}" destId="{E3CAB790-6B05-4B92-8D32-67A32BFFB152}" srcOrd="0" destOrd="0" presId="urn:microsoft.com/office/officeart/2008/layout/SquareAccentList"/>
    <dgm:cxn modelId="{45723318-8DAB-4C38-AA88-A4B6F968C8AD}" type="presParOf" srcId="{E3CAB790-6B05-4B92-8D32-67A32BFFB152}" destId="{E9FB4B37-2923-4273-9523-1F704E8AA270}" srcOrd="0" destOrd="0" presId="urn:microsoft.com/office/officeart/2008/layout/SquareAccentList"/>
    <dgm:cxn modelId="{3F170CCD-6D28-4955-8A02-8023AE923DEC}" type="presParOf" srcId="{E3CAB790-6B05-4B92-8D32-67A32BFFB152}" destId="{20AC65E9-96B6-465A-812A-5A8431621B6A}" srcOrd="1" destOrd="0" presId="urn:microsoft.com/office/officeart/2008/layout/SquareAccentList"/>
    <dgm:cxn modelId="{5B57797B-6A40-4CA3-BFAA-76D7ACD31205}" type="presParOf" srcId="{E3CAB790-6B05-4B92-8D32-67A32BFFB152}" destId="{0358111F-FAFE-4680-B2D7-69549A0F7449}" srcOrd="2" destOrd="0" presId="urn:microsoft.com/office/officeart/2008/layout/SquareAccentList"/>
    <dgm:cxn modelId="{915141F2-4C05-45CF-AC6F-5FEB096B0534}" type="presParOf" srcId="{47DEB726-D16F-4891-8437-424D77B376E0}" destId="{01A8D697-68DB-4F8E-8D88-0FC9E8C193C1}" srcOrd="1" destOrd="0" presId="urn:microsoft.com/office/officeart/2008/layout/SquareAccentList"/>
    <dgm:cxn modelId="{8FB86854-97CE-42EE-ADF3-AE7812664EC9}" type="presParOf" srcId="{01A8D697-68DB-4F8E-8D88-0FC9E8C193C1}" destId="{2EDBCC01-375A-4DD7-A895-A4D5DCF45D3A}" srcOrd="0" destOrd="0" presId="urn:microsoft.com/office/officeart/2008/layout/SquareAccentList"/>
    <dgm:cxn modelId="{81193841-F51A-4C19-B1E7-4619A09D9912}" type="presParOf" srcId="{2EDBCC01-375A-4DD7-A895-A4D5DCF45D3A}" destId="{2EADF3A5-4820-41BB-8F98-4E3E3AEEAA27}" srcOrd="0" destOrd="0" presId="urn:microsoft.com/office/officeart/2008/layout/SquareAccentList"/>
    <dgm:cxn modelId="{5168EE67-A75E-4C17-8F30-7F61991AE23D}" type="presParOf" srcId="{2EDBCC01-375A-4DD7-A895-A4D5DCF45D3A}" destId="{A2377762-8156-47F2-A3BE-44048062075E}" srcOrd="1" destOrd="0" presId="urn:microsoft.com/office/officeart/2008/layout/SquareAccentList"/>
    <dgm:cxn modelId="{644C3546-1268-4085-B415-3490DA172C6D}" type="presParOf" srcId="{01A8D697-68DB-4F8E-8D88-0FC9E8C193C1}" destId="{69C8D1FD-C74D-4089-8C6C-8C55F9F38970}" srcOrd="1" destOrd="0" presId="urn:microsoft.com/office/officeart/2008/layout/SquareAccentList"/>
    <dgm:cxn modelId="{A7F33274-0895-4F52-BBF7-E139F87D960F}" type="presParOf" srcId="{69C8D1FD-C74D-4089-8C6C-8C55F9F38970}" destId="{B39327DC-F106-4633-B2FE-D3D301011A88}" srcOrd="0" destOrd="0" presId="urn:microsoft.com/office/officeart/2008/layout/SquareAccentList"/>
    <dgm:cxn modelId="{E111E208-27C0-4619-942F-AA5D55B3DB4D}" type="presParOf" srcId="{69C8D1FD-C74D-4089-8C6C-8C55F9F38970}" destId="{995C581E-FE91-4537-AE2F-64DEFCA3C4FB}" srcOrd="1" destOrd="0" presId="urn:microsoft.com/office/officeart/2008/layout/SquareAccentList"/>
    <dgm:cxn modelId="{16BF8603-9B77-4371-9572-DE413526C8CE}" type="presParOf" srcId="{01A8D697-68DB-4F8E-8D88-0FC9E8C193C1}" destId="{9228AAC6-5213-44D7-9DF3-B87B522C206F}" srcOrd="2" destOrd="0" presId="urn:microsoft.com/office/officeart/2008/layout/SquareAccentList"/>
    <dgm:cxn modelId="{A2442955-658B-4680-ADD0-4E380B67DCCB}" type="presParOf" srcId="{9228AAC6-5213-44D7-9DF3-B87B522C206F}" destId="{DE3ABF11-8275-4B9C-B667-C23B2652BEA1}" srcOrd="0" destOrd="0" presId="urn:microsoft.com/office/officeart/2008/layout/SquareAccentList"/>
    <dgm:cxn modelId="{1B8B93FC-A238-4DB3-8FE3-2EF084E99429}" type="presParOf" srcId="{9228AAC6-5213-44D7-9DF3-B87B522C206F}" destId="{E70F3C23-57C1-4E49-8996-8BDEC766E414}" srcOrd="1" destOrd="0" presId="urn:microsoft.com/office/officeart/2008/layout/SquareAccentList"/>
    <dgm:cxn modelId="{252DEF0E-1D7C-47A5-BA14-C4002A2FF38A}" type="presParOf" srcId="{01A8D697-68DB-4F8E-8D88-0FC9E8C193C1}" destId="{F0C6050E-71B1-4B00-BA0C-E1E1A8848FE2}" srcOrd="3" destOrd="0" presId="urn:microsoft.com/office/officeart/2008/layout/SquareAccentList"/>
    <dgm:cxn modelId="{ECBC559B-0719-40CB-95FD-D973AB428735}" type="presParOf" srcId="{F0C6050E-71B1-4B00-BA0C-E1E1A8848FE2}" destId="{8237D01B-54C3-4CDC-9AA2-6AEC89FE98C1}" srcOrd="0" destOrd="0" presId="urn:microsoft.com/office/officeart/2008/layout/SquareAccentList"/>
    <dgm:cxn modelId="{BE801AA9-F35A-416C-AF50-8AD642A5030C}" type="presParOf" srcId="{F0C6050E-71B1-4B00-BA0C-E1E1A8848FE2}" destId="{30C3D02F-0801-4C7A-AFB9-A048B7F871D5}" srcOrd="1" destOrd="0" presId="urn:microsoft.com/office/officeart/2008/layout/SquareAccentList"/>
    <dgm:cxn modelId="{CCEA1E94-F489-4777-9EC1-B39162A8D0FE}" type="presParOf" srcId="{01A8D697-68DB-4F8E-8D88-0FC9E8C193C1}" destId="{0FA0205D-79FF-4900-9ED9-09AADC8F2BE4}" srcOrd="4" destOrd="0" presId="urn:microsoft.com/office/officeart/2008/layout/SquareAccentList"/>
    <dgm:cxn modelId="{FFACC281-38D2-4F7C-8F5D-88A6FDF0D654}" type="presParOf" srcId="{0FA0205D-79FF-4900-9ED9-09AADC8F2BE4}" destId="{E24C8F32-50FE-4029-960C-F4B3F4C81D64}" srcOrd="0" destOrd="0" presId="urn:microsoft.com/office/officeart/2008/layout/SquareAccentList"/>
    <dgm:cxn modelId="{75908690-DF44-4F16-8FC1-9D8558202926}" type="presParOf" srcId="{0FA0205D-79FF-4900-9ED9-09AADC8F2BE4}" destId="{5F12B772-A306-4233-B4A0-1B3D809916E4}" srcOrd="1" destOrd="0" presId="urn:microsoft.com/office/officeart/2008/layout/SquareAccentList"/>
    <dgm:cxn modelId="{9A27BFD5-F3C5-4D93-824F-FFF21D08507F}" type="presParOf" srcId="{52B3FE1F-3AE6-4277-83E2-58CEEC10B325}" destId="{A2970347-B617-42AE-AF0F-F50F97142545}" srcOrd="1" destOrd="0" presId="urn:microsoft.com/office/officeart/2008/layout/SquareAccentList"/>
    <dgm:cxn modelId="{FB6FEA9A-4A00-4AC9-8282-9476A82C117E}" type="presParOf" srcId="{A2970347-B617-42AE-AF0F-F50F97142545}" destId="{69377DF5-092E-4695-8FF9-6AA903E9BF73}" srcOrd="0" destOrd="0" presId="urn:microsoft.com/office/officeart/2008/layout/SquareAccentList"/>
    <dgm:cxn modelId="{0F01CF16-1EE7-4817-AEBC-E3161C722F57}" type="presParOf" srcId="{69377DF5-092E-4695-8FF9-6AA903E9BF73}" destId="{66EE9F6B-D20C-4F46-BE77-987FCF9F170D}" srcOrd="0" destOrd="0" presId="urn:microsoft.com/office/officeart/2008/layout/SquareAccentList"/>
    <dgm:cxn modelId="{78EEC07B-DE64-4000-9E65-54C1EE115765}" type="presParOf" srcId="{69377DF5-092E-4695-8FF9-6AA903E9BF73}" destId="{FACA1A33-8C2D-4C4E-845B-74360695BA21}" srcOrd="1" destOrd="0" presId="urn:microsoft.com/office/officeart/2008/layout/SquareAccentList"/>
    <dgm:cxn modelId="{358C629F-89A5-455C-BD65-43D213E26F96}" type="presParOf" srcId="{69377DF5-092E-4695-8FF9-6AA903E9BF73}" destId="{C62C5E28-4CDF-49DF-BB64-B0DEAC224858}" srcOrd="2" destOrd="0" presId="urn:microsoft.com/office/officeart/2008/layout/SquareAccentList"/>
    <dgm:cxn modelId="{D0CB76A8-CE40-47BF-B20A-45F7476204C4}" type="presParOf" srcId="{A2970347-B617-42AE-AF0F-F50F97142545}" destId="{19B09C08-9571-4F88-8317-5DAF320DF1D0}" srcOrd="1" destOrd="0" presId="urn:microsoft.com/office/officeart/2008/layout/SquareAccentList"/>
    <dgm:cxn modelId="{1B787FCB-4360-403E-A0E3-A4F0B3BCAA77}" type="presParOf" srcId="{19B09C08-9571-4F88-8317-5DAF320DF1D0}" destId="{56EEC11E-E07D-4A60-B18C-E309DFD40B8B}" srcOrd="0" destOrd="0" presId="urn:microsoft.com/office/officeart/2008/layout/SquareAccentList"/>
    <dgm:cxn modelId="{7BF6C500-AE76-4874-8608-C77C48192B05}" type="presParOf" srcId="{56EEC11E-E07D-4A60-B18C-E309DFD40B8B}" destId="{AA25EA03-0202-4298-A962-047246C1D4FC}" srcOrd="0" destOrd="0" presId="urn:microsoft.com/office/officeart/2008/layout/SquareAccentList"/>
    <dgm:cxn modelId="{EFCEE8E1-F09D-4157-BF5B-6E9F8BAA719D}" type="presParOf" srcId="{56EEC11E-E07D-4A60-B18C-E309DFD40B8B}" destId="{0812CDC9-494C-4C61-8E45-5B029643983C}" srcOrd="1" destOrd="0" presId="urn:microsoft.com/office/officeart/2008/layout/SquareAccentList"/>
    <dgm:cxn modelId="{93F454F3-6298-431E-B4FB-2738665D7AA3}" type="presParOf" srcId="{19B09C08-9571-4F88-8317-5DAF320DF1D0}" destId="{B8741D23-2F19-4CF4-A8DF-72098F0830EF}" srcOrd="1" destOrd="0" presId="urn:microsoft.com/office/officeart/2008/layout/SquareAccentList"/>
    <dgm:cxn modelId="{A8FC1E89-DF99-4117-9907-F61DF714E076}" type="presParOf" srcId="{B8741D23-2F19-4CF4-A8DF-72098F0830EF}" destId="{1223810D-D392-4410-A478-E99AE072D46C}" srcOrd="0" destOrd="0" presId="urn:microsoft.com/office/officeart/2008/layout/SquareAccentList"/>
    <dgm:cxn modelId="{FC31FE6D-0EA8-4E03-996E-BC90560EF9C8}" type="presParOf" srcId="{B8741D23-2F19-4CF4-A8DF-72098F0830EF}" destId="{A2DA4014-BB82-4AF1-856C-7A9783E7E0D5}" srcOrd="1" destOrd="0" presId="urn:microsoft.com/office/officeart/2008/layout/SquareAccentList"/>
    <dgm:cxn modelId="{EB5B4981-CB62-437C-8B37-26A5B53BD4BE}" type="presParOf" srcId="{19B09C08-9571-4F88-8317-5DAF320DF1D0}" destId="{BF5C27FF-7746-4FB4-BC6E-C5E5D55CDBA4}" srcOrd="2" destOrd="0" presId="urn:microsoft.com/office/officeart/2008/layout/SquareAccentList"/>
    <dgm:cxn modelId="{C842C7C3-D447-416A-AF23-C4AED3D6B236}" type="presParOf" srcId="{BF5C27FF-7746-4FB4-BC6E-C5E5D55CDBA4}" destId="{6C334611-E854-4DA8-8913-65EF101E739F}" srcOrd="0" destOrd="0" presId="urn:microsoft.com/office/officeart/2008/layout/SquareAccentList"/>
    <dgm:cxn modelId="{F50E8E0E-D330-4001-ADAF-FFE9A95951C8}" type="presParOf" srcId="{BF5C27FF-7746-4FB4-BC6E-C5E5D55CDBA4}" destId="{B787701F-F1DE-4BF4-88F3-11781FD3D150}" srcOrd="1" destOrd="0" presId="urn:microsoft.com/office/officeart/2008/layout/SquareAccentList"/>
    <dgm:cxn modelId="{57D2B18B-C745-4B34-ACD1-C48B547425E6}" type="presParOf" srcId="{19B09C08-9571-4F88-8317-5DAF320DF1D0}" destId="{F94E6510-1CE2-4F21-AA61-B3E72D318FEF}" srcOrd="3" destOrd="0" presId="urn:microsoft.com/office/officeart/2008/layout/SquareAccentList"/>
    <dgm:cxn modelId="{5DBFAB9B-DEED-4F23-A004-DD9D9406AD98}" type="presParOf" srcId="{F94E6510-1CE2-4F21-AA61-B3E72D318FEF}" destId="{259ECF6A-0D1B-41CD-A904-592A9C3C30E4}" srcOrd="0" destOrd="0" presId="urn:microsoft.com/office/officeart/2008/layout/SquareAccentList"/>
    <dgm:cxn modelId="{558A2E3B-66A7-4689-A06A-2B20BE44B8C9}" type="presParOf" srcId="{F94E6510-1CE2-4F21-AA61-B3E72D318FEF}" destId="{9C75667F-EB33-4F8F-BC26-C26347D18361}" srcOrd="1" destOrd="0" presId="urn:microsoft.com/office/officeart/2008/layout/SquareAccentList"/>
    <dgm:cxn modelId="{8917D8EB-4E6D-4D9F-BE57-150464894B79}" type="presParOf" srcId="{19B09C08-9571-4F88-8317-5DAF320DF1D0}" destId="{7DAE382E-6019-49A9-8EB9-25439CCF0301}" srcOrd="4" destOrd="0" presId="urn:microsoft.com/office/officeart/2008/layout/SquareAccentList"/>
    <dgm:cxn modelId="{B074016C-2F0B-4E21-99AE-16FEFC9216FE}" type="presParOf" srcId="{7DAE382E-6019-49A9-8EB9-25439CCF0301}" destId="{AF1046DA-BD20-44E0-9A96-A1E914063A13}" srcOrd="0" destOrd="0" presId="urn:microsoft.com/office/officeart/2008/layout/SquareAccentList"/>
    <dgm:cxn modelId="{8EFE9EAC-34DB-4FA7-9D01-B9DCB5D34CDC}" type="presParOf" srcId="{7DAE382E-6019-49A9-8EB9-25439CCF0301}" destId="{7878FD07-756B-4558-AB19-6B9B6A48F3D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B4B37-2923-4273-9523-1F704E8AA270}">
      <dsp:nvSpPr>
        <dsp:cNvPr id="0" name=""/>
        <dsp:cNvSpPr/>
      </dsp:nvSpPr>
      <dsp:spPr>
        <a:xfrm>
          <a:off x="28" y="628457"/>
          <a:ext cx="2973631" cy="34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C65E9-96B6-465A-812A-5A8431621B6A}">
      <dsp:nvSpPr>
        <dsp:cNvPr id="0" name=""/>
        <dsp:cNvSpPr/>
      </dsp:nvSpPr>
      <dsp:spPr>
        <a:xfrm>
          <a:off x="28" y="759843"/>
          <a:ext cx="218453" cy="2184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8111F-FAFE-4680-B2D7-69549A0F7449}">
      <dsp:nvSpPr>
        <dsp:cNvPr id="0" name=""/>
        <dsp:cNvSpPr/>
      </dsp:nvSpPr>
      <dsp:spPr>
        <a:xfrm>
          <a:off x="28" y="0"/>
          <a:ext cx="2973631" cy="62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(-) Kutuptan verilenler</a:t>
          </a:r>
          <a:endParaRPr lang="tr-TR" sz="2100" kern="1200" dirty="0"/>
        </a:p>
      </dsp:txBody>
      <dsp:txXfrm>
        <a:off x="28" y="0"/>
        <a:ext cx="2973631" cy="628457"/>
      </dsp:txXfrm>
    </dsp:sp>
    <dsp:sp modelId="{2EADF3A5-4820-41BB-8F98-4E3E3AEEAA27}">
      <dsp:nvSpPr>
        <dsp:cNvPr id="0" name=""/>
        <dsp:cNvSpPr/>
      </dsp:nvSpPr>
      <dsp:spPr>
        <a:xfrm>
          <a:off x="28" y="126905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77762-8156-47F2-A3BE-44048062075E}">
      <dsp:nvSpPr>
        <dsp:cNvPr id="0" name=""/>
        <dsp:cNvSpPr/>
      </dsp:nvSpPr>
      <dsp:spPr>
        <a:xfrm>
          <a:off x="208182" y="1123674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İyot </a:t>
          </a:r>
          <a:endParaRPr lang="tr-TR" sz="1800" kern="1200" dirty="0"/>
        </a:p>
      </dsp:txBody>
      <dsp:txXfrm>
        <a:off x="208182" y="1123674"/>
        <a:ext cx="2765476" cy="509203"/>
      </dsp:txXfrm>
    </dsp:sp>
    <dsp:sp modelId="{B39327DC-F106-4633-B2FE-D3D301011A88}">
      <dsp:nvSpPr>
        <dsp:cNvPr id="0" name=""/>
        <dsp:cNvSpPr/>
      </dsp:nvSpPr>
      <dsp:spPr>
        <a:xfrm>
          <a:off x="28" y="1778255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C581E-FE91-4537-AE2F-64DEFCA3C4FB}">
      <dsp:nvSpPr>
        <dsp:cNvPr id="0" name=""/>
        <dsp:cNvSpPr/>
      </dsp:nvSpPr>
      <dsp:spPr>
        <a:xfrm>
          <a:off x="208182" y="163287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Klor </a:t>
          </a:r>
          <a:endParaRPr lang="tr-TR" sz="1800" kern="1200" dirty="0"/>
        </a:p>
      </dsp:txBody>
      <dsp:txXfrm>
        <a:off x="208182" y="1632878"/>
        <a:ext cx="2765476" cy="509203"/>
      </dsp:txXfrm>
    </dsp:sp>
    <dsp:sp modelId="{DE3ABF11-8275-4B9C-B667-C23B2652BEA1}">
      <dsp:nvSpPr>
        <dsp:cNvPr id="0" name=""/>
        <dsp:cNvSpPr/>
      </dsp:nvSpPr>
      <dsp:spPr>
        <a:xfrm>
          <a:off x="28" y="2287459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F3C23-57C1-4E49-8996-8BDEC766E414}">
      <dsp:nvSpPr>
        <dsp:cNvPr id="0" name=""/>
        <dsp:cNvSpPr/>
      </dsp:nvSpPr>
      <dsp:spPr>
        <a:xfrm>
          <a:off x="208182" y="2142081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Asetat </a:t>
          </a:r>
        </a:p>
      </dsp:txBody>
      <dsp:txXfrm>
        <a:off x="208182" y="2142081"/>
        <a:ext cx="2765476" cy="509203"/>
      </dsp:txXfrm>
    </dsp:sp>
    <dsp:sp modelId="{8237D01B-54C3-4CDC-9AA2-6AEC89FE98C1}">
      <dsp:nvSpPr>
        <dsp:cNvPr id="0" name=""/>
        <dsp:cNvSpPr/>
      </dsp:nvSpPr>
      <dsp:spPr>
        <a:xfrm>
          <a:off x="28" y="279666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C3D02F-0801-4C7A-AFB9-A048B7F871D5}">
      <dsp:nvSpPr>
        <dsp:cNvPr id="0" name=""/>
        <dsp:cNvSpPr/>
      </dsp:nvSpPr>
      <dsp:spPr>
        <a:xfrm>
          <a:off x="208182" y="2651285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Sitrat</a:t>
          </a:r>
          <a:r>
            <a:rPr lang="tr-TR" sz="1800" kern="1200" dirty="0" smtClean="0"/>
            <a:t> </a:t>
          </a:r>
        </a:p>
      </dsp:txBody>
      <dsp:txXfrm>
        <a:off x="208182" y="2651285"/>
        <a:ext cx="2765476" cy="509203"/>
      </dsp:txXfrm>
    </dsp:sp>
    <dsp:sp modelId="{E24C8F32-50FE-4029-960C-F4B3F4C81D64}">
      <dsp:nvSpPr>
        <dsp:cNvPr id="0" name=""/>
        <dsp:cNvSpPr/>
      </dsp:nvSpPr>
      <dsp:spPr>
        <a:xfrm>
          <a:off x="28" y="3305866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12B772-A306-4233-B4A0-1B3D809916E4}">
      <dsp:nvSpPr>
        <dsp:cNvPr id="0" name=""/>
        <dsp:cNvSpPr/>
      </dsp:nvSpPr>
      <dsp:spPr>
        <a:xfrm>
          <a:off x="208182" y="316048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Salisilat </a:t>
          </a:r>
        </a:p>
      </dsp:txBody>
      <dsp:txXfrm>
        <a:off x="208182" y="3160488"/>
        <a:ext cx="2765476" cy="509203"/>
      </dsp:txXfrm>
    </dsp:sp>
    <dsp:sp modelId="{66EE9F6B-D20C-4F46-BE77-987FCF9F170D}">
      <dsp:nvSpPr>
        <dsp:cNvPr id="0" name=""/>
        <dsp:cNvSpPr/>
      </dsp:nvSpPr>
      <dsp:spPr>
        <a:xfrm>
          <a:off x="3122340" y="628457"/>
          <a:ext cx="2973631" cy="34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A1A33-8C2D-4C4E-845B-74360695BA21}">
      <dsp:nvSpPr>
        <dsp:cNvPr id="0" name=""/>
        <dsp:cNvSpPr/>
      </dsp:nvSpPr>
      <dsp:spPr>
        <a:xfrm>
          <a:off x="3122340" y="759843"/>
          <a:ext cx="218453" cy="2184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2C5E28-4CDF-49DF-BB64-B0DEAC224858}">
      <dsp:nvSpPr>
        <dsp:cNvPr id="0" name=""/>
        <dsp:cNvSpPr/>
      </dsp:nvSpPr>
      <dsp:spPr>
        <a:xfrm>
          <a:off x="3122340" y="0"/>
          <a:ext cx="2973631" cy="62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(+) Kutuptan verilenler</a:t>
          </a:r>
          <a:endParaRPr lang="tr-TR" sz="2100" kern="1200" dirty="0"/>
        </a:p>
      </dsp:txBody>
      <dsp:txXfrm>
        <a:off x="3122340" y="0"/>
        <a:ext cx="2973631" cy="628457"/>
      </dsp:txXfrm>
    </dsp:sp>
    <dsp:sp modelId="{AA25EA03-0202-4298-A962-047246C1D4FC}">
      <dsp:nvSpPr>
        <dsp:cNvPr id="0" name=""/>
        <dsp:cNvSpPr/>
      </dsp:nvSpPr>
      <dsp:spPr>
        <a:xfrm>
          <a:off x="3122340" y="126905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12CDC9-494C-4C61-8E45-5B029643983C}">
      <dsp:nvSpPr>
        <dsp:cNvPr id="0" name=""/>
        <dsp:cNvSpPr/>
      </dsp:nvSpPr>
      <dsp:spPr>
        <a:xfrm>
          <a:off x="3330494" y="1123674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Bakır </a:t>
          </a:r>
          <a:endParaRPr lang="tr-TR" sz="1800" kern="1200" dirty="0"/>
        </a:p>
      </dsp:txBody>
      <dsp:txXfrm>
        <a:off x="3330494" y="1123674"/>
        <a:ext cx="2765476" cy="509203"/>
      </dsp:txXfrm>
    </dsp:sp>
    <dsp:sp modelId="{1223810D-D392-4410-A478-E99AE072D46C}">
      <dsp:nvSpPr>
        <dsp:cNvPr id="0" name=""/>
        <dsp:cNvSpPr/>
      </dsp:nvSpPr>
      <dsp:spPr>
        <a:xfrm>
          <a:off x="3122340" y="1778255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DA4014-BB82-4AF1-856C-7A9783E7E0D5}">
      <dsp:nvSpPr>
        <dsp:cNvPr id="0" name=""/>
        <dsp:cNvSpPr/>
      </dsp:nvSpPr>
      <dsp:spPr>
        <a:xfrm>
          <a:off x="3330494" y="163287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Çinko </a:t>
          </a:r>
          <a:endParaRPr lang="tr-TR" sz="1800" kern="1200" dirty="0"/>
        </a:p>
      </dsp:txBody>
      <dsp:txXfrm>
        <a:off x="3330494" y="1632878"/>
        <a:ext cx="2765476" cy="509203"/>
      </dsp:txXfrm>
    </dsp:sp>
    <dsp:sp modelId="{6C334611-E854-4DA8-8913-65EF101E739F}">
      <dsp:nvSpPr>
        <dsp:cNvPr id="0" name=""/>
        <dsp:cNvSpPr/>
      </dsp:nvSpPr>
      <dsp:spPr>
        <a:xfrm>
          <a:off x="3122340" y="2287459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7701F-F1DE-4BF4-88F3-11781FD3D150}">
      <dsp:nvSpPr>
        <dsp:cNvPr id="0" name=""/>
        <dsp:cNvSpPr/>
      </dsp:nvSpPr>
      <dsp:spPr>
        <a:xfrm>
          <a:off x="3330494" y="2142081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Hidrokortizon</a:t>
          </a:r>
          <a:r>
            <a:rPr lang="tr-TR" sz="1800" kern="1200" dirty="0" smtClean="0"/>
            <a:t> </a:t>
          </a:r>
          <a:endParaRPr lang="tr-TR" sz="1800" kern="1200" dirty="0"/>
        </a:p>
      </dsp:txBody>
      <dsp:txXfrm>
        <a:off x="3330494" y="2142081"/>
        <a:ext cx="2765476" cy="509203"/>
      </dsp:txXfrm>
    </dsp:sp>
    <dsp:sp modelId="{259ECF6A-0D1B-41CD-A904-592A9C3C30E4}">
      <dsp:nvSpPr>
        <dsp:cNvPr id="0" name=""/>
        <dsp:cNvSpPr/>
      </dsp:nvSpPr>
      <dsp:spPr>
        <a:xfrm>
          <a:off x="3122340" y="279666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75667F-EB33-4F8F-BC26-C26347D18361}">
      <dsp:nvSpPr>
        <dsp:cNvPr id="0" name=""/>
        <dsp:cNvSpPr/>
      </dsp:nvSpPr>
      <dsp:spPr>
        <a:xfrm>
          <a:off x="3330494" y="2651285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Histamin</a:t>
          </a:r>
          <a:r>
            <a:rPr lang="tr-TR" sz="1800" kern="1200" dirty="0" smtClean="0"/>
            <a:t> </a:t>
          </a:r>
          <a:endParaRPr lang="tr-TR" sz="1800" kern="1200" dirty="0"/>
        </a:p>
      </dsp:txBody>
      <dsp:txXfrm>
        <a:off x="3330494" y="2651285"/>
        <a:ext cx="2765476" cy="509203"/>
      </dsp:txXfrm>
    </dsp:sp>
    <dsp:sp modelId="{AF1046DA-BD20-44E0-9A96-A1E914063A13}">
      <dsp:nvSpPr>
        <dsp:cNvPr id="0" name=""/>
        <dsp:cNvSpPr/>
      </dsp:nvSpPr>
      <dsp:spPr>
        <a:xfrm>
          <a:off x="3122340" y="3305866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8FD07-756B-4558-AB19-6B9B6A48F3D2}">
      <dsp:nvSpPr>
        <dsp:cNvPr id="0" name=""/>
        <dsp:cNvSpPr/>
      </dsp:nvSpPr>
      <dsp:spPr>
        <a:xfrm>
          <a:off x="3330494" y="316048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Lityum </a:t>
          </a:r>
          <a:endParaRPr lang="tr-TR" sz="1800" kern="1200" dirty="0"/>
        </a:p>
      </dsp:txBody>
      <dsp:txXfrm>
        <a:off x="3330494" y="3160488"/>
        <a:ext cx="2765476" cy="5092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B4B01-0123-447A-9E69-6FAABAB246D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54F73-0755-4AF3-B3EF-AD52FAFC4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919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</a:rPr>
              <a:t>Pulsasyon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tr-TR" dirty="0" smtClean="0"/>
              <a:t>Belli bir düzen içinde seyreden atım.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54F73-0755-4AF3-B3EF-AD52FAFC48B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495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/>
              <a:t>Bunun için akım şiddeti çok dikkatli ayarlanmalıdır.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54F73-0755-4AF3-B3EF-AD52FAFC48B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25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b6669ccaaa8b18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b6669ccaaa8b18a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1993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b6669ccaaa8b18a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b6669ccaaa8b18a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7932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b6669ccaaa8b18a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b6669ccaaa8b18a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2587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b6669ccaaa8b18a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b6669ccaaa8b18a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9733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b6669ccaaa8b18a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b6669ccaaa8b18a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8413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b6669ccaaa8b18a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b6669ccaaa8b18a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4601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010210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3224773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113584"/>
            <a:ext cx="7667244" cy="20574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3051692"/>
            <a:ext cx="810678" cy="810677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074167"/>
            <a:ext cx="7475220" cy="227685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3291840"/>
            <a:ext cx="5918454" cy="802386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tx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3217001"/>
            <a:ext cx="895401" cy="480060"/>
          </a:xfrm>
        </p:spPr>
        <p:txBody>
          <a:bodyPr/>
          <a:lstStyle>
            <a:lvl1pPr>
              <a:defRPr sz="2100"/>
            </a:lvl1pPr>
          </a:lstStyle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6220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11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00050"/>
            <a:ext cx="1914525" cy="42291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400050"/>
            <a:ext cx="5629275" cy="42291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66619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02749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88492"/>
            <a:ext cx="9144000" cy="1455008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918972"/>
            <a:ext cx="6960870" cy="264033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3765042"/>
            <a:ext cx="6789420" cy="800100"/>
          </a:xfrm>
        </p:spPr>
        <p:txBody>
          <a:bodyPr anchor="t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4704588"/>
            <a:ext cx="1983232" cy="273844"/>
          </a:xfrm>
        </p:spPr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4704588"/>
            <a:ext cx="4745736" cy="273844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673049" y="1744386"/>
            <a:ext cx="810678" cy="810677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1879600"/>
            <a:ext cx="891224" cy="540249"/>
          </a:xfrm>
        </p:spPr>
        <p:txBody>
          <a:bodyPr/>
          <a:lstStyle>
            <a:lvl1pPr>
              <a:defRPr sz="2100"/>
            </a:lvl1pPr>
          </a:lstStyle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46175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99093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29069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7075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20604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14350"/>
            <a:ext cx="5033772" cy="376504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52910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51435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07965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363474"/>
            <a:ext cx="7543800" cy="1207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1591056"/>
            <a:ext cx="7543800" cy="3038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4704588"/>
            <a:ext cx="245516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2"/>
                </a:solidFill>
              </a:defRPr>
            </a:lvl1pPr>
          </a:lstStyle>
          <a:p>
            <a:fld id="{E0970BAC-8376-4AB6-BEDE-84A6800D25D5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4704588"/>
            <a:ext cx="47457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4704588"/>
            <a:ext cx="48006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rgbClr val="FFFFFF"/>
                </a:solidFill>
                <a:latin typeface="+mj-lt"/>
              </a:defRPr>
            </a:lvl1pPr>
          </a:lstStyle>
          <a:p>
            <a:fld id="{42737573-C565-4A0F-BB4D-B2EDA064AC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13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1347614"/>
            <a:ext cx="7851519" cy="2578085"/>
          </a:xfrm>
        </p:spPr>
        <p:txBody>
          <a:bodyPr anchor="ctr">
            <a:noAutofit/>
          </a:bodyPr>
          <a:lstStyle/>
          <a:p>
            <a:pPr algn="ctr"/>
            <a:r>
              <a:rPr lang="tr-TR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DOĞRU AKIM </a:t>
            </a:r>
            <a:r>
              <a:rPr lang="tr-TR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&amp; GALVANİK </a:t>
            </a:r>
            <a:r>
              <a:rPr lang="tr-TR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AKIM</a:t>
            </a:r>
            <a:r>
              <a:rPr lang="tr-TR" sz="3600" cap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tr-TR" sz="3600" cap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</a:br>
            <a:endParaRPr lang="tr-TR" sz="6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/>
                </a:solidFill>
              </a:rPr>
              <a:t>Amaç:</a:t>
            </a:r>
            <a:endParaRPr lang="tr-TR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05855"/>
            <a:ext cx="4608512" cy="3939902"/>
          </a:xfrm>
        </p:spPr>
        <p:txBody>
          <a:bodyPr anchor="ctr">
            <a:normAutofit/>
          </a:bodyPr>
          <a:lstStyle/>
          <a:p>
            <a:r>
              <a:rPr lang="tr-TR" sz="2000" dirty="0"/>
              <a:t>Arzu edilen kimyasal maddeleri istenilen yere lokalize </a:t>
            </a:r>
            <a:r>
              <a:rPr lang="tr-TR" sz="2000" dirty="0" smtClean="0"/>
              <a:t>etmek,</a:t>
            </a:r>
            <a:endParaRPr lang="tr-TR" sz="2000" dirty="0"/>
          </a:p>
          <a:p>
            <a:r>
              <a:rPr lang="tr-TR" sz="2000" dirty="0"/>
              <a:t>Sistemik olarak verilmek istenen maddeleri deri yolu ile vücuda </a:t>
            </a:r>
            <a:r>
              <a:rPr lang="tr-TR" sz="2000" dirty="0" smtClean="0"/>
              <a:t>vermek,</a:t>
            </a:r>
            <a:endParaRPr lang="tr-TR" sz="2000" dirty="0"/>
          </a:p>
          <a:p>
            <a:r>
              <a:rPr lang="tr-TR" sz="2000" dirty="0"/>
              <a:t>Sistemik olarak alındığı takdirde çok yavaş </a:t>
            </a:r>
            <a:r>
              <a:rPr lang="tr-TR" sz="2000" dirty="0" err="1"/>
              <a:t>absorbe</a:t>
            </a:r>
            <a:r>
              <a:rPr lang="tr-TR" sz="2000" dirty="0"/>
              <a:t> edilen maddeleri deriye depo ederek maddenin tesirini </a:t>
            </a:r>
            <a:r>
              <a:rPr lang="tr-TR" sz="2000" dirty="0" smtClean="0"/>
              <a:t>arttırmaktır.</a:t>
            </a:r>
            <a:endParaRPr lang="tr-TR" sz="2000" dirty="0"/>
          </a:p>
        </p:txBody>
      </p:sp>
      <p:pic>
        <p:nvPicPr>
          <p:cNvPr id="29698" name="Picture 2" descr="iyontoforez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699542"/>
            <a:ext cx="3600400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Uygulama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9622"/>
            <a:ext cx="5688632" cy="3573018"/>
          </a:xfrm>
        </p:spPr>
        <p:txBody>
          <a:bodyPr>
            <a:normAutofit/>
          </a:bodyPr>
          <a:lstStyle/>
          <a:p>
            <a:r>
              <a:rPr lang="tr-TR" dirty="0"/>
              <a:t>Hasta rahat pozisyon alır</a:t>
            </a:r>
            <a:r>
              <a:rPr lang="tr-TR" dirty="0" smtClean="0"/>
              <a:t>. Hastaya açıklama </a:t>
            </a:r>
            <a:r>
              <a:rPr lang="tr-TR" dirty="0" err="1" smtClean="0"/>
              <a:t>yapıılır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Uygulama yapılacak alan temizlenir.</a:t>
            </a:r>
          </a:p>
          <a:p>
            <a:r>
              <a:rPr lang="tr-TR" dirty="0"/>
              <a:t>Bu alana duyu testi yapılır (sivri </a:t>
            </a:r>
            <a:r>
              <a:rPr lang="tr-TR" dirty="0" err="1"/>
              <a:t>künt</a:t>
            </a:r>
            <a:r>
              <a:rPr lang="tr-TR" dirty="0"/>
              <a:t> testi yapılabilir) </a:t>
            </a:r>
          </a:p>
          <a:p>
            <a:r>
              <a:rPr lang="tr-TR" dirty="0"/>
              <a:t>Aktif elektrot tedavi edilecek alan üzerine, pasif elektrot mümkün olduğunca uzağa yerleştirilir. </a:t>
            </a:r>
          </a:p>
          <a:p>
            <a:r>
              <a:rPr lang="tr-TR" dirty="0"/>
              <a:t>Elektrotlar ve </a:t>
            </a:r>
            <a:r>
              <a:rPr lang="tr-TR" dirty="0" err="1"/>
              <a:t>pedler</a:t>
            </a:r>
            <a:r>
              <a:rPr lang="tr-TR" dirty="0"/>
              <a:t> yüzeye iyi temas edecek şekilde sıkıca sabitlenir (bandajlanır) </a:t>
            </a:r>
          </a:p>
          <a:p>
            <a:r>
              <a:rPr lang="tr-TR" dirty="0"/>
              <a:t>Akım şiddeti dereceli olarak </a:t>
            </a:r>
            <a:r>
              <a:rPr lang="tr-TR" dirty="0" smtClean="0"/>
              <a:t>artırılır</a:t>
            </a:r>
            <a:r>
              <a:rPr lang="tr-TR" dirty="0"/>
              <a:t>!</a:t>
            </a:r>
          </a:p>
          <a:p>
            <a:r>
              <a:rPr lang="tr-TR" dirty="0"/>
              <a:t>Tedavi süresi akım şiddeti, ilaç solüsyonunun özelliklerine bağlı olmakla birlikte, </a:t>
            </a:r>
            <a:r>
              <a:rPr lang="tr-TR" b="1" i="1" u="sng" dirty="0">
                <a:solidFill>
                  <a:schemeClr val="accent5">
                    <a:lumMod val="75000"/>
                  </a:schemeClr>
                </a:solidFill>
              </a:rPr>
              <a:t>15-30 </a:t>
            </a:r>
            <a:r>
              <a:rPr lang="tr-TR" b="1" i="1" u="sng" dirty="0" err="1">
                <a:solidFill>
                  <a:schemeClr val="accent5">
                    <a:lumMod val="75000"/>
                  </a:schemeClr>
                </a:solidFill>
              </a:rPr>
              <a:t>dk</a:t>
            </a:r>
            <a:r>
              <a:rPr lang="tr-TR" b="1" i="1" u="sng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dirty="0"/>
              <a:t>arasıdır. </a:t>
            </a:r>
          </a:p>
          <a:p>
            <a:r>
              <a:rPr lang="tr-TR" dirty="0"/>
              <a:t>Uygulamadan sonra </a:t>
            </a:r>
            <a:r>
              <a:rPr lang="tr-TR" dirty="0" err="1"/>
              <a:t>pedler</a:t>
            </a:r>
            <a:r>
              <a:rPr lang="tr-TR" dirty="0"/>
              <a:t> temizlenmelidir.</a:t>
            </a:r>
          </a:p>
        </p:txBody>
      </p:sp>
      <p:pic>
        <p:nvPicPr>
          <p:cNvPr id="4" name="Picture 2" descr="iyontoforez ile ilgili görsel sonucu"/>
          <p:cNvPicPr>
            <a:picLocks noChangeAspect="1" noChangeArrowheads="1"/>
          </p:cNvPicPr>
          <p:nvPr/>
        </p:nvPicPr>
        <p:blipFill>
          <a:blip r:embed="rId2" cstate="print"/>
          <a:srcRect l="26428" r="26428"/>
          <a:stretch>
            <a:fillRect/>
          </a:stretch>
        </p:blipFill>
        <p:spPr bwMode="auto">
          <a:xfrm>
            <a:off x="5868144" y="123478"/>
            <a:ext cx="3113903" cy="2571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2437740490"/>
              </p:ext>
            </p:extLst>
          </p:nvPr>
        </p:nvGraphicFramePr>
        <p:xfrm>
          <a:off x="1475656" y="7715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https://2.bp.blogspot.com/-dX1uV2saf9U/V1VWCKae18I/AAAAAAAACpE/Hcks9rvgAgwQpBRZnEz7Ij69x9RrMQuhQCLcB/s1600/A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1470"/>
            <a:ext cx="7366672" cy="498799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42C1D8-879D-8744-905C-C280D705A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2"/>
                </a:solidFill>
              </a:rPr>
              <a:t>2</a:t>
            </a:r>
            <a:r>
              <a:rPr lang="tr-TR" dirty="0" smtClean="0">
                <a:solidFill>
                  <a:schemeClr val="accent2"/>
                </a:solidFill>
              </a:rPr>
              <a:t>. Tıbbi </a:t>
            </a:r>
            <a:r>
              <a:rPr lang="tr-TR" dirty="0">
                <a:solidFill>
                  <a:schemeClr val="accent2"/>
                </a:solidFill>
              </a:rPr>
              <a:t>Galvanizm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0C849D-0B1B-6D44-B7F1-755133118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000" dirty="0" err="1"/>
              <a:t>Anodal</a:t>
            </a:r>
            <a:r>
              <a:rPr lang="tr-TR" sz="3000" dirty="0"/>
              <a:t> Galvanizm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000" dirty="0" err="1"/>
              <a:t>Katodal</a:t>
            </a:r>
            <a:r>
              <a:rPr lang="tr-TR" sz="3000" dirty="0"/>
              <a:t> Galvanizm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000" dirty="0" smtClean="0"/>
              <a:t>Anot-</a:t>
            </a:r>
            <a:r>
              <a:rPr lang="tr-TR" sz="3000" dirty="0" err="1" smtClean="0"/>
              <a:t>Katod</a:t>
            </a:r>
            <a:r>
              <a:rPr lang="tr-TR" sz="3000" dirty="0" smtClean="0"/>
              <a:t> </a:t>
            </a:r>
            <a:r>
              <a:rPr lang="tr-TR" sz="3000" dirty="0"/>
              <a:t>Karşılıklı </a:t>
            </a:r>
            <a:r>
              <a:rPr lang="tr-TR" sz="3000" dirty="0" smtClean="0"/>
              <a:t>Uygulama </a:t>
            </a:r>
            <a:endParaRPr lang="tr-TR" sz="3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000" dirty="0"/>
              <a:t>Su İçi Uygulamaları</a:t>
            </a:r>
            <a:r>
              <a:rPr lang="tr-T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2253713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98E3A4-42CB-A04A-B766-C7B0B356A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>
                <a:solidFill>
                  <a:schemeClr val="accent2">
                    <a:lumMod val="75000"/>
                  </a:schemeClr>
                </a:solidFill>
              </a:rPr>
              <a:t>Anodal Galvanizm</a:t>
            </a:r>
            <a:r>
              <a:rPr lang="tr-TR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19C624-511F-EE4B-B419-BFBF78367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15" y="1333501"/>
            <a:ext cx="7846786" cy="3391013"/>
          </a:xfrm>
        </p:spPr>
        <p:txBody>
          <a:bodyPr>
            <a:noAutofit/>
          </a:bodyPr>
          <a:lstStyle/>
          <a:p>
            <a:r>
              <a:rPr lang="tr-TR" sz="2000" dirty="0"/>
              <a:t>Akımın hastaya anottan uygulanmasıdır. Bunun için elektrot </a:t>
            </a:r>
            <a:r>
              <a:rPr lang="tr-TR" sz="2000" dirty="0" err="1"/>
              <a:t>galvani</a:t>
            </a:r>
            <a:r>
              <a:rPr lang="tr-TR" sz="2000" dirty="0"/>
              <a:t> aletinin (+) kutbuna (anot) bağlanarak tedavi bölgesine konur.</a:t>
            </a:r>
          </a:p>
          <a:p>
            <a:r>
              <a:rPr lang="tr-TR" sz="2000" dirty="0"/>
              <a:t>Ondan daha büyük olan (-) elektrot (katot) da vücudun herhangi bir bölgesine yerleştirilir.</a:t>
            </a:r>
          </a:p>
          <a:p>
            <a:r>
              <a:rPr lang="tr-TR" sz="2000" dirty="0"/>
              <a:t>Anot sinirlerin </a:t>
            </a:r>
            <a:r>
              <a:rPr lang="tr-TR" sz="2000" dirty="0" err="1"/>
              <a:t>ekstabilitesini</a:t>
            </a:r>
            <a:r>
              <a:rPr lang="tr-TR" sz="2000" dirty="0"/>
              <a:t> azalttığı için kas spazmını ve ağrıyı azaltır. Bu etkilerinden dolayı akut travmalarda, ayak bileği burkulmalarında, </a:t>
            </a:r>
            <a:r>
              <a:rPr lang="tr-TR" sz="2000" dirty="0" err="1"/>
              <a:t>inflamasyonun</a:t>
            </a:r>
            <a:r>
              <a:rPr lang="tr-TR" sz="2000" dirty="0"/>
              <a:t> akut evresinde, RA, </a:t>
            </a:r>
            <a:r>
              <a:rPr lang="tr-TR" sz="2000" dirty="0" err="1"/>
              <a:t>tenosinovit</a:t>
            </a:r>
            <a:r>
              <a:rPr lang="tr-TR" sz="2000" dirty="0"/>
              <a:t> ve ödem durumlarında (10 günden eski olmayan) kullanılır.</a:t>
            </a:r>
          </a:p>
          <a:p>
            <a:r>
              <a:rPr lang="tr-TR" sz="2000" dirty="0"/>
              <a:t>Akım şiddeti 1 inç kare için 0.25-0.50 </a:t>
            </a:r>
            <a:r>
              <a:rPr lang="tr-TR" sz="2000" dirty="0" err="1"/>
              <a:t>mA</a:t>
            </a:r>
            <a:r>
              <a:rPr lang="tr-TR" sz="2000" dirty="0"/>
              <a:t> ve uygulama süresi 45 </a:t>
            </a:r>
            <a:r>
              <a:rPr lang="tr-TR" sz="2000" dirty="0" err="1"/>
              <a:t>dk‘dır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073023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D6D045-2875-2F45-9CB4-FC24E40D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96302"/>
            <a:ext cx="7886700" cy="471714"/>
          </a:xfrm>
        </p:spPr>
        <p:txBody>
          <a:bodyPr>
            <a:normAutofit fontScale="90000"/>
          </a:bodyPr>
          <a:lstStyle/>
          <a:p>
            <a:r>
              <a:rPr lang="tr-TR">
                <a:solidFill>
                  <a:schemeClr val="accent2">
                    <a:lumMod val="75000"/>
                  </a:schemeClr>
                </a:solidFill>
              </a:rPr>
              <a:t>Katodal Galvanizm</a:t>
            </a:r>
            <a:r>
              <a:rPr lang="tr-TR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EE42ED-4138-3140-994D-870F75BB2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8517"/>
            <a:ext cx="7886700" cy="3429992"/>
          </a:xfrm>
        </p:spPr>
        <p:txBody>
          <a:bodyPr>
            <a:normAutofit/>
          </a:bodyPr>
          <a:lstStyle/>
          <a:p>
            <a:r>
              <a:rPr lang="tr-TR" sz="2000" dirty="0"/>
              <a:t>Katot tedavi edilecek bölgeye ondan daha büyük olan anot da vücudun herhangi bir yerine yerleştirilir.</a:t>
            </a:r>
          </a:p>
          <a:p>
            <a:r>
              <a:rPr lang="tr-TR" sz="2000" dirty="0"/>
              <a:t>(-) kutup kas </a:t>
            </a:r>
            <a:r>
              <a:rPr lang="tr-TR" sz="2000" dirty="0" err="1"/>
              <a:t>kontraksiyonunu</a:t>
            </a:r>
            <a:r>
              <a:rPr lang="tr-TR" sz="2000" dirty="0"/>
              <a:t> fazlalaştırdığı için elektrot altında (+) </a:t>
            </a:r>
            <a:r>
              <a:rPr lang="tr-TR" sz="2000" dirty="0" err="1"/>
              <a:t>elektrodunkine</a:t>
            </a:r>
            <a:r>
              <a:rPr lang="tr-TR" sz="2000" dirty="0"/>
              <a:t> göre fazla </a:t>
            </a:r>
            <a:r>
              <a:rPr lang="tr-TR" sz="2000" dirty="0" err="1"/>
              <a:t>eritem</a:t>
            </a:r>
            <a:r>
              <a:rPr lang="tr-TR" sz="2000" dirty="0"/>
              <a:t> görülür.</a:t>
            </a:r>
          </a:p>
          <a:p>
            <a:r>
              <a:rPr lang="tr-TR" sz="2000" dirty="0"/>
              <a:t>Kronik iltihap durumlarımda, </a:t>
            </a:r>
            <a:r>
              <a:rPr lang="tr-TR" sz="2000" dirty="0" err="1"/>
              <a:t>osteoartritte</a:t>
            </a:r>
            <a:r>
              <a:rPr lang="tr-TR" sz="2000" dirty="0"/>
              <a:t>, sertleşmiş eklem tutukluklarında, </a:t>
            </a:r>
            <a:r>
              <a:rPr lang="tr-TR" sz="2000" dirty="0" err="1"/>
              <a:t>skar</a:t>
            </a:r>
            <a:r>
              <a:rPr lang="tr-TR" sz="2000" dirty="0"/>
              <a:t> dokusunu yumuşatmada kullanılır.</a:t>
            </a:r>
          </a:p>
          <a:p>
            <a:r>
              <a:rPr lang="tr-TR" sz="2000" dirty="0"/>
              <a:t>Akım şiddeti 1 inç kare için 2 </a:t>
            </a:r>
            <a:r>
              <a:rPr lang="tr-TR" sz="2000" dirty="0" err="1"/>
              <a:t>mA</a:t>
            </a:r>
            <a:r>
              <a:rPr lang="tr-TR" sz="2000" dirty="0"/>
              <a:t> ve uygulama süresi 20 </a:t>
            </a:r>
            <a:r>
              <a:rPr lang="tr-TR" sz="2000" dirty="0" err="1"/>
              <a:t>dk’dır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109671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FB81EC-60CA-AF44-B4D9-86F0B8F0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>
                <a:solidFill>
                  <a:schemeClr val="accent2">
                    <a:lumMod val="75000"/>
                  </a:schemeClr>
                </a:solidFill>
              </a:rPr>
              <a:t>Anot ve Katodun Karşılıklı Kullanılması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211A28-9FC0-C440-B854-CF1543EB1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746" y="1779662"/>
            <a:ext cx="7543800" cy="3038094"/>
          </a:xfrm>
        </p:spPr>
        <p:txBody>
          <a:bodyPr>
            <a:normAutofit/>
          </a:bodyPr>
          <a:lstStyle/>
          <a:p>
            <a:r>
              <a:rPr lang="tr-TR" sz="2000" dirty="0"/>
              <a:t>Anot ve katot tedavi edilecek bölgenin her iki tarafına karşılıklı yerleştirilir. Böylece akım derin dokulardan geçer.</a:t>
            </a:r>
          </a:p>
          <a:p>
            <a:r>
              <a:rPr lang="tr-TR" sz="2000" dirty="0"/>
              <a:t>Tedavi bölgesindeki kan dolaşımı ve hücre metabolizması artar.</a:t>
            </a:r>
          </a:p>
          <a:p>
            <a:r>
              <a:rPr lang="tr-TR" sz="2000" dirty="0" err="1"/>
              <a:t>Katodal</a:t>
            </a:r>
            <a:r>
              <a:rPr lang="tr-TR" sz="2000" dirty="0"/>
              <a:t> galvanizmin kullanıldığı yerlerde onun şiddeti ve uygulama süresi kadar kullanılır.</a:t>
            </a:r>
          </a:p>
        </p:txBody>
      </p:sp>
    </p:spTree>
    <p:extLst>
      <p:ext uri="{BB962C8B-B14F-4D97-AF65-F5344CB8AC3E}">
        <p14:creationId xmlns:p14="http://schemas.microsoft.com/office/powerpoint/2010/main" val="736984802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285B39-7876-DA40-A4E4-EC9B477D9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>
                <a:solidFill>
                  <a:schemeClr val="accent2">
                    <a:lumMod val="75000"/>
                  </a:schemeClr>
                </a:solidFill>
              </a:rPr>
              <a:t>Su İçi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E43183-5F08-2A4E-942D-DCCCE769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Su iyi bir iletkendir ve deri su içinde olduğu için rezistansı düşüktür.</a:t>
            </a:r>
          </a:p>
          <a:p>
            <a:r>
              <a:rPr lang="tr-TR" sz="2000" dirty="0"/>
              <a:t>Geniş bölgeler </a:t>
            </a:r>
            <a:r>
              <a:rPr lang="tr-TR" sz="2000" dirty="0" err="1"/>
              <a:t>stimüle</a:t>
            </a:r>
            <a:r>
              <a:rPr lang="tr-TR" sz="2000" dirty="0"/>
              <a:t> edilebilir ve elektrotlar hastaya değmez. Yüzük gibi </a:t>
            </a:r>
            <a:r>
              <a:rPr lang="tr-TR" sz="2000" dirty="0" err="1"/>
              <a:t>madenj</a:t>
            </a:r>
            <a:r>
              <a:rPr lang="tr-TR" sz="2000" dirty="0"/>
              <a:t> eşyalar çıkarılırsa yanık oluşmaz.</a:t>
            </a:r>
          </a:p>
          <a:p>
            <a:r>
              <a:rPr lang="tr-TR" sz="2000" dirty="0"/>
              <a:t>Kullanılan su ılık olmalıdır ve akımın şiddeti hastanın </a:t>
            </a:r>
            <a:r>
              <a:rPr lang="tr-TR" sz="2000" dirty="0" err="1"/>
              <a:t>hissiyeti</a:t>
            </a:r>
            <a:r>
              <a:rPr lang="tr-TR" sz="2000" dirty="0"/>
              <a:t> ile ilgilidir.</a:t>
            </a:r>
          </a:p>
          <a:p>
            <a:r>
              <a:rPr lang="tr-TR" sz="2000" dirty="0"/>
              <a:t>Uygulama süresi 20 </a:t>
            </a:r>
            <a:r>
              <a:rPr lang="tr-TR" sz="2000" dirty="0" err="1"/>
              <a:t>dk’dır</a:t>
            </a:r>
            <a:r>
              <a:rPr lang="tr-TR" sz="2000" dirty="0"/>
              <a:t>.</a:t>
            </a:r>
          </a:p>
          <a:p>
            <a:r>
              <a:rPr lang="tr-TR" sz="2000" dirty="0" err="1"/>
              <a:t>Monopolar</a:t>
            </a:r>
            <a:r>
              <a:rPr lang="tr-TR" sz="2000" dirty="0"/>
              <a:t> uygulama, </a:t>
            </a:r>
            <a:r>
              <a:rPr lang="tr-TR" sz="2000" dirty="0" err="1"/>
              <a:t>bipolar</a:t>
            </a:r>
            <a:r>
              <a:rPr lang="tr-TR" sz="2000" dirty="0"/>
              <a:t> uygulama, </a:t>
            </a:r>
            <a:r>
              <a:rPr lang="tr-TR" sz="2000" dirty="0" err="1"/>
              <a:t>schenne</a:t>
            </a:r>
            <a:r>
              <a:rPr lang="tr-TR" sz="2000" dirty="0"/>
              <a:t> dört kap uygulaması gibi farklı uygulama yöntemleri vardır. </a:t>
            </a:r>
          </a:p>
        </p:txBody>
      </p:sp>
    </p:spTree>
    <p:extLst>
      <p:ext uri="{BB962C8B-B14F-4D97-AF65-F5344CB8AC3E}">
        <p14:creationId xmlns:p14="http://schemas.microsoft.com/office/powerpoint/2010/main" val="2853063169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</a:pPr>
            <a:r>
              <a:rPr lang="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Bipolar uygulama 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6" name="Google Shape;216;p14"/>
          <p:cNvSpPr txBox="1">
            <a:spLocks noGrp="1"/>
          </p:cNvSpPr>
          <p:nvPr>
            <p:ph idx="1"/>
          </p:nvPr>
        </p:nvSpPr>
        <p:spPr>
          <a:xfrm>
            <a:off x="539552" y="1851670"/>
            <a:ext cx="7543800" cy="303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tr" sz="2000" dirty="0">
                <a:solidFill>
                  <a:srgbClr val="000000"/>
                </a:solidFill>
              </a:rPr>
              <a:t>Tedavi edilecek ekstremite, içinde ılık çeşme suyu bulunan porselen veya plastik kaba yerleştirilir. </a:t>
            </a:r>
            <a:endParaRPr lang="tr" sz="2000" dirty="0" smtClean="0">
              <a:solidFill>
                <a:srgbClr val="000000"/>
              </a:solidFill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Kabın </a:t>
            </a:r>
            <a:r>
              <a:rPr lang="tr" sz="2000" dirty="0">
                <a:solidFill>
                  <a:srgbClr val="000000"/>
                </a:solidFill>
              </a:rPr>
              <a:t>her iki ucuna + ve - elektrodlar daldırılır. </a:t>
            </a:r>
            <a:endParaRPr lang="tr" sz="2000" dirty="0" smtClean="0">
              <a:solidFill>
                <a:srgbClr val="000000"/>
              </a:solidFill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Akımın </a:t>
            </a:r>
            <a:r>
              <a:rPr lang="tr" sz="2000" dirty="0">
                <a:solidFill>
                  <a:srgbClr val="000000"/>
                </a:solidFill>
              </a:rPr>
              <a:t>1 \10 tedavi bölgesinden geçer ve akut durumlarda kullanılır. 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294781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DOĞRU Akım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419622"/>
            <a:ext cx="8207824" cy="3603848"/>
          </a:xfrm>
        </p:spPr>
        <p:txBody>
          <a:bodyPr>
            <a:normAutofit/>
          </a:bodyPr>
          <a:lstStyle/>
          <a:p>
            <a:r>
              <a:rPr lang="tr-TR" sz="2000" dirty="0"/>
              <a:t>Farklı iki kutbu olan {(+),(-)} ve bir kutuptan diğerine düz, sabit, devamlı bir şekilde giden akımdır</a:t>
            </a:r>
            <a:r>
              <a:rPr lang="tr-TR" sz="2000" dirty="0" smtClean="0"/>
              <a:t>.</a:t>
            </a:r>
          </a:p>
          <a:p>
            <a:endParaRPr lang="tr-TR" sz="2000" dirty="0"/>
          </a:p>
          <a:p>
            <a:r>
              <a:rPr lang="tr-TR" sz="2000" dirty="0"/>
              <a:t>Düşük voltajlı, </a:t>
            </a:r>
            <a:r>
              <a:rPr lang="tr-TR" sz="2000" dirty="0" err="1"/>
              <a:t>pulsasyon</a:t>
            </a:r>
            <a:r>
              <a:rPr lang="tr-TR" sz="2000" dirty="0"/>
              <a:t> göstermeyen, </a:t>
            </a:r>
            <a:r>
              <a:rPr lang="tr-TR" sz="2000" dirty="0" err="1"/>
              <a:t>monofazik</a:t>
            </a:r>
            <a:r>
              <a:rPr lang="tr-TR" sz="2000" dirty="0"/>
              <a:t>, düz bir akımdır.</a:t>
            </a:r>
          </a:p>
          <a:p>
            <a:endParaRPr lang="tr-TR" sz="2000" dirty="0" smtClean="0"/>
          </a:p>
          <a:p>
            <a:r>
              <a:rPr lang="tr-TR" sz="2000" dirty="0" smtClean="0"/>
              <a:t>Doğru </a:t>
            </a:r>
            <a:r>
              <a:rPr lang="tr-TR" sz="2000" dirty="0"/>
              <a:t>akımın frekansı 0 olduğundan yalnızca açılışta ve kapanışta uyarıcı etkisi vardır.</a:t>
            </a: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Monopolar uygulama 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9" name="Google Shape;219;p15"/>
          <p:cNvSpPr txBox="1">
            <a:spLocks noGrp="1"/>
          </p:cNvSpPr>
          <p:nvPr>
            <p:ph idx="1"/>
          </p:nvPr>
        </p:nvSpPr>
        <p:spPr>
          <a:xfrm>
            <a:off x="179512" y="1635646"/>
            <a:ext cx="7298006" cy="303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001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" sz="2000" dirty="0">
                <a:solidFill>
                  <a:srgbClr val="000000"/>
                </a:solidFill>
              </a:rPr>
              <a:t>Elektrotlardan biri kaba daldırılır (kronik durumda – kutpun suya daldırılması tercih edilir) diğer elektrod vücudun herhangi bir yerine bandajla tutturulur</a:t>
            </a:r>
            <a:r>
              <a:rPr lang="tr" sz="2000" dirty="0" smtClean="0">
                <a:solidFill>
                  <a:srgbClr val="000000"/>
                </a:solidFill>
              </a:rPr>
              <a:t>.</a:t>
            </a:r>
            <a:endParaRPr lang="tr" sz="2000" dirty="0">
              <a:solidFill>
                <a:srgbClr val="000000"/>
              </a:solidFill>
            </a:endParaRPr>
          </a:p>
          <a:p>
            <a:pPr marL="742950" indent="-285750">
              <a:lnSpc>
                <a:spcPct val="100000"/>
              </a:lnSpc>
              <a:spcBef>
                <a:spcPts val="0"/>
              </a:spcBef>
            </a:pPr>
            <a:endParaRPr lang="tr" sz="2000" dirty="0">
              <a:solidFill>
                <a:srgbClr val="000000"/>
              </a:solidFill>
            </a:endParaRPr>
          </a:p>
          <a:p>
            <a:pPr marL="8001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Böylece </a:t>
            </a:r>
            <a:r>
              <a:rPr lang="tr" sz="2000" dirty="0">
                <a:solidFill>
                  <a:srgbClr val="000000"/>
                </a:solidFill>
              </a:rPr>
              <a:t>akımın büyük bir kısmı tedavi edilen kısımdan geçer. Ekstremitenin suyun yüzeyine gelen kısmına vazelin sürülerek ağrı azaltılır.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272204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</a:pPr>
            <a:r>
              <a:rPr lang="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Schenee dört kap uygulaması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" name="Google Shape;222;p1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>
                <a:solidFill>
                  <a:srgbClr val="000000"/>
                </a:solidFill>
              </a:rPr>
              <a:t>Dört ayrı kap kullanılır. Ikisi </a:t>
            </a:r>
            <a:r>
              <a:rPr lang="tr" sz="2000" dirty="0" smtClean="0">
                <a:solidFill>
                  <a:srgbClr val="000000"/>
                </a:solidFill>
              </a:rPr>
              <a:t>kollar </a:t>
            </a:r>
            <a:r>
              <a:rPr lang="tr" sz="2000" dirty="0">
                <a:solidFill>
                  <a:srgbClr val="000000"/>
                </a:solidFill>
              </a:rPr>
              <a:t>ikisi bacaklar içindir. </a:t>
            </a:r>
            <a:endParaRPr lang="tr" sz="20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Daha </a:t>
            </a:r>
            <a:r>
              <a:rPr lang="tr" sz="2000" dirty="0">
                <a:solidFill>
                  <a:srgbClr val="000000"/>
                </a:solidFill>
              </a:rPr>
              <a:t>çok ön kol ve eller, dizin altından itibaren bacaklar ve ayaklar için kullanılır. </a:t>
            </a:r>
            <a:endParaRPr lang="tr" sz="20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Akım </a:t>
            </a:r>
            <a:r>
              <a:rPr lang="tr" sz="2000" dirty="0">
                <a:solidFill>
                  <a:srgbClr val="000000"/>
                </a:solidFill>
              </a:rPr>
              <a:t>hissedince kadar verilir. </a:t>
            </a:r>
            <a:endParaRPr lang="tr" sz="20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20-30 </a:t>
            </a:r>
            <a:r>
              <a:rPr lang="tr" sz="2000" dirty="0">
                <a:solidFill>
                  <a:srgbClr val="000000"/>
                </a:solidFill>
              </a:rPr>
              <a:t>dk uygulama yapılır. 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238606"/>
      </p:ext>
    </p:extLst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Çift kap uygulaması 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" name="Google Shape;225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>
                <a:solidFill>
                  <a:srgbClr val="000000"/>
                </a:solidFill>
              </a:rPr>
              <a:t>İki ayrı kap kullanılır. </a:t>
            </a:r>
            <a:endParaRPr lang="tr" sz="20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İki </a:t>
            </a:r>
            <a:r>
              <a:rPr lang="tr" sz="2000" dirty="0">
                <a:solidFill>
                  <a:srgbClr val="000000"/>
                </a:solidFill>
              </a:rPr>
              <a:t>ekstremite tedavi edilecekse çift kap uygulaması yapılır</a:t>
            </a:r>
            <a:r>
              <a:rPr lang="tr" sz="2000" dirty="0" smtClean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>
                <a:solidFill>
                  <a:srgbClr val="000000"/>
                </a:solidFill>
              </a:rPr>
              <a:t>H</a:t>
            </a:r>
            <a:r>
              <a:rPr lang="tr" sz="2000" dirty="0" smtClean="0">
                <a:solidFill>
                  <a:srgbClr val="000000"/>
                </a:solidFill>
              </a:rPr>
              <a:t>asta </a:t>
            </a:r>
            <a:r>
              <a:rPr lang="tr" sz="2000" dirty="0">
                <a:solidFill>
                  <a:srgbClr val="000000"/>
                </a:solidFill>
              </a:rPr>
              <a:t>hissedinceye kadar akım verilir.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10279"/>
      </p:ext>
    </p:extLst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Sinirlerde elektrofizyoloji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8" name="Google Shape;228;p18"/>
          <p:cNvSpPr txBox="1">
            <a:spLocks noGrp="1"/>
          </p:cNvSpPr>
          <p:nvPr>
            <p:ph idx="1"/>
          </p:nvPr>
        </p:nvSpPr>
        <p:spPr>
          <a:xfrm>
            <a:off x="802386" y="1779662"/>
            <a:ext cx="7543800" cy="19167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tr" sz="2000" dirty="0">
                <a:solidFill>
                  <a:srgbClr val="000000"/>
                </a:solidFill>
              </a:rPr>
              <a:t>Sinirler ve kaslar elektrikle yüklüdür.Sinirlerin içi - dışı ise + yüklüdür. </a:t>
            </a:r>
            <a:endParaRPr lang="tr" sz="2000" dirty="0" smtClean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tr" sz="2000" dirty="0" smtClean="0">
                <a:solidFill>
                  <a:srgbClr val="000000"/>
                </a:solidFill>
              </a:rPr>
              <a:t>Sinir </a:t>
            </a:r>
            <a:r>
              <a:rPr lang="tr" sz="2000" dirty="0">
                <a:solidFill>
                  <a:srgbClr val="000000"/>
                </a:solidFill>
              </a:rPr>
              <a:t>dinleme halinde ise içeriden dışarıya bir akım yoktur. Ki buna membran dinlenim potansiyeli denir. </a:t>
            </a:r>
            <a:endParaRPr lang="tr" sz="2000" dirty="0" smtClean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tr" sz="2000" dirty="0" smtClean="0">
                <a:solidFill>
                  <a:srgbClr val="000000"/>
                </a:solidFill>
              </a:rPr>
              <a:t>Eğer </a:t>
            </a:r>
            <a:r>
              <a:rPr lang="tr" sz="2000" dirty="0">
                <a:solidFill>
                  <a:srgbClr val="000000"/>
                </a:solidFill>
              </a:rPr>
              <a:t>bu sinire bir elektrik akımı uygulanırsa şiddetine göre </a:t>
            </a:r>
            <a:r>
              <a:rPr lang="tr" sz="2000" dirty="0" smtClean="0">
                <a:solidFill>
                  <a:srgbClr val="000000"/>
                </a:solidFill>
              </a:rPr>
              <a:t>membranda </a:t>
            </a:r>
            <a:r>
              <a:rPr lang="tr" sz="2000" dirty="0">
                <a:solidFill>
                  <a:srgbClr val="000000"/>
                </a:solidFill>
              </a:rPr>
              <a:t>bir potansiyel </a:t>
            </a:r>
            <a:r>
              <a:rPr lang="tr" sz="2000" dirty="0" smtClean="0">
                <a:solidFill>
                  <a:srgbClr val="000000"/>
                </a:solidFill>
              </a:rPr>
              <a:t>fark </a:t>
            </a:r>
            <a:r>
              <a:rPr lang="tr" sz="2000" dirty="0">
                <a:solidFill>
                  <a:srgbClr val="000000"/>
                </a:solidFill>
              </a:rPr>
              <a:t>meydana </a:t>
            </a:r>
            <a:r>
              <a:rPr lang="tr" sz="2000" dirty="0" smtClean="0">
                <a:solidFill>
                  <a:srgbClr val="000000"/>
                </a:solidFill>
              </a:rPr>
              <a:t>gelecektir.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2598"/>
      </p:ext>
    </p:extLst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9"/>
          <p:cNvSpPr txBox="1">
            <a:spLocks noGrp="1"/>
          </p:cNvSpPr>
          <p:nvPr>
            <p:ph idx="1"/>
          </p:nvPr>
        </p:nvSpPr>
        <p:spPr>
          <a:xfrm>
            <a:off x="827584" y="1203598"/>
            <a:ext cx="7543800" cy="303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Anottan </a:t>
            </a:r>
            <a:r>
              <a:rPr lang="tr" sz="2000" dirty="0">
                <a:solidFill>
                  <a:srgbClr val="000000"/>
                </a:solidFill>
              </a:rPr>
              <a:t>akım verilirse membrandaki potansiyel farkı artacak ve implusların geçişi </a:t>
            </a:r>
            <a:r>
              <a:rPr lang="tr" sz="2000" dirty="0" smtClean="0">
                <a:solidFill>
                  <a:srgbClr val="000000"/>
                </a:solidFill>
              </a:rPr>
              <a:t>zorlaşacaktır.</a:t>
            </a:r>
            <a:endParaRPr lang="tr" sz="20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endParaRPr lang="tr" sz="20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Eğer </a:t>
            </a:r>
            <a:r>
              <a:rPr lang="tr" sz="2000" dirty="0">
                <a:solidFill>
                  <a:srgbClr val="000000"/>
                </a:solidFill>
              </a:rPr>
              <a:t>akım katotdan verilirse membran deşarj olur ve permabilitesi artar ve impluslar daha kolaylıkla geçebilirler. 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endParaRPr lang="tr" sz="20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800"/>
              <a:buFont typeface="Arial" panose="020B0604020202020204" pitchFamily="34" charset="0"/>
              <a:buChar char="•"/>
            </a:pPr>
            <a:r>
              <a:rPr lang="tr" sz="2000" dirty="0" smtClean="0">
                <a:solidFill>
                  <a:srgbClr val="000000"/>
                </a:solidFill>
              </a:rPr>
              <a:t>Membran </a:t>
            </a:r>
            <a:r>
              <a:rPr lang="tr" sz="2000" dirty="0">
                <a:solidFill>
                  <a:srgbClr val="000000"/>
                </a:solidFill>
              </a:rPr>
              <a:t>dinlenim potansiyeli - 70 ve - 90 mV arasındadır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78503"/>
      </p:ext>
    </p:extLst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930CF9-236E-4E45-85F7-BE6A7875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Düz akımın </a:t>
            </a:r>
            <a:r>
              <a:rPr lang="tr-TR" dirty="0" err="1">
                <a:solidFill>
                  <a:srgbClr val="C00000"/>
                </a:solidFill>
              </a:rPr>
              <a:t>modifiye</a:t>
            </a:r>
            <a:r>
              <a:rPr lang="tr-TR" dirty="0">
                <a:solidFill>
                  <a:srgbClr val="C00000"/>
                </a:solidFill>
              </a:rPr>
              <a:t> şekilleri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E880284-80C6-4D4A-890A-2608C1BF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9622"/>
            <a:ext cx="7543800" cy="303809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i="1" dirty="0" smtClean="0">
                <a:solidFill>
                  <a:srgbClr val="C00000"/>
                </a:solidFill>
              </a:rPr>
              <a:t>Kesikli Düz Akım : </a:t>
            </a:r>
            <a:r>
              <a:rPr lang="tr-TR" sz="2000" dirty="0" smtClean="0"/>
              <a:t>Düz </a:t>
            </a:r>
            <a:r>
              <a:rPr lang="tr-TR" sz="2000" dirty="0"/>
              <a:t>akımın en çok kullanılan </a:t>
            </a:r>
            <a:r>
              <a:rPr lang="tr-TR" sz="2000" dirty="0" err="1"/>
              <a:t>modifiye</a:t>
            </a:r>
            <a:r>
              <a:rPr lang="tr-TR" sz="2000" dirty="0"/>
              <a:t> şeklidir.</a:t>
            </a:r>
            <a:r>
              <a:rPr lang="tr-TR" sz="2000" u="sng" dirty="0"/>
              <a:t> </a:t>
            </a:r>
            <a:r>
              <a:rPr lang="tr-TR" sz="2000" dirty="0"/>
              <a:t>Akımın başlangıç ve bitiş noktaları düzenli aralıklarla birbirini takip eder.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Şiddetin </a:t>
            </a:r>
            <a:r>
              <a:rPr lang="tr-TR" sz="2000" dirty="0" err="1"/>
              <a:t>Iniş</a:t>
            </a:r>
            <a:r>
              <a:rPr lang="tr-TR" sz="2000" dirty="0"/>
              <a:t> ve çıkışı anı olan kesikli galvanize </a:t>
            </a:r>
            <a:r>
              <a:rPr lang="tr-TR" sz="2000" dirty="0" err="1"/>
              <a:t>rektangüler</a:t>
            </a:r>
            <a:r>
              <a:rPr lang="tr-TR" sz="2000" dirty="0"/>
              <a:t> kesikli </a:t>
            </a:r>
            <a:r>
              <a:rPr lang="tr-TR" sz="2000" dirty="0" err="1"/>
              <a:t>galvani</a:t>
            </a:r>
            <a:r>
              <a:rPr lang="tr-TR" sz="2000" dirty="0"/>
              <a:t> denir. Şiddeti yavaşça yükselip alçalan kesikli galvaniğe ise </a:t>
            </a:r>
            <a:r>
              <a:rPr lang="tr-TR" sz="2000" b="1" dirty="0" err="1"/>
              <a:t>trapezoid</a:t>
            </a:r>
            <a:r>
              <a:rPr lang="tr-TR" sz="2000" dirty="0"/>
              <a:t> ( </a:t>
            </a:r>
            <a:r>
              <a:rPr lang="tr-TR" sz="2000" dirty="0" err="1"/>
              <a:t>progressif</a:t>
            </a:r>
            <a:r>
              <a:rPr lang="tr-TR" sz="2000" dirty="0"/>
              <a:t> ) </a:t>
            </a:r>
            <a:r>
              <a:rPr lang="tr-TR" sz="2000" dirty="0" err="1"/>
              <a:t>galvani</a:t>
            </a:r>
            <a:r>
              <a:rPr lang="tr-TR" sz="2000" dirty="0"/>
              <a:t> denir 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akımın geçiş süresi ve sıklığı ayarlanabilir. Genelde 300 </a:t>
            </a:r>
            <a:r>
              <a:rPr lang="tr-TR" sz="2000" dirty="0" err="1"/>
              <a:t>ms</a:t>
            </a:r>
            <a:r>
              <a:rPr lang="tr-TR" sz="2000" dirty="0"/>
              <a:t> geçiş,  600 </a:t>
            </a:r>
            <a:r>
              <a:rPr lang="tr-TR" sz="2000" dirty="0" err="1"/>
              <a:t>ms</a:t>
            </a:r>
            <a:r>
              <a:rPr lang="tr-TR" sz="2000" dirty="0"/>
              <a:t> dinlenme süresi olarak ayarlanır. </a:t>
            </a:r>
            <a:r>
              <a:rPr lang="tr-TR" sz="2000" dirty="0" err="1" smtClean="0"/>
              <a:t>Denerve</a:t>
            </a:r>
            <a:r>
              <a:rPr lang="tr-TR" sz="2000" dirty="0" smtClean="0"/>
              <a:t> </a:t>
            </a:r>
            <a:r>
              <a:rPr lang="tr-TR" sz="2000" dirty="0"/>
              <a:t>kas çabuk yorulduğu </a:t>
            </a:r>
            <a:r>
              <a:rPr lang="tr-TR" sz="2000" dirty="0" smtClean="0"/>
              <a:t>için </a:t>
            </a:r>
            <a:r>
              <a:rPr lang="tr-TR" sz="2000" dirty="0"/>
              <a:t>genellikle </a:t>
            </a:r>
            <a:r>
              <a:rPr lang="tr-TR" sz="2000" dirty="0" err="1" smtClean="0"/>
              <a:t>dinlenim</a:t>
            </a:r>
            <a:r>
              <a:rPr lang="tr-TR" sz="2000" dirty="0" smtClean="0"/>
              <a:t> </a:t>
            </a:r>
            <a:r>
              <a:rPr lang="tr-TR" sz="2000" dirty="0"/>
              <a:t>süresi geçişin 2 katı olur.</a:t>
            </a:r>
          </a:p>
        </p:txBody>
      </p:sp>
    </p:spTree>
    <p:extLst>
      <p:ext uri="{BB962C8B-B14F-4D97-AF65-F5344CB8AC3E}">
        <p14:creationId xmlns:p14="http://schemas.microsoft.com/office/powerpoint/2010/main" val="2749103028"/>
      </p:ext>
    </p:extLst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689B6C-000D-2E43-8B49-34BB30AD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1583872"/>
          </a:xfrm>
        </p:spPr>
        <p:txBody>
          <a:bodyPr/>
          <a:lstStyle/>
          <a:p>
            <a:r>
              <a:rPr lang="tr-TR" dirty="0" err="1" smtClean="0"/>
              <a:t>Surge</a:t>
            </a:r>
            <a:r>
              <a:rPr lang="tr-TR" dirty="0" smtClean="0"/>
              <a:t> edilmiş </a:t>
            </a:r>
            <a:r>
              <a:rPr lang="tr-TR" dirty="0" err="1" smtClean="0"/>
              <a:t>galvani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C6B706-7777-7642-9FE0-9FC961C5D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70" y="1779662"/>
            <a:ext cx="7169943" cy="3082110"/>
          </a:xfrm>
        </p:spPr>
        <p:txBody>
          <a:bodyPr>
            <a:normAutofit/>
          </a:bodyPr>
          <a:lstStyle/>
          <a:p>
            <a:r>
              <a:rPr lang="tr-TR" sz="2000" dirty="0"/>
              <a:t>Duyu sinirlerini uyararak, refleks </a:t>
            </a:r>
            <a:r>
              <a:rPr lang="tr-TR" sz="2000" dirty="0" err="1"/>
              <a:t>vazodilatasyon</a:t>
            </a:r>
            <a:r>
              <a:rPr lang="tr-TR" sz="2000" dirty="0"/>
              <a:t> ve </a:t>
            </a:r>
            <a:r>
              <a:rPr lang="tr-TR" sz="2000" dirty="0" err="1"/>
              <a:t>eritem</a:t>
            </a:r>
            <a:r>
              <a:rPr lang="tr-TR" sz="2000" dirty="0"/>
              <a:t> meydana getirir.</a:t>
            </a:r>
          </a:p>
          <a:p>
            <a:r>
              <a:rPr lang="tr-TR" sz="2000" dirty="0"/>
              <a:t>Motor sinileri uyararak , kasta </a:t>
            </a:r>
            <a:r>
              <a:rPr lang="tr-TR" sz="2000" dirty="0" err="1"/>
              <a:t>kontraksiyon</a:t>
            </a:r>
            <a:r>
              <a:rPr lang="tr-TR" sz="2000" dirty="0"/>
              <a:t> meydana getirir.</a:t>
            </a:r>
          </a:p>
          <a:p>
            <a:r>
              <a:rPr lang="tr-TR" sz="2000" dirty="0" err="1"/>
              <a:t>Denerve</a:t>
            </a:r>
            <a:r>
              <a:rPr lang="tr-TR" sz="2000" dirty="0"/>
              <a:t> kaslarda </a:t>
            </a:r>
            <a:r>
              <a:rPr lang="tr-TR" sz="2000" dirty="0" err="1"/>
              <a:t>kontraksiyon</a:t>
            </a:r>
            <a:r>
              <a:rPr lang="tr-TR" sz="2000" dirty="0"/>
              <a:t> oluşturabilir.</a:t>
            </a:r>
          </a:p>
          <a:p>
            <a:r>
              <a:rPr lang="tr-TR" sz="2000" dirty="0"/>
              <a:t>Her devir 1 saniye sürer.</a:t>
            </a:r>
          </a:p>
          <a:p>
            <a:r>
              <a:rPr lang="tr-TR" sz="2000" dirty="0"/>
              <a:t>( on:1sn Off:1 </a:t>
            </a:r>
            <a:r>
              <a:rPr lang="tr-TR" sz="2000" dirty="0" err="1"/>
              <a:t>sn</a:t>
            </a:r>
            <a:r>
              <a:rPr lang="tr-TR" sz="2000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609241647"/>
      </p:ext>
    </p:extLst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68A689-62D7-3940-AD6B-D916F32C5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23862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E62D9E-AB5B-E34A-9373-8180E8C0B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491630"/>
            <a:ext cx="7429499" cy="2186558"/>
          </a:xfrm>
        </p:spPr>
        <p:txBody>
          <a:bodyPr>
            <a:noAutofit/>
          </a:bodyPr>
          <a:lstStyle/>
          <a:p>
            <a:r>
              <a:rPr lang="tr-TR" sz="2000" dirty="0"/>
              <a:t>Kısa süreli uygulamalar için 5-10 </a:t>
            </a:r>
            <a:r>
              <a:rPr lang="tr-TR" sz="2000" dirty="0" err="1"/>
              <a:t>ma</a:t>
            </a:r>
            <a:endParaRPr lang="tr-TR" sz="2000" dirty="0"/>
          </a:p>
          <a:p>
            <a:r>
              <a:rPr lang="tr-TR" sz="2000" dirty="0"/>
              <a:t>Uzun süreli uygulamalar için 5-20 </a:t>
            </a:r>
            <a:r>
              <a:rPr lang="tr-TR" sz="2000" dirty="0" err="1"/>
              <a:t>ma</a:t>
            </a:r>
            <a:r>
              <a:rPr lang="tr-TR" sz="2000" dirty="0"/>
              <a:t> akim yeterlidir.</a:t>
            </a:r>
          </a:p>
          <a:p>
            <a:r>
              <a:rPr lang="tr-TR" sz="2000" dirty="0"/>
              <a:t>Günde 1-2 kez yapılabilir.</a:t>
            </a:r>
          </a:p>
          <a:p>
            <a:r>
              <a:rPr lang="tr-TR" sz="2000" dirty="0"/>
              <a:t>Uygulama süresi 5-20 </a:t>
            </a:r>
            <a:r>
              <a:rPr lang="tr-TR" sz="2000" dirty="0" err="1"/>
              <a:t>dk</a:t>
            </a:r>
            <a:r>
              <a:rPr lang="tr-TR" sz="2000" dirty="0"/>
              <a:t> </a:t>
            </a:r>
            <a:r>
              <a:rPr lang="tr-TR" sz="2000" dirty="0" err="1"/>
              <a:t>dır</a:t>
            </a:r>
            <a:r>
              <a:rPr lang="tr-TR" sz="2000" dirty="0"/>
              <a:t>. </a:t>
            </a:r>
          </a:p>
          <a:p>
            <a:r>
              <a:rPr lang="tr-TR" sz="2000" dirty="0"/>
              <a:t>Akim şiddeti ağrı oluşturmayacak düzeydedir. </a:t>
            </a:r>
          </a:p>
          <a:p>
            <a:r>
              <a:rPr lang="tr-TR" sz="2000" dirty="0"/>
              <a:t>Daha çok dolaşım problemlerinde kullanılır. </a:t>
            </a:r>
          </a:p>
          <a:p>
            <a:r>
              <a:rPr lang="tr-TR" sz="2000" dirty="0"/>
              <a:t>Geçiş ve dinlenme süreleri eşit </a:t>
            </a:r>
            <a:r>
              <a:rPr lang="tr-TR" sz="2000" dirty="0" err="1"/>
              <a:t>ayarlanir</a:t>
            </a:r>
            <a:r>
              <a:rPr lang="tr-T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8251026"/>
      </p:ext>
    </p:extLst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319DD1-0E03-7648-94BE-E6B00ACBC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11510"/>
            <a:ext cx="8712968" cy="721055"/>
          </a:xfrm>
        </p:spPr>
        <p:txBody>
          <a:bodyPr>
            <a:noAutofit/>
          </a:bodyPr>
          <a:lstStyle/>
          <a:p>
            <a:r>
              <a:rPr lang="tr-TR" sz="3600" dirty="0"/>
              <a:t>     </a:t>
            </a:r>
            <a:r>
              <a:rPr lang="tr-TR" sz="3600" dirty="0" err="1">
                <a:solidFill>
                  <a:srgbClr val="C00000"/>
                </a:solidFill>
              </a:rPr>
              <a:t>Modifiye</a:t>
            </a:r>
            <a:r>
              <a:rPr lang="tr-TR" sz="3600" dirty="0">
                <a:solidFill>
                  <a:srgbClr val="C00000"/>
                </a:solidFill>
              </a:rPr>
              <a:t> düz akımların fizyolojik etkileri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4D86AC-B9E9-414E-B6E0-3B0EA0813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275606"/>
            <a:ext cx="7429499" cy="4046146"/>
          </a:xfrm>
        </p:spPr>
        <p:txBody>
          <a:bodyPr>
            <a:normAutofit/>
          </a:bodyPr>
          <a:lstStyle/>
          <a:p>
            <a:r>
              <a:rPr lang="tr-TR" sz="2000" i="1" dirty="0">
                <a:solidFill>
                  <a:srgbClr val="C00000"/>
                </a:solidFill>
              </a:rPr>
              <a:t>Duyu sinirleri üzerine: </a:t>
            </a:r>
            <a:r>
              <a:rPr lang="tr-TR" sz="2000" dirty="0"/>
              <a:t>uyarma etkileri fazladır. Refleks </a:t>
            </a:r>
            <a:r>
              <a:rPr lang="tr-TR" sz="2000" dirty="0" err="1"/>
              <a:t>vazodilatasyon</a:t>
            </a:r>
            <a:r>
              <a:rPr lang="tr-TR" sz="2000" dirty="0"/>
              <a:t> sonucu </a:t>
            </a:r>
            <a:r>
              <a:rPr lang="tr-TR" sz="2000" dirty="0" err="1"/>
              <a:t>eritem</a:t>
            </a:r>
            <a:r>
              <a:rPr lang="tr-TR" sz="2000" dirty="0"/>
              <a:t> meydana getirirler .</a:t>
            </a:r>
          </a:p>
          <a:p>
            <a:r>
              <a:rPr lang="tr-TR" sz="2000" i="1" dirty="0">
                <a:solidFill>
                  <a:srgbClr val="C00000"/>
                </a:solidFill>
              </a:rPr>
              <a:t>Motor sinirler üzerine: </a:t>
            </a:r>
            <a:r>
              <a:rPr lang="tr-TR" sz="2000" dirty="0"/>
              <a:t>o sınırın </a:t>
            </a:r>
            <a:r>
              <a:rPr lang="tr-TR" sz="2000" dirty="0" err="1"/>
              <a:t>inerve</a:t>
            </a:r>
            <a:r>
              <a:rPr lang="tr-TR" sz="2000" dirty="0"/>
              <a:t> ettiği kasta </a:t>
            </a:r>
            <a:r>
              <a:rPr lang="tr-TR" sz="2000" i="1" dirty="0" err="1"/>
              <a:t>kontraksiyon</a:t>
            </a:r>
            <a:r>
              <a:rPr lang="tr-TR" sz="2000" i="1" dirty="0"/>
              <a:t> meydana getirirler.</a:t>
            </a:r>
          </a:p>
          <a:p>
            <a:r>
              <a:rPr lang="tr-TR" sz="2000" i="1" dirty="0" err="1">
                <a:solidFill>
                  <a:srgbClr val="C00000"/>
                </a:solidFill>
              </a:rPr>
              <a:t>Denerve</a:t>
            </a:r>
            <a:r>
              <a:rPr lang="tr-TR" sz="2000" i="1" dirty="0">
                <a:solidFill>
                  <a:srgbClr val="C00000"/>
                </a:solidFill>
              </a:rPr>
              <a:t> kaslar üzerine: </a:t>
            </a:r>
            <a:r>
              <a:rPr lang="tr-TR" sz="2000" dirty="0" err="1"/>
              <a:t>denerve</a:t>
            </a:r>
            <a:r>
              <a:rPr lang="tr-TR" sz="2000" dirty="0"/>
              <a:t> kaslar </a:t>
            </a:r>
            <a:r>
              <a:rPr lang="tr-TR" sz="2000" dirty="0" err="1"/>
              <a:t>modifiye</a:t>
            </a:r>
            <a:r>
              <a:rPr lang="tr-TR" sz="2000" dirty="0"/>
              <a:t> düz </a:t>
            </a:r>
            <a:r>
              <a:rPr lang="tr-TR" sz="2000" dirty="0" err="1"/>
              <a:t>akimlara</a:t>
            </a:r>
            <a:r>
              <a:rPr lang="tr-TR" sz="2000" dirty="0"/>
              <a:t> daima cevap verirler. Meydana gelen </a:t>
            </a:r>
            <a:r>
              <a:rPr lang="tr-TR" sz="2000" dirty="0" err="1"/>
              <a:t>kontraksiyonlar</a:t>
            </a:r>
            <a:r>
              <a:rPr lang="tr-TR" sz="2000" dirty="0"/>
              <a:t> </a:t>
            </a:r>
            <a:r>
              <a:rPr lang="tr-TR" sz="2000" dirty="0" err="1" smtClean="0"/>
              <a:t>sürüncemelidir</a:t>
            </a:r>
            <a:r>
              <a:rPr lang="tr-TR" sz="2000" dirty="0"/>
              <a:t>.</a:t>
            </a:r>
          </a:p>
          <a:p>
            <a:r>
              <a:rPr lang="tr-TR" sz="2000" i="1" dirty="0">
                <a:solidFill>
                  <a:srgbClr val="C00000"/>
                </a:solidFill>
              </a:rPr>
              <a:t>Kutup etkileri : </a:t>
            </a:r>
            <a:r>
              <a:rPr lang="tr-TR" sz="2000" dirty="0"/>
              <a:t>Düz </a:t>
            </a:r>
            <a:r>
              <a:rPr lang="tr-TR" sz="2000" dirty="0" err="1"/>
              <a:t>galvanideki</a:t>
            </a:r>
            <a:r>
              <a:rPr lang="tr-TR" sz="2000" dirty="0"/>
              <a:t> gibi  (-) kutup (+) kutuptan daha etkilidir.</a:t>
            </a:r>
            <a:endParaRPr lang="tr-TR" sz="2000" u="sng" dirty="0"/>
          </a:p>
        </p:txBody>
      </p:sp>
    </p:spTree>
    <p:extLst>
      <p:ext uri="{BB962C8B-B14F-4D97-AF65-F5344CB8AC3E}">
        <p14:creationId xmlns:p14="http://schemas.microsoft.com/office/powerpoint/2010/main" val="298357720"/>
      </p:ext>
    </p:extLst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50D4A9-7DC2-A74C-8C25-2A5ED1458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9542"/>
            <a:ext cx="7429499" cy="3780288"/>
          </a:xfrm>
        </p:spPr>
        <p:txBody>
          <a:bodyPr>
            <a:normAutofit/>
          </a:bodyPr>
          <a:lstStyle/>
          <a:p>
            <a:r>
              <a:rPr lang="tr-TR" sz="2000" dirty="0" err="1"/>
              <a:t>Denerve</a:t>
            </a:r>
            <a:r>
              <a:rPr lang="tr-TR" sz="2000" dirty="0"/>
              <a:t> kaslar </a:t>
            </a:r>
            <a:r>
              <a:rPr lang="tr-TR" sz="2000" dirty="0" err="1"/>
              <a:t>i</a:t>
            </a:r>
            <a:r>
              <a:rPr lang="tr-TR" sz="2000" dirty="0" err="1" smtClean="0"/>
              <a:t>rritabilitesini</a:t>
            </a:r>
            <a:r>
              <a:rPr lang="tr-TR" sz="2000" dirty="0"/>
              <a:t>, </a:t>
            </a:r>
            <a:r>
              <a:rPr lang="tr-TR" sz="2000" dirty="0" err="1" smtClean="0"/>
              <a:t>kontraktibilitesini</a:t>
            </a:r>
            <a:r>
              <a:rPr lang="tr-TR" sz="2000" dirty="0" smtClean="0"/>
              <a:t> ve </a:t>
            </a:r>
            <a:r>
              <a:rPr lang="tr-TR" sz="2000" dirty="0"/>
              <a:t>elastikiyetini kaybederler.</a:t>
            </a:r>
          </a:p>
          <a:p>
            <a:r>
              <a:rPr lang="tr-TR" sz="2000" dirty="0"/>
              <a:t>Akim iyi bir </a:t>
            </a:r>
            <a:r>
              <a:rPr lang="tr-TR" sz="2000" dirty="0" err="1"/>
              <a:t>kontraksiyon</a:t>
            </a:r>
            <a:r>
              <a:rPr lang="tr-TR" sz="2000" dirty="0"/>
              <a:t> alınana kadar yavaş yavaş artırılır ve </a:t>
            </a:r>
            <a:r>
              <a:rPr lang="tr-TR" sz="2000" dirty="0" err="1"/>
              <a:t>kontraksiyon</a:t>
            </a:r>
            <a:r>
              <a:rPr lang="tr-TR" sz="2000" dirty="0"/>
              <a:t> görüldüğünde o şiddette devam edilir .</a:t>
            </a:r>
          </a:p>
          <a:p>
            <a:r>
              <a:rPr lang="tr-TR" sz="2000" dirty="0"/>
              <a:t>Tedavi süresince her kastan </a:t>
            </a:r>
            <a:r>
              <a:rPr lang="tr-TR" sz="2000" b="1" i="1" dirty="0">
                <a:solidFill>
                  <a:srgbClr val="C00000"/>
                </a:solidFill>
              </a:rPr>
              <a:t>300 </a:t>
            </a:r>
            <a:r>
              <a:rPr lang="tr-TR" sz="2000" b="1" i="1" dirty="0" err="1">
                <a:solidFill>
                  <a:srgbClr val="C00000"/>
                </a:solidFill>
              </a:rPr>
              <a:t>kontraksiyon</a:t>
            </a:r>
            <a:r>
              <a:rPr lang="tr-TR" sz="2000" b="1" i="1" dirty="0">
                <a:solidFill>
                  <a:srgbClr val="C00000"/>
                </a:solidFill>
              </a:rPr>
              <a:t> </a:t>
            </a:r>
            <a:r>
              <a:rPr lang="tr-TR" sz="2000" dirty="0"/>
              <a:t>alınması arzu edilir ama bu , </a:t>
            </a:r>
            <a:r>
              <a:rPr lang="tr-TR" sz="2000" dirty="0" smtClean="0"/>
              <a:t>kasın </a:t>
            </a:r>
            <a:r>
              <a:rPr lang="tr-TR" sz="2000" dirty="0"/>
              <a:t>yorulması,  tedavi edilecek kas sayısının fazla olduğu durumlarda belli bir zaman içinde </a:t>
            </a:r>
            <a:r>
              <a:rPr lang="tr-TR" sz="2000" dirty="0" smtClean="0"/>
              <a:t>her </a:t>
            </a:r>
            <a:r>
              <a:rPr lang="tr-TR" sz="2000" dirty="0"/>
              <a:t>kastan aynı sayıda </a:t>
            </a:r>
            <a:r>
              <a:rPr lang="tr-TR" sz="2000" dirty="0" err="1"/>
              <a:t>kontraksiyon</a:t>
            </a:r>
            <a:r>
              <a:rPr lang="tr-TR" sz="2000" dirty="0"/>
              <a:t> alınmaması gibi nedenlerle pek mümkün olmaz.</a:t>
            </a:r>
          </a:p>
          <a:p>
            <a:r>
              <a:rPr lang="tr-TR" sz="2000" dirty="0"/>
              <a:t>Bu sebepten dolayı </a:t>
            </a:r>
            <a:r>
              <a:rPr lang="tr-TR" sz="2000" b="1" i="1" dirty="0">
                <a:solidFill>
                  <a:srgbClr val="C00000"/>
                </a:solidFill>
              </a:rPr>
              <a:t>her kastan en az (30+30+30) veya (45+45) </a:t>
            </a:r>
            <a:r>
              <a:rPr lang="tr-TR" sz="2000" b="1" i="1" dirty="0" err="1">
                <a:solidFill>
                  <a:srgbClr val="C00000"/>
                </a:solidFill>
              </a:rPr>
              <a:t>kontraksiyon</a:t>
            </a:r>
            <a:r>
              <a:rPr lang="tr-TR" sz="2000" dirty="0"/>
              <a:t> almak gerekir.</a:t>
            </a:r>
          </a:p>
        </p:txBody>
      </p:sp>
    </p:spTree>
    <p:extLst>
      <p:ext uri="{BB962C8B-B14F-4D97-AF65-F5344CB8AC3E}">
        <p14:creationId xmlns:p14="http://schemas.microsoft.com/office/powerpoint/2010/main" val="2436159790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Galvanik Akım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Elektron akım yönü </a:t>
            </a:r>
            <a:r>
              <a:rPr lang="tr-TR" sz="2000" dirty="0" err="1"/>
              <a:t>katoddan</a:t>
            </a:r>
            <a:r>
              <a:rPr lang="tr-TR" sz="2000" dirty="0"/>
              <a:t> (-), </a:t>
            </a:r>
            <a:r>
              <a:rPr lang="tr-TR" sz="2000" dirty="0" smtClean="0"/>
              <a:t>anoda </a:t>
            </a:r>
            <a:r>
              <a:rPr lang="tr-TR" sz="2000" dirty="0"/>
              <a:t>(+) doğrudur.</a:t>
            </a:r>
          </a:p>
        </p:txBody>
      </p:sp>
      <p:pic>
        <p:nvPicPr>
          <p:cNvPr id="1026" name="Picture 2" descr="C:\Users\pc\Documents\SEMANUR\galavan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211710"/>
            <a:ext cx="4320480" cy="252028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teşekkürler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815498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83518"/>
            <a:ext cx="8568952" cy="915566"/>
          </a:xfrm>
        </p:spPr>
        <p:txBody>
          <a:bodyPr anchor="t">
            <a:normAutofit/>
          </a:bodyPr>
          <a:lstStyle/>
          <a:p>
            <a:r>
              <a:rPr lang="tr-TR" dirty="0" smtClean="0"/>
              <a:t>Kimyasal </a:t>
            </a:r>
            <a:r>
              <a:rPr lang="tr-TR" dirty="0"/>
              <a:t>ve Fizyolojik </a:t>
            </a:r>
            <a:r>
              <a:rPr lang="tr-TR" dirty="0" smtClean="0"/>
              <a:t>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90340" y="1059582"/>
            <a:ext cx="8568952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i="1" u="sng" dirty="0">
                <a:solidFill>
                  <a:schemeClr val="accent2"/>
                </a:solidFill>
              </a:rPr>
              <a:t>Pozitif kutup (anot): </a:t>
            </a:r>
          </a:p>
          <a:p>
            <a:r>
              <a:rPr lang="tr-TR" sz="1800" dirty="0"/>
              <a:t>Kimyasal etkisi, asit </a:t>
            </a:r>
            <a:r>
              <a:rPr lang="tr-TR" sz="1800" dirty="0" smtClean="0"/>
              <a:t>reaksiyonu.</a:t>
            </a:r>
            <a:endParaRPr lang="tr-TR" sz="1800" dirty="0"/>
          </a:p>
          <a:p>
            <a:r>
              <a:rPr lang="tr-TR" sz="1800" dirty="0"/>
              <a:t>Fizyolojik etkisi, doku sertleşmesi, sinir </a:t>
            </a:r>
            <a:r>
              <a:rPr lang="tr-TR" sz="1800" dirty="0" err="1"/>
              <a:t>irritabilitesinde</a:t>
            </a:r>
            <a:r>
              <a:rPr lang="tr-TR" sz="1800" dirty="0"/>
              <a:t> </a:t>
            </a:r>
            <a:r>
              <a:rPr lang="tr-TR" sz="1800" dirty="0" smtClean="0"/>
              <a:t>azalma.</a:t>
            </a:r>
            <a:endParaRPr lang="tr-TR" sz="1800" dirty="0"/>
          </a:p>
          <a:p>
            <a:pPr marL="0" indent="0">
              <a:buNone/>
            </a:pPr>
            <a:endParaRPr lang="tr-TR" sz="1800" b="1" i="1" u="sng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tr-TR" sz="1800" b="1" i="1" u="sng" dirty="0" smtClean="0">
                <a:solidFill>
                  <a:schemeClr val="accent2"/>
                </a:solidFill>
              </a:rPr>
              <a:t>Negatif </a:t>
            </a:r>
            <a:r>
              <a:rPr lang="tr-TR" sz="1800" b="1" i="1" u="sng" dirty="0">
                <a:solidFill>
                  <a:schemeClr val="accent2"/>
                </a:solidFill>
              </a:rPr>
              <a:t>kutup (katot): </a:t>
            </a:r>
          </a:p>
          <a:p>
            <a:r>
              <a:rPr lang="tr-TR" sz="1800" dirty="0"/>
              <a:t>Kimyasal etkisi, alkali reaksiyonudur.</a:t>
            </a:r>
          </a:p>
          <a:p>
            <a:r>
              <a:rPr lang="tr-TR" sz="1800" dirty="0"/>
              <a:t>Fizyolojik etkisi, doku yumuşaması, sinir </a:t>
            </a:r>
            <a:r>
              <a:rPr lang="tr-TR" sz="1800" dirty="0" err="1"/>
              <a:t>irritabilitesinde</a:t>
            </a:r>
            <a:r>
              <a:rPr lang="tr-TR" sz="1800" dirty="0"/>
              <a:t> </a:t>
            </a:r>
            <a:r>
              <a:rPr lang="tr-TR" sz="1800" dirty="0" smtClean="0"/>
              <a:t>artma.</a:t>
            </a:r>
            <a:endParaRPr lang="tr-TR" sz="1800" dirty="0"/>
          </a:p>
          <a:p>
            <a:pPr marL="0" indent="0">
              <a:buNone/>
            </a:pPr>
            <a:endParaRPr lang="tr-TR" sz="1800" b="1" i="1" u="sng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tr-TR" sz="1800" b="1" i="1" u="sng" dirty="0" smtClean="0">
                <a:solidFill>
                  <a:schemeClr val="accent2"/>
                </a:solidFill>
              </a:rPr>
              <a:t>Her </a:t>
            </a:r>
            <a:r>
              <a:rPr lang="tr-TR" sz="1800" b="1" i="1" u="sng" dirty="0">
                <a:solidFill>
                  <a:schemeClr val="accent2"/>
                </a:solidFill>
              </a:rPr>
              <a:t>iki kutup:</a:t>
            </a:r>
          </a:p>
          <a:p>
            <a:r>
              <a:rPr lang="tr-TR" sz="1800" dirty="0"/>
              <a:t>Kimyasal etkisi</a:t>
            </a:r>
            <a:r>
              <a:rPr lang="tr-TR" sz="1800" dirty="0" smtClean="0"/>
              <a:t>, </a:t>
            </a:r>
            <a:r>
              <a:rPr lang="tr-TR" sz="1800" dirty="0" err="1" smtClean="0"/>
              <a:t>vazodilatasyon</a:t>
            </a:r>
            <a:r>
              <a:rPr lang="tr-TR" sz="1800" dirty="0"/>
              <a:t>.</a:t>
            </a:r>
          </a:p>
          <a:p>
            <a:r>
              <a:rPr lang="tr-TR" sz="1800" dirty="0" err="1"/>
              <a:t>Vazomotor</a:t>
            </a:r>
            <a:r>
              <a:rPr lang="tr-TR" sz="1800" dirty="0"/>
              <a:t> </a:t>
            </a:r>
            <a:r>
              <a:rPr lang="tr-TR" sz="1800" dirty="0" err="1" smtClean="0"/>
              <a:t>stimülasyon</a:t>
            </a:r>
            <a:r>
              <a:rPr lang="tr-TR" sz="1800" dirty="0" smtClean="0"/>
              <a:t>.</a:t>
            </a:r>
            <a:endParaRPr lang="tr-TR" sz="1800" dirty="0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err="1" smtClean="0"/>
              <a:t>Endikasyonlar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4249" y="1203598"/>
            <a:ext cx="7543800" cy="3038094"/>
          </a:xfrm>
        </p:spPr>
        <p:txBody>
          <a:bodyPr anchor="ctr">
            <a:normAutofit/>
          </a:bodyPr>
          <a:lstStyle/>
          <a:p>
            <a:r>
              <a:rPr lang="tr-TR" sz="2400" b="1" i="1" dirty="0" err="1"/>
              <a:t>Denerve</a:t>
            </a:r>
            <a:r>
              <a:rPr lang="tr-TR" sz="2400" b="1" i="1" dirty="0"/>
              <a:t> </a:t>
            </a:r>
            <a:r>
              <a:rPr lang="tr-TR" sz="2400" b="1" i="1" dirty="0" smtClean="0"/>
              <a:t>kas tedavisi</a:t>
            </a:r>
            <a:endParaRPr lang="tr-TR" sz="2400" b="1" i="1" dirty="0"/>
          </a:p>
          <a:p>
            <a:r>
              <a:rPr lang="tr-TR" sz="2400" b="1" i="1" dirty="0"/>
              <a:t>Kasın </a:t>
            </a:r>
            <a:r>
              <a:rPr lang="tr-TR" sz="2400" b="1" i="1" dirty="0" err="1"/>
              <a:t>tonusunu</a:t>
            </a:r>
            <a:r>
              <a:rPr lang="tr-TR" sz="2400" b="1" i="1" dirty="0"/>
              <a:t> </a:t>
            </a:r>
            <a:r>
              <a:rPr lang="tr-TR" sz="2400" b="1" i="1" dirty="0" smtClean="0"/>
              <a:t>artırmak amaçlı</a:t>
            </a:r>
            <a:endParaRPr lang="tr-TR" sz="2400" b="1" i="1" dirty="0"/>
          </a:p>
          <a:p>
            <a:r>
              <a:rPr lang="tr-TR" sz="2400" b="1" i="1" dirty="0"/>
              <a:t>Dolaşım </a:t>
            </a:r>
            <a:r>
              <a:rPr lang="tr-TR" sz="2400" b="1" i="1" dirty="0" smtClean="0"/>
              <a:t>bozukluğu</a:t>
            </a:r>
            <a:endParaRPr lang="tr-TR" sz="2400" b="1" i="1" dirty="0"/>
          </a:p>
          <a:p>
            <a:r>
              <a:rPr lang="tr-TR" sz="2400" b="1" i="1" dirty="0" smtClean="0"/>
              <a:t>Teşhis amaçlı</a:t>
            </a:r>
            <a:endParaRPr lang="tr-TR" sz="2400" b="1" i="1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Kontraendikasyonlar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02386" y="1635646"/>
            <a:ext cx="7543800" cy="2201416"/>
          </a:xfrm>
        </p:spPr>
        <p:txBody>
          <a:bodyPr anchor="ctr">
            <a:normAutofit/>
          </a:bodyPr>
          <a:lstStyle/>
          <a:p>
            <a:r>
              <a:rPr lang="tr-TR" sz="2400" b="1" i="1" dirty="0"/>
              <a:t>Doku bütünlüğü </a:t>
            </a:r>
            <a:r>
              <a:rPr lang="tr-TR" sz="2400" b="1" i="1" dirty="0" smtClean="0"/>
              <a:t>bozulmuş bölgelerde</a:t>
            </a:r>
            <a:endParaRPr lang="tr-TR" sz="2400" b="1" i="1" dirty="0"/>
          </a:p>
          <a:p>
            <a:r>
              <a:rPr lang="tr-TR" sz="2400" b="1" i="1" dirty="0" err="1"/>
              <a:t>Pacemaker</a:t>
            </a:r>
            <a:r>
              <a:rPr lang="tr-TR" sz="2400" b="1" i="1" dirty="0"/>
              <a:t> </a:t>
            </a:r>
            <a:r>
              <a:rPr lang="tr-TR" sz="2400" b="1" i="1" dirty="0" smtClean="0"/>
              <a:t>varlığında </a:t>
            </a:r>
            <a:endParaRPr lang="tr-TR" sz="2400" b="1" i="1" dirty="0"/>
          </a:p>
          <a:p>
            <a:r>
              <a:rPr lang="tr-TR" sz="2400" b="1" i="1" dirty="0"/>
              <a:t>Duyu </a:t>
            </a:r>
            <a:r>
              <a:rPr lang="tr-TR" sz="2400" b="1" i="1" dirty="0" smtClean="0"/>
              <a:t>problemlerinde !! (düşük </a:t>
            </a:r>
            <a:r>
              <a:rPr lang="tr-TR" sz="2400" b="1" i="1" dirty="0"/>
              <a:t>akım </a:t>
            </a:r>
            <a:r>
              <a:rPr lang="tr-TR" sz="2400" b="1" i="1" dirty="0" smtClean="0"/>
              <a:t>şiddeti)</a:t>
            </a:r>
            <a:endParaRPr lang="tr-TR" sz="2400" b="1" i="1" dirty="0"/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Komplikasyonlar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i="1" dirty="0">
                <a:solidFill>
                  <a:schemeClr val="accent2"/>
                </a:solidFill>
              </a:rPr>
              <a:t>C</a:t>
            </a:r>
            <a:r>
              <a:rPr lang="tr-TR" sz="2400" b="1" i="1" dirty="0" smtClean="0">
                <a:solidFill>
                  <a:schemeClr val="accent2"/>
                </a:solidFill>
              </a:rPr>
              <a:t>ilt yanıkları !</a:t>
            </a:r>
            <a:endParaRPr lang="tr-TR" sz="2400" dirty="0"/>
          </a:p>
        </p:txBody>
      </p:sp>
      <p:pic>
        <p:nvPicPr>
          <p:cNvPr id="2050" name="Picture 2" descr="fizik tedavi akım  yanık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878165"/>
            <a:ext cx="4306888" cy="2463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555526"/>
            <a:ext cx="8341614" cy="1207008"/>
          </a:xfrm>
        </p:spPr>
        <p:txBody>
          <a:bodyPr>
            <a:noAutofit/>
          </a:bodyPr>
          <a:lstStyle/>
          <a:p>
            <a:r>
              <a:rPr lang="tr-TR" sz="3200" dirty="0"/>
              <a:t>Düz akım kimyasal etkilerinden yararlanılarak klinikte üç şekilde kullanılır: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600" dirty="0" err="1">
                <a:solidFill>
                  <a:schemeClr val="accent2"/>
                </a:solidFill>
              </a:rPr>
              <a:t>İyontoforezis</a:t>
            </a:r>
            <a:endParaRPr lang="tr-TR" sz="3600" dirty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sz="3600" dirty="0">
                <a:solidFill>
                  <a:schemeClr val="accent2"/>
                </a:solidFill>
              </a:rPr>
              <a:t>Tıbbi Galvanizm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>
                <a:solidFill>
                  <a:schemeClr val="accent2"/>
                </a:solidFill>
              </a:rPr>
              <a:t>Cerrahi Galvanizm (elektroliz)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/>
                </a:solidFill>
              </a:rPr>
              <a:t>1. </a:t>
            </a:r>
            <a:r>
              <a:rPr lang="tr-TR" dirty="0" err="1" smtClean="0">
                <a:solidFill>
                  <a:schemeClr val="accent2"/>
                </a:solidFill>
              </a:rPr>
              <a:t>İyontoforezis</a:t>
            </a:r>
            <a:endParaRPr lang="tr-TR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07654"/>
            <a:ext cx="4550202" cy="3867894"/>
          </a:xfrm>
        </p:spPr>
        <p:txBody>
          <a:bodyPr>
            <a:normAutofit/>
          </a:bodyPr>
          <a:lstStyle/>
          <a:p>
            <a:r>
              <a:rPr lang="tr-TR" sz="2000" dirty="0"/>
              <a:t>Galvanik akım kullanılarak organizmaya çeşitli iyonların (kimyasal madde, ilaç) sokulmasıdır.</a:t>
            </a:r>
          </a:p>
          <a:p>
            <a:r>
              <a:rPr lang="tr-TR" sz="2000" dirty="0"/>
              <a:t>(+) yüklü iyonların (-) kutba, (-) yüklü iyonların da (+) kutba gitmesine </a:t>
            </a:r>
            <a:r>
              <a:rPr lang="tr-TR" sz="2000" b="1" i="1" dirty="0">
                <a:solidFill>
                  <a:schemeClr val="accent2"/>
                </a:solidFill>
              </a:rPr>
              <a:t>iyon transferi (</a:t>
            </a:r>
            <a:r>
              <a:rPr lang="tr-TR" sz="2000" b="1" i="1" dirty="0" err="1">
                <a:solidFill>
                  <a:schemeClr val="accent2"/>
                </a:solidFill>
              </a:rPr>
              <a:t>iyontoforezis</a:t>
            </a:r>
            <a:r>
              <a:rPr lang="tr-TR" sz="2000" b="1" i="1" dirty="0">
                <a:solidFill>
                  <a:schemeClr val="accent2"/>
                </a:solidFill>
              </a:rPr>
              <a:t>) </a:t>
            </a:r>
            <a:r>
              <a:rPr lang="tr-TR" sz="2000" dirty="0"/>
              <a:t>denir.</a:t>
            </a:r>
          </a:p>
        </p:txBody>
      </p:sp>
      <p:pic>
        <p:nvPicPr>
          <p:cNvPr id="7170" name="Picture 2" descr="iyontoforez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175086"/>
            <a:ext cx="3672408" cy="37729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102</TotalTime>
  <Words>1187</Words>
  <Application>Microsoft Office PowerPoint</Application>
  <PresentationFormat>Ekran Gösterisi (16:9)</PresentationFormat>
  <Paragraphs>146</Paragraphs>
  <Slides>30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6" baseType="lpstr">
      <vt:lpstr>Arial</vt:lpstr>
      <vt:lpstr>Calibri</vt:lpstr>
      <vt:lpstr>Rockwell</vt:lpstr>
      <vt:lpstr>Rockwell Condensed</vt:lpstr>
      <vt:lpstr>Wingdings</vt:lpstr>
      <vt:lpstr>Wood Type Yazı Tipi</vt:lpstr>
      <vt:lpstr>DOĞRU AKIM &amp; GALVANİK AKIM </vt:lpstr>
      <vt:lpstr>DOĞRU Akım</vt:lpstr>
      <vt:lpstr>Galvanik Akım</vt:lpstr>
      <vt:lpstr>Kimyasal ve Fizyolojik Etkileri</vt:lpstr>
      <vt:lpstr>Endikasyonlar</vt:lpstr>
      <vt:lpstr>Kontraendikasyonlar</vt:lpstr>
      <vt:lpstr>Komplikasyonlar</vt:lpstr>
      <vt:lpstr>Düz akım kimyasal etkilerinden yararlanılarak klinikte üç şekilde kullanılır:</vt:lpstr>
      <vt:lpstr>1. İyontoforezis</vt:lpstr>
      <vt:lpstr>Amaç:</vt:lpstr>
      <vt:lpstr>Uygulama</vt:lpstr>
      <vt:lpstr>PowerPoint Sunusu</vt:lpstr>
      <vt:lpstr>PowerPoint Sunusu</vt:lpstr>
      <vt:lpstr>2. Tıbbi Galvanizm</vt:lpstr>
      <vt:lpstr>Anodal Galvanizm </vt:lpstr>
      <vt:lpstr>Katodal Galvanizm </vt:lpstr>
      <vt:lpstr>Anot ve Katodun Karşılıklı Kullanılması </vt:lpstr>
      <vt:lpstr>Su İçi Uygulamaları</vt:lpstr>
      <vt:lpstr>Bipolar uygulama </vt:lpstr>
      <vt:lpstr>Monopolar uygulama </vt:lpstr>
      <vt:lpstr>Schenee dört kap uygulaması</vt:lpstr>
      <vt:lpstr>Çift kap uygulaması </vt:lpstr>
      <vt:lpstr>Sinirlerde elektrofizyoloji</vt:lpstr>
      <vt:lpstr>PowerPoint Sunusu</vt:lpstr>
      <vt:lpstr>Düz akımın modifiye şekilleri </vt:lpstr>
      <vt:lpstr>Surge edilmiş galvani</vt:lpstr>
      <vt:lpstr>PowerPoint Sunusu</vt:lpstr>
      <vt:lpstr>     Modifiye düz akımların fizyolojik etkileri </vt:lpstr>
      <vt:lpstr>PowerPoint Sunusu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GALVANİK AKIM/DOĞRU AKIM Tufan Karaman-18340032 Kübra Feride Karataş-18340033 Nisa Kavalcılar-18340034 Seda Kayar-18340035 Ayşegül Kenan-18340036</dc:title>
  <dc:creator>büşra içer</dc:creator>
  <cp:lastModifiedBy>büşra içer</cp:lastModifiedBy>
  <cp:revision>23</cp:revision>
  <dcterms:created xsi:type="dcterms:W3CDTF">2020-03-20T14:04:09Z</dcterms:created>
  <dcterms:modified xsi:type="dcterms:W3CDTF">2020-03-30T11:45:22Z</dcterms:modified>
</cp:coreProperties>
</file>