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980728"/>
            <a:ext cx="9144000" cy="1470025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HAYVAN YETİŞTİRME VE BESLEME</a:t>
            </a:r>
            <a:endParaRPr lang="tr-T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Hayvan Islahı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Seleksiyon Yöntemleri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395536" y="1613118"/>
            <a:ext cx="835292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Birden Fazla Verim Bakımından Seleksiyon</a:t>
            </a: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Teksel Seleksiyon</a:t>
            </a: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Bağımsız Ayıklama Sınırları</a:t>
            </a: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İndeks Yöntemi</a:t>
            </a:r>
          </a:p>
          <a:p>
            <a:pPr algn="just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Akrabalara Göre Seleksiyon</a:t>
            </a: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Ebeveynlere Göre Seleksiyon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Pedigriye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Göre Seleksiyon)</a:t>
            </a: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Kardeşlere Göre Seleksiyon</a:t>
            </a: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Döllere Göre Seleksiyon</a:t>
            </a: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Familya Seleksiyon</a:t>
            </a:r>
          </a:p>
          <a:p>
            <a:pPr algn="just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Üretim Sistemi ve Sistemin Unsurları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Fiziksel Çevre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Kaynaklar ve Yönetim Becerisi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Ekonomi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Hayvan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Uyum (Adaptasyon), Tür ve Irk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395536" y="1613118"/>
            <a:ext cx="835292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Tür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zoolojik sınıflamanın en alt grubunu oluşturur. Oysa bir türün içinde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birbirlerine daha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çok benzeyen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hayvan gruplar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da yer alır. Bazı ortak dış etkiler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 genler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sayesinde birbirlerine daha çok benzeyen, dolayısıyla benzerliğin gözlendiği özellikler bakımından aynı tür içindeki diğer topluluklardan ayrılabilen grupların her biri ırk olarak adlandırılır.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Kısaca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ırk; aynı tür içinde en az bir özellik bakımından birbirlerine benzeyen ve benzer olduklar› bu ayırıcı özelliğin aynı şekilde döllerinde de görüldüğü hayvan grubu olarak tanımlanır.</a:t>
            </a:r>
          </a:p>
          <a:p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Ekonomik Verim Seviyesi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395536" y="1613118"/>
            <a:ext cx="83529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Yeterli bilgi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olduğunda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herhangi bir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işletme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için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yaptığı ve yapabileceği masrafları karşılayacak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bir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verim seviyesi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hesaplanabilir.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Kar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içermeyen bu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değer </a:t>
            </a:r>
            <a:r>
              <a:rPr lang="tr-TR" sz="2800" i="1" u="sng" dirty="0" smtClean="0">
                <a:latin typeface="Times New Roman" pitchFamily="18" charset="0"/>
                <a:cs typeface="Times New Roman" pitchFamily="18" charset="0"/>
              </a:rPr>
              <a:t>ekonomik verim </a:t>
            </a:r>
            <a:r>
              <a:rPr lang="tr-TR" sz="2800" i="1" u="sng" dirty="0" smtClean="0">
                <a:latin typeface="Times New Roman" pitchFamily="18" charset="0"/>
                <a:cs typeface="Times New Roman" pitchFamily="18" charset="0"/>
              </a:rPr>
              <a:t>seviyesi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olarak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tanımlanır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err="1" smtClean="0">
                <a:latin typeface="Times New Roman" pitchFamily="18" charset="0"/>
                <a:cs typeface="Times New Roman" pitchFamily="18" charset="0"/>
              </a:rPr>
              <a:t>Fenotip</a:t>
            </a: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600" b="1" dirty="0" err="1" smtClean="0">
                <a:latin typeface="Times New Roman" pitchFamily="18" charset="0"/>
                <a:cs typeface="Times New Roman" pitchFamily="18" charset="0"/>
              </a:rPr>
              <a:t>Genotip</a:t>
            </a: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 ve Çevre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395536" y="1613118"/>
            <a:ext cx="835292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Herhangi bir hayvanın herhangi bir özelliğinin ölçüm değeri ya da gözlem sınıfı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fenotip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olarak ifade edilir.</a:t>
            </a:r>
          </a:p>
          <a:p>
            <a:pPr algn="just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7200" b="1" dirty="0" smtClean="0">
                <a:latin typeface="Times New Roman" pitchFamily="18" charset="0"/>
                <a:cs typeface="Times New Roman" pitchFamily="18" charset="0"/>
              </a:rPr>
              <a:t>P = G + E</a:t>
            </a: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P=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Fenotipik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değeri,</a:t>
            </a: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G=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Genotipik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değeri ve</a:t>
            </a: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E= Çevre faktörlerinin etkisini ya da çevreden kaynaklanan sapmayı ifade eder.  </a:t>
            </a:r>
          </a:p>
          <a:p>
            <a:pPr algn="just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err="1" smtClean="0">
                <a:latin typeface="Times New Roman" pitchFamily="18" charset="0"/>
                <a:cs typeface="Times New Roman" pitchFamily="18" charset="0"/>
              </a:rPr>
              <a:t>Genotip</a:t>
            </a: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 ve Çevre’nin Uyumu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395536" y="1613118"/>
            <a:ext cx="835292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Bazı işletmeler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edindikleri yüksek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genotipik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değerli hayvanların ihtiyaçlarını karşılayacak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olanaklara sahip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değillerdir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Bu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nitelikteki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işletmelerin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kendi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koşullarında kar sağlayacak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hayvanlar yerine, mevcut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koşullarda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hayatta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kalmaları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bile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kuşkulu olan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yüksek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genotipik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değerli ırklar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talep etmeleri veya böyle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ırklarla çalışmak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zorunda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bırakılmaları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önemli bir sorundur.</a:t>
            </a:r>
          </a:p>
          <a:p>
            <a:pPr algn="just"/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err="1" smtClean="0">
                <a:latin typeface="Times New Roman" pitchFamily="18" charset="0"/>
                <a:cs typeface="Times New Roman" pitchFamily="18" charset="0"/>
              </a:rPr>
              <a:t>Fenotipik</a:t>
            </a: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 Varyasyon ve Unsurları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395536" y="1613118"/>
            <a:ext cx="8352928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Fenotipik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Varyasyonda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Genotipik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Varyasyonun Payı (Kalıtım Derecesi: h</a:t>
            </a:r>
            <a:r>
              <a:rPr lang="tr-TR" sz="2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7200" b="1" dirty="0" smtClean="0">
                <a:latin typeface="Times New Roman" pitchFamily="18" charset="0"/>
                <a:cs typeface="Times New Roman" pitchFamily="18" charset="0"/>
              </a:rPr>
              <a:t>VP = VG + VE</a:t>
            </a:r>
            <a:endParaRPr lang="tr-TR" sz="7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Seleksiyon ve Genetik İlerleme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395536" y="1613118"/>
            <a:ext cx="835292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Seleksiyonun Uygulanması ve Zorlukları</a:t>
            </a:r>
          </a:p>
          <a:p>
            <a:pPr algn="just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Seleksiyonun Etkileri</a:t>
            </a:r>
          </a:p>
          <a:p>
            <a:pPr algn="just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Genetik İlerleme</a:t>
            </a:r>
          </a:p>
          <a:p>
            <a:pPr algn="just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Seleksiyon Üstünlüğünün Artırılması</a:t>
            </a:r>
          </a:p>
          <a:p>
            <a:pPr algn="just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Kalıtım Derecesinin Yükseltilmesi</a:t>
            </a:r>
          </a:p>
          <a:p>
            <a:pPr algn="just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Generasyonlar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Arası Sürenin Kısaltılması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Seleksiyon Yöntemleri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395536" y="1613118"/>
            <a:ext cx="835292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Kitle Seleksiyonu</a:t>
            </a:r>
          </a:p>
          <a:p>
            <a:pPr algn="just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Akrabalara Göre Seleksiyon</a:t>
            </a: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Ebeveynlere Göre Seleksiyon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Pedigriye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Göre Seleksiyon)</a:t>
            </a: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Kardeşlere Göre Seleksiyon</a:t>
            </a: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Döllere Göre Seleksiyon</a:t>
            </a: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Familya Seleksiyon</a:t>
            </a:r>
          </a:p>
          <a:p>
            <a:pPr algn="just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Dolaylı Seleksiyon</a:t>
            </a:r>
          </a:p>
          <a:p>
            <a:pPr algn="just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296</Words>
  <Application>Microsoft Office PowerPoint</Application>
  <PresentationFormat>Ekran Gösterisi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HAYVAN YETİŞTİRME VE BESLEME</vt:lpstr>
      <vt:lpstr>Üretim Sistemi ve Sistemin Unsurları</vt:lpstr>
      <vt:lpstr>Uyum (Adaptasyon), Tür ve Irk</vt:lpstr>
      <vt:lpstr>Ekonomik Verim Seviyesi</vt:lpstr>
      <vt:lpstr>Fenotip, Genotip ve Çevre</vt:lpstr>
      <vt:lpstr>Genotip ve Çevre’nin Uyumu</vt:lpstr>
      <vt:lpstr>Fenotipik Varyasyon ve Unsurları</vt:lpstr>
      <vt:lpstr>Seleksiyon ve Genetik İlerleme</vt:lpstr>
      <vt:lpstr>Seleksiyon Yöntemleri</vt:lpstr>
      <vt:lpstr>Seleksiyon Yöntemleri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 YETİŞTİRME VE BESLEME</dc:title>
  <dc:creator>Serdar</dc:creator>
  <cp:lastModifiedBy>Serdar</cp:lastModifiedBy>
  <cp:revision>4</cp:revision>
  <dcterms:created xsi:type="dcterms:W3CDTF">2018-02-28T06:01:55Z</dcterms:created>
  <dcterms:modified xsi:type="dcterms:W3CDTF">2018-02-28T08:29:10Z</dcterms:modified>
</cp:coreProperties>
</file>