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30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49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65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10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97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11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31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17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0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19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63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84A2B-E11F-4C3A-BFF7-D658FA23F74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5B10-2AB4-4E0A-90A9-F5B5A7CD8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28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20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929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0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75114" y="2226841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745" y="-27992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3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994" y="0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2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863" y="65646"/>
            <a:ext cx="9079959" cy="679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1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341" y="0"/>
            <a:ext cx="9142920" cy="68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0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590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93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Geniş ekran</PresentationFormat>
  <Paragraphs>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MESLEKİ UYGULAMA 2 DERSİ  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11. HAFTA</dc:title>
  <dc:creator>HP</dc:creator>
  <cp:lastModifiedBy>HP</cp:lastModifiedBy>
  <cp:revision>2</cp:revision>
  <dcterms:created xsi:type="dcterms:W3CDTF">2020-05-09T14:29:31Z</dcterms:created>
  <dcterms:modified xsi:type="dcterms:W3CDTF">2020-05-09T14:30:51Z</dcterms:modified>
</cp:coreProperties>
</file>