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30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4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65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10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97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11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31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7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00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19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6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4A2B-E11F-4C3A-BFF7-D658FA23F74F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F5B10-2AB4-4E0A-90A9-F5B5A7CD8A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428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11.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20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9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0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75114" y="2226841"/>
            <a:ext cx="10515600" cy="4351338"/>
          </a:xfrm>
        </p:spPr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745" y="-27992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3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994" y="0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72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863" y="65646"/>
            <a:ext cx="9079959" cy="6792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81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41" y="0"/>
            <a:ext cx="9142920" cy="6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90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9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Geniş ekran</PresentationFormat>
  <Paragraphs>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MESLEKİ UYGULAMA 2 DERSİ 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11. HAFTA</dc:title>
  <dc:creator>HP</dc:creator>
  <cp:lastModifiedBy>HP</cp:lastModifiedBy>
  <cp:revision>2</cp:revision>
  <dcterms:created xsi:type="dcterms:W3CDTF">2020-05-09T14:29:31Z</dcterms:created>
  <dcterms:modified xsi:type="dcterms:W3CDTF">2020-05-09T14:30:51Z</dcterms:modified>
</cp:coreProperties>
</file>