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4A2B-E11F-4C3A-BFF7-D658FA23F74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B10-2AB4-4E0A-90A9-F5B5A7CD8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930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4A2B-E11F-4C3A-BFF7-D658FA23F74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B10-2AB4-4E0A-90A9-F5B5A7CD8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049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4A2B-E11F-4C3A-BFF7-D658FA23F74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B10-2AB4-4E0A-90A9-F5B5A7CD8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365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4A2B-E11F-4C3A-BFF7-D658FA23F74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B10-2AB4-4E0A-90A9-F5B5A7CD8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4102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4A2B-E11F-4C3A-BFF7-D658FA23F74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B10-2AB4-4E0A-90A9-F5B5A7CD8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9977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4A2B-E11F-4C3A-BFF7-D658FA23F74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B10-2AB4-4E0A-90A9-F5B5A7CD8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119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4A2B-E11F-4C3A-BFF7-D658FA23F74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B10-2AB4-4E0A-90A9-F5B5A7CD8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1317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4A2B-E11F-4C3A-BFF7-D658FA23F74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B10-2AB4-4E0A-90A9-F5B5A7CD8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177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4A2B-E11F-4C3A-BFF7-D658FA23F74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B10-2AB4-4E0A-90A9-F5B5A7CD8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004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4A2B-E11F-4C3A-BFF7-D658FA23F74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B10-2AB4-4E0A-90A9-F5B5A7CD8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194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4A2B-E11F-4C3A-BFF7-D658FA23F74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5B10-2AB4-4E0A-90A9-F5B5A7CD8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638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84A2B-E11F-4C3A-BFF7-D658FA23F74F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F5B10-2AB4-4E0A-90A9-F5B5A7CD8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428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MESLEKİ UYGULAMA 2 DERSİ </a:t>
            </a:r>
            <a:br>
              <a:rPr lang="tr-TR" dirty="0" smtClean="0"/>
            </a:br>
            <a:r>
              <a:rPr lang="tr-TR" dirty="0" smtClean="0"/>
              <a:t>11.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0205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1929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505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75114" y="2226841"/>
            <a:ext cx="10515600" cy="4351338"/>
          </a:xfrm>
        </p:spPr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8745" y="-27992"/>
            <a:ext cx="9180243" cy="6867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632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7994" y="0"/>
            <a:ext cx="9180243" cy="6867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721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5863" y="65646"/>
            <a:ext cx="9079959" cy="6792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814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1341" y="0"/>
            <a:ext cx="9142920" cy="6839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40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0590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093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Geniş ekran</PresentationFormat>
  <Paragraphs>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MESLEKİ UYGULAMA 2 DERSİ  11.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MESLEKİ UYGULAMA 2 DERSİ  11. HAFTA</dc:title>
  <dc:creator>HP</dc:creator>
  <cp:lastModifiedBy>HP</cp:lastModifiedBy>
  <cp:revision>2</cp:revision>
  <dcterms:created xsi:type="dcterms:W3CDTF">2020-05-09T14:29:31Z</dcterms:created>
  <dcterms:modified xsi:type="dcterms:W3CDTF">2020-05-09T14:30:51Z</dcterms:modified>
</cp:coreProperties>
</file>