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1CAD30-CCDF-450E-BCE9-35A86D0C250E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4C889B-5491-4157-B73E-7ECC0AD887F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1CAD30-CCDF-450E-BCE9-35A86D0C250E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4C889B-5491-4157-B73E-7ECC0AD887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1CAD30-CCDF-450E-BCE9-35A86D0C250E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4C889B-5491-4157-B73E-7ECC0AD887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1CAD30-CCDF-450E-BCE9-35A86D0C250E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4C889B-5491-4157-B73E-7ECC0AD887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1CAD30-CCDF-450E-BCE9-35A86D0C250E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4C889B-5491-4157-B73E-7ECC0AD887F2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1CAD30-CCDF-450E-BCE9-35A86D0C250E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4C889B-5491-4157-B73E-7ECC0AD887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1CAD30-CCDF-450E-BCE9-35A86D0C250E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4C889B-5491-4157-B73E-7ECC0AD887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1CAD30-CCDF-450E-BCE9-35A86D0C250E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4C889B-5491-4157-B73E-7ECC0AD887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1CAD30-CCDF-450E-BCE9-35A86D0C250E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4C889B-5491-4157-B73E-7ECC0AD887F2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1CAD30-CCDF-450E-BCE9-35A86D0C250E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4C889B-5491-4157-B73E-7ECC0AD887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1CAD30-CCDF-450E-BCE9-35A86D0C250E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04C889B-5491-4157-B73E-7ECC0AD887F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01CAD30-CCDF-450E-BCE9-35A86D0C250E}" type="datetimeFigureOut">
              <a:rPr lang="tr-TR" smtClean="0"/>
              <a:t>27.01.2018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04C889B-5491-4157-B73E-7ECC0AD887F2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Abbasilerde Bilim ve Düşünce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/>
              <a:t>Abbâsîler</a:t>
            </a:r>
            <a:r>
              <a:rPr lang="tr-TR" dirty="0"/>
              <a:t> dönemi, bilimlerin gelişimi açısından özellikle h. II. yüzyılın sonundan h.V. yüzyılın başlangıcına kadar “Müslümanların altın çağı” ve “Müslümanların bilimsel </a:t>
            </a:r>
            <a:r>
              <a:rPr lang="tr-TR" dirty="0" err="1"/>
              <a:t>rönesans</a:t>
            </a:r>
            <a:r>
              <a:rPr lang="tr-TR" dirty="0"/>
              <a:t> dönemi” olarak kabul edilir.  Bu dönem, hem İslâm din bilimleri  hem de felsefe, doğa bilimleri, coğrafya  ve </a:t>
            </a:r>
            <a:r>
              <a:rPr lang="tr-TR" dirty="0" err="1"/>
              <a:t>edebîyat</a:t>
            </a:r>
            <a:r>
              <a:rPr lang="tr-TR" dirty="0"/>
              <a:t> gibi  alanlarda   gelişmelere sahne olmuştu. Özellikle Bağdat şehri, kurulduktan kısa bir süre sonra bilim ve kültür merkezi olmuş, her taraftan bilginler buraya akın etmeye başlamıştı.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Abbâsîler’de</a:t>
            </a:r>
            <a:r>
              <a:rPr lang="tr-TR" dirty="0"/>
              <a:t> düşüncenin ve bilimin gelişmesine etki eden bir takım faktörler vardı. Bu faktörlerin başında onların fethedilen ülkelerin entelektüel birikimine ilgi duymalarıydı. Bu ilgi, devletin resmi yönlendirmesini de içeriyordu. Özellikle </a:t>
            </a:r>
            <a:r>
              <a:rPr lang="tr-TR" dirty="0" err="1"/>
              <a:t>Harunurreşid</a:t>
            </a:r>
            <a:r>
              <a:rPr lang="tr-TR" dirty="0"/>
              <a:t> ve </a:t>
            </a:r>
            <a:r>
              <a:rPr lang="tr-TR" dirty="0" err="1"/>
              <a:t>Me’mûn’un</a:t>
            </a:r>
            <a:r>
              <a:rPr lang="tr-TR" dirty="0"/>
              <a:t> düzenlediği bilimsel toplantılar ve bilginleri himaye etmesi, resmi yönlendirmenin en çarpıcı örneklerini teşkil ederdi.     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Her şeyden önce </a:t>
            </a:r>
            <a:r>
              <a:rPr lang="tr-TR" dirty="0" err="1"/>
              <a:t>Abbâsîler</a:t>
            </a:r>
            <a:r>
              <a:rPr lang="tr-TR" dirty="0"/>
              <a:t> iktidara gelişleri ile birlikte </a:t>
            </a:r>
            <a:r>
              <a:rPr lang="tr-TR" dirty="0" err="1"/>
              <a:t>Mevâlî</a:t>
            </a:r>
            <a:r>
              <a:rPr lang="tr-TR" dirty="0"/>
              <a:t> ile Arap olanlar arasındaki ayırımı ortadan kaldırmışlar ve özellikle erken dönemde İranlı unsuru devlet mekanizmasında görevlendirmişlerdi. </a:t>
            </a:r>
            <a:r>
              <a:rPr lang="tr-TR" dirty="0" err="1"/>
              <a:t>Abbâsîler’in</a:t>
            </a:r>
            <a:r>
              <a:rPr lang="tr-TR" dirty="0"/>
              <a:t> İran geleneğine karşı bu tavırları, İslam düşüncesine etki eden faktörler haline geldi. Öncelikle, İranlılar vasıtasıyla  </a:t>
            </a:r>
            <a:r>
              <a:rPr lang="tr-TR" dirty="0" err="1"/>
              <a:t>Sasani</a:t>
            </a:r>
            <a:r>
              <a:rPr lang="tr-TR" dirty="0"/>
              <a:t> (İran) bürokrasisi ve kültürü yeni imparatorluğa taşındı. </a:t>
            </a:r>
            <a:r>
              <a:rPr lang="tr-TR" dirty="0" err="1"/>
              <a:t>Abbâsîler</a:t>
            </a:r>
            <a:r>
              <a:rPr lang="tr-TR" dirty="0"/>
              <a:t> idarenin birçok ayrıntısını ya aynen ya da </a:t>
            </a:r>
            <a:r>
              <a:rPr lang="tr-TR" dirty="0" err="1"/>
              <a:t>Sasani</a:t>
            </a:r>
            <a:r>
              <a:rPr lang="tr-TR" dirty="0"/>
              <a:t> kültürünün esaslarına göre geliştirdi.   Buna bağlı olarak İran hükümet geleneği, tarihi menkıbeler ve nasihatname mecmualarıyla Arap </a:t>
            </a:r>
            <a:r>
              <a:rPr lang="tr-TR" dirty="0" err="1"/>
              <a:t>edebîyatına</a:t>
            </a:r>
            <a:r>
              <a:rPr lang="tr-TR" dirty="0"/>
              <a:t> girdi. 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İbnü’l</a:t>
            </a:r>
            <a:r>
              <a:rPr lang="tr-TR" dirty="0"/>
              <a:t>- Mukaffa (ö. 140/757) tarafından </a:t>
            </a:r>
            <a:r>
              <a:rPr lang="tr-TR" i="1" dirty="0" err="1"/>
              <a:t>Siyeru</a:t>
            </a:r>
            <a:r>
              <a:rPr lang="tr-TR" i="1" dirty="0"/>
              <a:t> </a:t>
            </a:r>
            <a:r>
              <a:rPr lang="tr-TR" i="1" dirty="0" err="1"/>
              <a:t>Muluku’l</a:t>
            </a:r>
            <a:r>
              <a:rPr lang="tr-TR" i="1" dirty="0"/>
              <a:t>-Acem, </a:t>
            </a:r>
            <a:r>
              <a:rPr lang="tr-TR" dirty="0"/>
              <a:t>Farsçadan Arapçaya tercüme edildi. Yine </a:t>
            </a:r>
            <a:r>
              <a:rPr lang="tr-TR" dirty="0" err="1"/>
              <a:t>İbnü’l</a:t>
            </a:r>
            <a:r>
              <a:rPr lang="tr-TR" dirty="0"/>
              <a:t>- Mukaffa,  </a:t>
            </a:r>
            <a:r>
              <a:rPr lang="tr-TR" dirty="0" err="1"/>
              <a:t>Hind</a:t>
            </a:r>
            <a:r>
              <a:rPr lang="tr-TR" dirty="0"/>
              <a:t> masallarını içeren </a:t>
            </a:r>
            <a:r>
              <a:rPr lang="tr-TR" i="1" dirty="0" err="1"/>
              <a:t>Kelile</a:t>
            </a:r>
            <a:r>
              <a:rPr lang="tr-TR" i="1" dirty="0"/>
              <a:t> ve</a:t>
            </a:r>
            <a:r>
              <a:rPr lang="tr-TR" dirty="0"/>
              <a:t> </a:t>
            </a:r>
            <a:r>
              <a:rPr lang="tr-TR" i="1" dirty="0" err="1"/>
              <a:t>Dimne</a:t>
            </a:r>
            <a:r>
              <a:rPr lang="tr-TR" dirty="0" err="1"/>
              <a:t>’yi</a:t>
            </a:r>
            <a:r>
              <a:rPr lang="tr-TR" dirty="0"/>
              <a:t> de çevirdi. Bu eser, </a:t>
            </a:r>
            <a:r>
              <a:rPr lang="tr-TR" dirty="0" err="1"/>
              <a:t>Hind’e</a:t>
            </a:r>
            <a:r>
              <a:rPr lang="tr-TR" dirty="0"/>
              <a:t> ait olmakla birlikte </a:t>
            </a:r>
            <a:r>
              <a:rPr lang="tr-TR" dirty="0" err="1"/>
              <a:t>Pehlevice</a:t>
            </a:r>
            <a:r>
              <a:rPr lang="tr-TR" dirty="0"/>
              <a:t> olarak, </a:t>
            </a:r>
            <a:r>
              <a:rPr lang="tr-TR" dirty="0" err="1"/>
              <a:t>Sasanî</a:t>
            </a:r>
            <a:r>
              <a:rPr lang="tr-TR" dirty="0"/>
              <a:t> İmparatorluğunda etkili olmuştu ve bu açıdan da İran geleneğini yansıtıyordu.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Yine bu dönemde Zındıklığın büyük suç kabul edilmesi, kelâmcıları, onlar hakkında reddiye yazmaya götürdü ve bu da İslam düşüncesine önemli katkılar sağladı. 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İslam düşüncesine bu dönemde katkısı olan bir diğer  hareket de  </a:t>
            </a:r>
            <a:r>
              <a:rPr lang="tr-TR" dirty="0" err="1"/>
              <a:t>Şuûbiye</a:t>
            </a:r>
            <a:r>
              <a:rPr lang="tr-TR" dirty="0"/>
              <a:t> idi. </a:t>
            </a:r>
            <a:r>
              <a:rPr lang="tr-TR" dirty="0" err="1"/>
              <a:t>Şuûbiye’ye</a:t>
            </a:r>
            <a:r>
              <a:rPr lang="tr-TR" dirty="0"/>
              <a:t> mensup kişilerin eserleri, Araplara yönelik tenkitleri  ve Arap olmayan halkların özellikle de İranlıları öven  edebî unsurları içeriyordu.  </a:t>
            </a:r>
            <a:r>
              <a:rPr lang="tr-TR" dirty="0" err="1"/>
              <a:t>Şuûbiye’nin</a:t>
            </a:r>
            <a:r>
              <a:rPr lang="tr-TR" dirty="0"/>
              <a:t> İslam düşünce tarihindeki önemi;  </a:t>
            </a:r>
            <a:r>
              <a:rPr lang="tr-TR" dirty="0" err="1"/>
              <a:t>Abbâsîler’in</a:t>
            </a:r>
            <a:r>
              <a:rPr lang="tr-TR" dirty="0"/>
              <a:t> ilk döneminde hakim olan “kültür dilinin Arapça olması gerekir”  fikrinin olumsuz yönünü ortaya koymasıdır.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</TotalTime>
  <Words>298</Words>
  <Application>Microsoft Office PowerPoint</Application>
  <PresentationFormat>Ekran Gösterisi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Abbasilerde Bilim ve Düşünce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Abbasilerde Bilim ve Düşünce</dc:title>
  <dc:creator>pc</dc:creator>
  <cp:lastModifiedBy>pc</cp:lastModifiedBy>
  <cp:revision>2</cp:revision>
  <dcterms:created xsi:type="dcterms:W3CDTF">2018-01-27T16:02:51Z</dcterms:created>
  <dcterms:modified xsi:type="dcterms:W3CDTF">2018-01-27T16:05:29Z</dcterms:modified>
</cp:coreProperties>
</file>