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09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84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35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62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8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4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81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95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83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032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81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B6E02-A82E-41DD-870D-96E14C5B932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6B505-FFC8-4A60-97A8-0B2CFFB942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25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MESLEKTE ETİK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19672" y="3284984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Etik ve Ahlak Kavramlarını İncelemek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098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Yani etik ve ahlak terimleri özdeş değildir!!!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62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«Ahlak konusunda inandığım ilke şudur; bir şeyi yaptıktan sonra kendini iyi hissediyorsan o ahlakidir, eğer kendini kötü hissediyorsan o gayri ahlakidir.»</a:t>
            </a:r>
          </a:p>
          <a:p>
            <a:pPr marL="0" indent="0" algn="r">
              <a:buNone/>
            </a:pPr>
            <a:r>
              <a:rPr lang="tr-TR" dirty="0" smtClean="0"/>
              <a:t>Ernest Hemingway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194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Felsefe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En genel tanımı ile bir «bilgi üretme etkinliğidir.»</a:t>
            </a:r>
          </a:p>
          <a:p>
            <a:pPr algn="just"/>
            <a:r>
              <a:rPr lang="tr-TR" dirty="0" smtClean="0"/>
              <a:t>Yaşamın anlamını bulma çabasıdır.</a:t>
            </a:r>
          </a:p>
          <a:p>
            <a:pPr algn="just"/>
            <a:r>
              <a:rPr lang="tr-TR" dirty="0" smtClean="0"/>
              <a:t>İnsanın evreni, kendini ve tüm yaşamı anlama çabasıdır.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340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algn="just"/>
            <a:r>
              <a:rPr lang="tr-TR" dirty="0" smtClean="0"/>
              <a:t>Her insan bilmek ister. Dolayısıyla insanın dünyada bulunuşu aynı zamanda bir bilme faaliyetidir. (Aristoteles)</a:t>
            </a:r>
          </a:p>
        </p:txBody>
      </p:sp>
    </p:spTree>
    <p:extLst>
      <p:ext uri="{BB962C8B-B14F-4D97-AF65-F5344CB8AC3E}">
        <p14:creationId xmlns:p14="http://schemas.microsoft.com/office/powerpoint/2010/main" val="33586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Felsefe ne işe yarar?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«Felsefe size ev, araba vermez ancak size bir bakış açısı kazandırır. Felsefe penceredir. Hayata ve kendinize anlam verebileceğiniz bir pencere.»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908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Felsefenin Temel Konuları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b="1" dirty="0" smtClean="0"/>
              <a:t>Varlık Felsefesi (Ontoloji): </a:t>
            </a:r>
            <a:r>
              <a:rPr lang="tr-TR" dirty="0" smtClean="0"/>
              <a:t>Varlığın, evrenin ilk nedenlerini araştıran disiplindir.</a:t>
            </a:r>
          </a:p>
          <a:p>
            <a:pPr algn="just"/>
            <a:r>
              <a:rPr lang="tr-TR" b="1" dirty="0" smtClean="0"/>
              <a:t>Bilgi Felsefesi (Epistemoloji): </a:t>
            </a:r>
            <a:r>
              <a:rPr lang="tr-TR" dirty="0" smtClean="0"/>
              <a:t>Bilginin yapısını, ortaya çıkış sürecini irdeleyen disiplindir.</a:t>
            </a:r>
          </a:p>
          <a:p>
            <a:pPr algn="just"/>
            <a:r>
              <a:rPr lang="tr-TR" b="1" dirty="0" smtClean="0"/>
              <a:t>Değerler Felsefesi (</a:t>
            </a:r>
            <a:r>
              <a:rPr lang="tr-TR" b="1" dirty="0" err="1" smtClean="0"/>
              <a:t>Aksiyoloji</a:t>
            </a:r>
            <a:r>
              <a:rPr lang="tr-TR" b="1" dirty="0" smtClean="0"/>
              <a:t>):</a:t>
            </a:r>
            <a:r>
              <a:rPr lang="tr-TR" dirty="0" smtClean="0"/>
              <a:t>İnsanın eylem alanlarına ilişkin sorunları ele alan disiplindir.</a:t>
            </a:r>
            <a:endParaRPr lang="tr-TR" b="1" dirty="0" smtClean="0"/>
          </a:p>
          <a:p>
            <a:pPr lvl="1" algn="just"/>
            <a:r>
              <a:rPr lang="tr-TR" b="1" dirty="0" smtClean="0"/>
              <a:t>Sanat Felsefesi (Estetik): </a:t>
            </a:r>
            <a:r>
              <a:rPr lang="tr-TR" dirty="0" smtClean="0"/>
              <a:t>Güzelliğin ve sanat eserinin araştırılması temel amaçtır.</a:t>
            </a:r>
          </a:p>
          <a:p>
            <a:pPr lvl="1" algn="just"/>
            <a:r>
              <a:rPr lang="tr-TR" b="1" dirty="0" smtClean="0">
                <a:solidFill>
                  <a:srgbClr val="FF0000"/>
                </a:solidFill>
              </a:rPr>
              <a:t>Ahlak Felsefesi (Etik):</a:t>
            </a:r>
            <a:r>
              <a:rPr lang="tr-TR" dirty="0" smtClean="0"/>
              <a:t> İnsan eylemleri sorgulanmaktadır.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558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Felsefe bu temel konular dışında mantık, din,  metafizik, politikayı da kapsar.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738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ve ahlak aynı şey midir?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ETİK</a:t>
            </a:r>
          </a:p>
          <a:p>
            <a:pPr algn="just"/>
            <a:r>
              <a:rPr lang="tr-TR" dirty="0" smtClean="0"/>
              <a:t>İnsan tutum ve davranışlarının iyi-kötü ya da doğru-yanlış yönden değerlendirilmesidir.</a:t>
            </a:r>
          </a:p>
          <a:p>
            <a:pPr algn="just"/>
            <a:r>
              <a:rPr lang="tr-TR" dirty="0" smtClean="0"/>
              <a:t>İnsanların yapılması gereken şeyleri nasıl yapması gerektiğine karar verebilmesi için yardımcı olabilecek değerler, ilkeler ve standartlar hakkında bir rehberdir.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075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/>
              <a:t>e</a:t>
            </a:r>
            <a:r>
              <a:rPr lang="tr-TR" dirty="0" smtClean="0"/>
              <a:t>tik…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Ahlaki değer yargılarını ve davranışların standartlarını, bunların altında yatan felsefi ilkeleri inceleyen bilim dalıdır.</a:t>
            </a:r>
          </a:p>
          <a:p>
            <a:pPr lvl="1" algn="just"/>
            <a:r>
              <a:rPr lang="tr-TR" dirty="0" smtClean="0"/>
              <a:t>Kuramsal ahlak olarak da bilinir.</a:t>
            </a:r>
          </a:p>
          <a:p>
            <a:pPr algn="just"/>
            <a:r>
              <a:rPr lang="tr-TR" dirty="0" smtClean="0"/>
              <a:t>Etik kavramı </a:t>
            </a:r>
            <a:r>
              <a:rPr lang="tr-TR" b="1" u="sng" dirty="0" smtClean="0"/>
              <a:t>evrensel</a:t>
            </a:r>
            <a:r>
              <a:rPr lang="tr-TR" dirty="0" smtClean="0"/>
              <a:t> değerlere atfen kullanılır.</a:t>
            </a:r>
          </a:p>
          <a:p>
            <a:pPr algn="just"/>
            <a:r>
              <a:rPr lang="tr-TR" dirty="0" smtClean="0"/>
              <a:t>Dürüstlük, yardımseverlik, doğruluk, adalet, sadakat, yalan söylememek, hırsızlık yapmamak…</a:t>
            </a:r>
          </a:p>
        </p:txBody>
      </p:sp>
    </p:spTree>
    <p:extLst>
      <p:ext uri="{BB962C8B-B14F-4D97-AF65-F5344CB8AC3E}">
        <p14:creationId xmlns:p14="http://schemas.microsoft.com/office/powerpoint/2010/main" val="21536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/>
              <a:t>a</a:t>
            </a:r>
            <a:r>
              <a:rPr lang="tr-TR" dirty="0" smtClean="0"/>
              <a:t>hlak…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Belirli bir toplumun değer yargıları, normları, ilkeler ve kurallar bütünüdür.</a:t>
            </a:r>
          </a:p>
          <a:p>
            <a:pPr algn="just"/>
            <a:r>
              <a:rPr lang="tr-TR" dirty="0" smtClean="0"/>
              <a:t>Ahlak görelidir, toplumdan topluma değişebildiği gibi aynı toplum içindeki insanların benimsediği ahlak kuralları arasında da farklılıklar vardır.</a:t>
            </a:r>
          </a:p>
          <a:p>
            <a:pPr algn="just"/>
            <a:r>
              <a:rPr lang="tr-TR" dirty="0" smtClean="0"/>
              <a:t>Yani ahlak </a:t>
            </a:r>
            <a:r>
              <a:rPr lang="tr-TR" b="1" u="sng" dirty="0" smtClean="0"/>
              <a:t>toplum</a:t>
            </a:r>
            <a:r>
              <a:rPr lang="tr-TR" dirty="0" smtClean="0"/>
              <a:t>un (küçük bir grubun) benimsediği değerler sistemidir.</a:t>
            </a:r>
          </a:p>
          <a:p>
            <a:pPr algn="just"/>
            <a:r>
              <a:rPr lang="tr-TR" dirty="0" smtClean="0"/>
              <a:t>Büyüklere karşı saygılı olmak, akrabaları ziyaret etmek, yaşlı bireyi bakımevine </a:t>
            </a:r>
            <a:r>
              <a:rPr lang="tr-TR" smtClean="0"/>
              <a:t>vermemek, hemcinslerin </a:t>
            </a:r>
            <a:r>
              <a:rPr lang="tr-TR" dirty="0" smtClean="0"/>
              <a:t>el ele dolaşmaması????... (kime göre?)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66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355</Words>
  <Application>Microsoft Office PowerPoint</Application>
  <PresentationFormat>Ekran Gösterisi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MESLEKTE ETİK</vt:lpstr>
      <vt:lpstr>Felsefe Nedir?</vt:lpstr>
      <vt:lpstr>PowerPoint Sunusu</vt:lpstr>
      <vt:lpstr>Felsefe ne işe yarar?</vt:lpstr>
      <vt:lpstr>Felsefenin Temel Konuları</vt:lpstr>
      <vt:lpstr>PowerPoint Sunusu</vt:lpstr>
      <vt:lpstr>Etik ve ahlak aynı şey midir?</vt:lpstr>
      <vt:lpstr>etik…</vt:lpstr>
      <vt:lpstr>ahlak…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MESLEKTE ETİK</dc:title>
  <dc:creator>Toshıba</dc:creator>
  <cp:lastModifiedBy>Toshıba</cp:lastModifiedBy>
  <cp:revision>15</cp:revision>
  <dcterms:created xsi:type="dcterms:W3CDTF">2020-01-18T11:16:42Z</dcterms:created>
  <dcterms:modified xsi:type="dcterms:W3CDTF">2020-03-31T08:45:01Z</dcterms:modified>
</cp:coreProperties>
</file>