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70" r:id="rId4"/>
    <p:sldId id="277" r:id="rId5"/>
    <p:sldId id="271" r:id="rId6"/>
    <p:sldId id="272" r:id="rId7"/>
    <p:sldId id="273" r:id="rId8"/>
    <p:sldId id="274" r:id="rId9"/>
    <p:sldId id="276" r:id="rId10"/>
    <p:sldId id="275" r:id="rId11"/>
  </p:sldIdLst>
  <p:sldSz cx="10799763" cy="719931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8" userDrawn="1">
          <p15:clr>
            <a:srgbClr val="A4A3A4"/>
          </p15:clr>
        </p15:guide>
        <p15:guide id="2" pos="340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hmet Gumustas" initials="MG" lastIdx="2" clrIdx="0">
    <p:extLst>
      <p:ext uri="{19B8F6BF-5375-455C-9EA6-DF929625EA0E}">
        <p15:presenceInfo xmlns:p15="http://schemas.microsoft.com/office/powerpoint/2012/main" userId="272f878493ae7ad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43" d="100"/>
          <a:sy n="43" d="100"/>
        </p:scale>
        <p:origin x="36" y="148"/>
      </p:cViewPr>
      <p:guideLst>
        <p:guide orient="horz" pos="2268"/>
        <p:guide pos="34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24T01:39:43.581" idx="1">
    <p:pos x="10" y="10"/>
    <p:text>Föydeki kabul edilen düzeltmeler sunuma da eklenebilir</p:text>
    <p:extLst>
      <p:ext uri="{C676402C-5697-4E1C-873F-D02D1690AC5C}">
        <p15:threadingInfo xmlns:p15="http://schemas.microsoft.com/office/powerpoint/2012/main" timeZoneBias="-180"/>
      </p:ext>
    </p:extLst>
  </p:cm>
  <p:cm authorId="1" dt="2017-08-24T01:39:46.734" idx="2">
    <p:pos x="146" y="146"/>
    <p:text>Yazı stilleri ve boyutları aynı olabilir</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09983" y="1178222"/>
            <a:ext cx="9179799" cy="2506427"/>
          </a:xfrm>
        </p:spPr>
        <p:txBody>
          <a:bodyPr anchor="b"/>
          <a:lstStyle>
            <a:lvl1pPr algn="ctr">
              <a:defRPr sz="5315"/>
            </a:lvl1pPr>
          </a:lstStyle>
          <a:p>
            <a:r>
              <a:rPr lang="tr-TR"/>
              <a:t>Asıl başlık stili için tıklatın</a:t>
            </a:r>
            <a:endParaRPr lang="en-US" dirty="0"/>
          </a:p>
        </p:txBody>
      </p:sp>
      <p:sp>
        <p:nvSpPr>
          <p:cNvPr id="3" name="Subtitle 2"/>
          <p:cNvSpPr>
            <a:spLocks noGrp="1"/>
          </p:cNvSpPr>
          <p:nvPr>
            <p:ph type="subTitle" idx="1"/>
          </p:nvPr>
        </p:nvSpPr>
        <p:spPr>
          <a:xfrm>
            <a:off x="1349971" y="3781307"/>
            <a:ext cx="8099822" cy="1738167"/>
          </a:xfrm>
        </p:spPr>
        <p:txBody>
          <a:bodyPr/>
          <a:lstStyle>
            <a:lvl1pPr marL="0" indent="0" algn="ctr">
              <a:buNone/>
              <a:defRPr sz="2126"/>
            </a:lvl1pPr>
            <a:lvl2pPr marL="404990" indent="0" algn="ctr">
              <a:buNone/>
              <a:defRPr sz="1772"/>
            </a:lvl2pPr>
            <a:lvl3pPr marL="809981" indent="0" algn="ctr">
              <a:buNone/>
              <a:defRPr sz="1594"/>
            </a:lvl3pPr>
            <a:lvl4pPr marL="1214971" indent="0" algn="ctr">
              <a:buNone/>
              <a:defRPr sz="1417"/>
            </a:lvl4pPr>
            <a:lvl5pPr marL="1619962" indent="0" algn="ctr">
              <a:buNone/>
              <a:defRPr sz="1417"/>
            </a:lvl5pPr>
            <a:lvl6pPr marL="2024952" indent="0" algn="ctr">
              <a:buNone/>
              <a:defRPr sz="1417"/>
            </a:lvl6pPr>
            <a:lvl7pPr marL="2429943" indent="0" algn="ctr">
              <a:buNone/>
              <a:defRPr sz="1417"/>
            </a:lvl7pPr>
            <a:lvl8pPr marL="2834933" indent="0" algn="ctr">
              <a:buNone/>
              <a:defRPr sz="1417"/>
            </a:lvl8pPr>
            <a:lvl9pPr marL="3239923" indent="0" algn="ctr">
              <a:buNone/>
              <a:defRPr sz="1417"/>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0A06282D-DB70-4F4B-AE1B-EAB6F85841E2}"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191402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A06282D-DB70-4F4B-AE1B-EAB6F85841E2}"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61963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28580" y="383298"/>
            <a:ext cx="2328699" cy="610108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742485" y="383298"/>
            <a:ext cx="6851100" cy="610108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A06282D-DB70-4F4B-AE1B-EAB6F85841E2}"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733420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A06282D-DB70-4F4B-AE1B-EAB6F85841E2}"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3833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36860" y="1794831"/>
            <a:ext cx="9314796" cy="2994714"/>
          </a:xfrm>
        </p:spPr>
        <p:txBody>
          <a:bodyPr anchor="b"/>
          <a:lstStyle>
            <a:lvl1pPr>
              <a:defRPr sz="5315"/>
            </a:lvl1pPr>
          </a:lstStyle>
          <a:p>
            <a:r>
              <a:rPr lang="tr-TR"/>
              <a:t>Asıl başlık stili için tıklatın</a:t>
            </a:r>
            <a:endParaRPr lang="en-US" dirty="0"/>
          </a:p>
        </p:txBody>
      </p:sp>
      <p:sp>
        <p:nvSpPr>
          <p:cNvPr id="3" name="Text Placeholder 2"/>
          <p:cNvSpPr>
            <a:spLocks noGrp="1"/>
          </p:cNvSpPr>
          <p:nvPr>
            <p:ph type="body" idx="1"/>
          </p:nvPr>
        </p:nvSpPr>
        <p:spPr>
          <a:xfrm>
            <a:off x="736860" y="4817877"/>
            <a:ext cx="9314796" cy="1574849"/>
          </a:xfrm>
        </p:spPr>
        <p:txBody>
          <a:bodyPr/>
          <a:lstStyle>
            <a:lvl1pPr marL="0" indent="0">
              <a:buNone/>
              <a:defRPr sz="2126">
                <a:solidFill>
                  <a:schemeClr val="tx1"/>
                </a:solidFill>
              </a:defRPr>
            </a:lvl1pPr>
            <a:lvl2pPr marL="404990" indent="0">
              <a:buNone/>
              <a:defRPr sz="1772">
                <a:solidFill>
                  <a:schemeClr val="tx1">
                    <a:tint val="75000"/>
                  </a:schemeClr>
                </a:solidFill>
              </a:defRPr>
            </a:lvl2pPr>
            <a:lvl3pPr marL="809981" indent="0">
              <a:buNone/>
              <a:defRPr sz="1594">
                <a:solidFill>
                  <a:schemeClr val="tx1">
                    <a:tint val="75000"/>
                  </a:schemeClr>
                </a:solidFill>
              </a:defRPr>
            </a:lvl3pPr>
            <a:lvl4pPr marL="1214971" indent="0">
              <a:buNone/>
              <a:defRPr sz="1417">
                <a:solidFill>
                  <a:schemeClr val="tx1">
                    <a:tint val="75000"/>
                  </a:schemeClr>
                </a:solidFill>
              </a:defRPr>
            </a:lvl4pPr>
            <a:lvl5pPr marL="1619962" indent="0">
              <a:buNone/>
              <a:defRPr sz="1417">
                <a:solidFill>
                  <a:schemeClr val="tx1">
                    <a:tint val="75000"/>
                  </a:schemeClr>
                </a:solidFill>
              </a:defRPr>
            </a:lvl5pPr>
            <a:lvl6pPr marL="2024952" indent="0">
              <a:buNone/>
              <a:defRPr sz="1417">
                <a:solidFill>
                  <a:schemeClr val="tx1">
                    <a:tint val="75000"/>
                  </a:schemeClr>
                </a:solidFill>
              </a:defRPr>
            </a:lvl6pPr>
            <a:lvl7pPr marL="2429943" indent="0">
              <a:buNone/>
              <a:defRPr sz="1417">
                <a:solidFill>
                  <a:schemeClr val="tx1">
                    <a:tint val="75000"/>
                  </a:schemeClr>
                </a:solidFill>
              </a:defRPr>
            </a:lvl7pPr>
            <a:lvl8pPr marL="2834933" indent="0">
              <a:buNone/>
              <a:defRPr sz="1417">
                <a:solidFill>
                  <a:schemeClr val="tx1">
                    <a:tint val="75000"/>
                  </a:schemeClr>
                </a:solidFill>
              </a:defRPr>
            </a:lvl8pPr>
            <a:lvl9pPr marL="3239923" indent="0">
              <a:buNone/>
              <a:defRPr sz="1417">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A06282D-DB70-4F4B-AE1B-EAB6F85841E2}"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5073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742484" y="1916484"/>
            <a:ext cx="4589900" cy="45678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467381" y="1916484"/>
            <a:ext cx="4589900" cy="45678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06282D-DB70-4F4B-AE1B-EAB6F85841E2}"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832646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43891" y="383299"/>
            <a:ext cx="9314796" cy="1391534"/>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743892" y="1764832"/>
            <a:ext cx="4568805" cy="864917"/>
          </a:xfrm>
        </p:spPr>
        <p:txBody>
          <a:bodyPr anchor="b"/>
          <a:lstStyle>
            <a:lvl1pPr marL="0" indent="0">
              <a:buNone/>
              <a:defRPr sz="2126" b="1"/>
            </a:lvl1pPr>
            <a:lvl2pPr marL="404990" indent="0">
              <a:buNone/>
              <a:defRPr sz="1772" b="1"/>
            </a:lvl2pPr>
            <a:lvl3pPr marL="809981" indent="0">
              <a:buNone/>
              <a:defRPr sz="1594" b="1"/>
            </a:lvl3pPr>
            <a:lvl4pPr marL="1214971" indent="0">
              <a:buNone/>
              <a:defRPr sz="1417" b="1"/>
            </a:lvl4pPr>
            <a:lvl5pPr marL="1619962" indent="0">
              <a:buNone/>
              <a:defRPr sz="1417" b="1"/>
            </a:lvl5pPr>
            <a:lvl6pPr marL="2024952" indent="0">
              <a:buNone/>
              <a:defRPr sz="1417" b="1"/>
            </a:lvl6pPr>
            <a:lvl7pPr marL="2429943" indent="0">
              <a:buNone/>
              <a:defRPr sz="1417" b="1"/>
            </a:lvl7pPr>
            <a:lvl8pPr marL="2834933" indent="0">
              <a:buNone/>
              <a:defRPr sz="1417" b="1"/>
            </a:lvl8pPr>
            <a:lvl9pPr marL="3239923" indent="0">
              <a:buNone/>
              <a:defRPr sz="1417" b="1"/>
            </a:lvl9pPr>
          </a:lstStyle>
          <a:p>
            <a:pPr lvl="0"/>
            <a:r>
              <a:rPr lang="tr-TR"/>
              <a:t>Asıl metin stillerini düzenlemek için tıklatın</a:t>
            </a:r>
          </a:p>
        </p:txBody>
      </p:sp>
      <p:sp>
        <p:nvSpPr>
          <p:cNvPr id="4" name="Content Placeholder 3"/>
          <p:cNvSpPr>
            <a:spLocks noGrp="1"/>
          </p:cNvSpPr>
          <p:nvPr>
            <p:ph sz="half" idx="2"/>
          </p:nvPr>
        </p:nvSpPr>
        <p:spPr>
          <a:xfrm>
            <a:off x="743892" y="2629749"/>
            <a:ext cx="4568805" cy="386796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467381" y="1764832"/>
            <a:ext cx="4591306" cy="864917"/>
          </a:xfrm>
        </p:spPr>
        <p:txBody>
          <a:bodyPr anchor="b"/>
          <a:lstStyle>
            <a:lvl1pPr marL="0" indent="0">
              <a:buNone/>
              <a:defRPr sz="2126" b="1"/>
            </a:lvl1pPr>
            <a:lvl2pPr marL="404990" indent="0">
              <a:buNone/>
              <a:defRPr sz="1772" b="1"/>
            </a:lvl2pPr>
            <a:lvl3pPr marL="809981" indent="0">
              <a:buNone/>
              <a:defRPr sz="1594" b="1"/>
            </a:lvl3pPr>
            <a:lvl4pPr marL="1214971" indent="0">
              <a:buNone/>
              <a:defRPr sz="1417" b="1"/>
            </a:lvl4pPr>
            <a:lvl5pPr marL="1619962" indent="0">
              <a:buNone/>
              <a:defRPr sz="1417" b="1"/>
            </a:lvl5pPr>
            <a:lvl6pPr marL="2024952" indent="0">
              <a:buNone/>
              <a:defRPr sz="1417" b="1"/>
            </a:lvl6pPr>
            <a:lvl7pPr marL="2429943" indent="0">
              <a:buNone/>
              <a:defRPr sz="1417" b="1"/>
            </a:lvl7pPr>
            <a:lvl8pPr marL="2834933" indent="0">
              <a:buNone/>
              <a:defRPr sz="1417" b="1"/>
            </a:lvl8pPr>
            <a:lvl9pPr marL="3239923" indent="0">
              <a:buNone/>
              <a:defRPr sz="1417" b="1"/>
            </a:lvl9pPr>
          </a:lstStyle>
          <a:p>
            <a:pPr lvl="0"/>
            <a:r>
              <a:rPr lang="tr-TR"/>
              <a:t>Asıl metin stillerini düzenlemek için tıklatın</a:t>
            </a:r>
          </a:p>
        </p:txBody>
      </p:sp>
      <p:sp>
        <p:nvSpPr>
          <p:cNvPr id="6" name="Content Placeholder 5"/>
          <p:cNvSpPr>
            <a:spLocks noGrp="1"/>
          </p:cNvSpPr>
          <p:nvPr>
            <p:ph sz="quarter" idx="4"/>
          </p:nvPr>
        </p:nvSpPr>
        <p:spPr>
          <a:xfrm>
            <a:off x="5467381" y="2629749"/>
            <a:ext cx="4591306" cy="386796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A06282D-DB70-4F4B-AE1B-EAB6F85841E2}" type="datetimeFigureOut">
              <a:rPr lang="tr-TR" smtClean="0"/>
              <a:t>22.04.2020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181893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A06282D-DB70-4F4B-AE1B-EAB6F85841E2}" type="datetimeFigureOut">
              <a:rPr lang="tr-TR" smtClean="0"/>
              <a:t>22.04.2020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618334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6282D-DB70-4F4B-AE1B-EAB6F85841E2}" type="datetimeFigureOut">
              <a:rPr lang="tr-TR" smtClean="0"/>
              <a:t>22.04.2020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89390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43891" y="479954"/>
            <a:ext cx="3483204" cy="1679840"/>
          </a:xfrm>
        </p:spPr>
        <p:txBody>
          <a:bodyPr anchor="b"/>
          <a:lstStyle>
            <a:lvl1pPr>
              <a:defRPr sz="2835"/>
            </a:lvl1pPr>
          </a:lstStyle>
          <a:p>
            <a:r>
              <a:rPr lang="tr-TR"/>
              <a:t>Asıl başlık stili için tıklatın</a:t>
            </a:r>
            <a:endParaRPr lang="en-US" dirty="0"/>
          </a:p>
        </p:txBody>
      </p:sp>
      <p:sp>
        <p:nvSpPr>
          <p:cNvPr id="3" name="Content Placeholder 2"/>
          <p:cNvSpPr>
            <a:spLocks noGrp="1"/>
          </p:cNvSpPr>
          <p:nvPr>
            <p:ph idx="1"/>
          </p:nvPr>
        </p:nvSpPr>
        <p:spPr>
          <a:xfrm>
            <a:off x="4591306" y="1036571"/>
            <a:ext cx="5467380" cy="5116178"/>
          </a:xfrm>
        </p:spPr>
        <p:txBody>
          <a:bodyPr/>
          <a:lstStyle>
            <a:lvl1pPr>
              <a:defRPr sz="2835"/>
            </a:lvl1pPr>
            <a:lvl2pPr>
              <a:defRPr sz="2480"/>
            </a:lvl2pPr>
            <a:lvl3pPr>
              <a:defRPr sz="2126"/>
            </a:lvl3pPr>
            <a:lvl4pPr>
              <a:defRPr sz="1772"/>
            </a:lvl4pPr>
            <a:lvl5pPr>
              <a:defRPr sz="1772"/>
            </a:lvl5pPr>
            <a:lvl6pPr>
              <a:defRPr sz="1772"/>
            </a:lvl6pPr>
            <a:lvl7pPr>
              <a:defRPr sz="1772"/>
            </a:lvl7pPr>
            <a:lvl8pPr>
              <a:defRPr sz="1772"/>
            </a:lvl8pPr>
            <a:lvl9pPr>
              <a:defRPr sz="1772"/>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43891" y="2159794"/>
            <a:ext cx="3483204" cy="4001285"/>
          </a:xfrm>
        </p:spPr>
        <p:txBody>
          <a:bodyPr/>
          <a:lstStyle>
            <a:lvl1pPr marL="0" indent="0">
              <a:buNone/>
              <a:defRPr sz="1417"/>
            </a:lvl1pPr>
            <a:lvl2pPr marL="404990" indent="0">
              <a:buNone/>
              <a:defRPr sz="1240"/>
            </a:lvl2pPr>
            <a:lvl3pPr marL="809981" indent="0">
              <a:buNone/>
              <a:defRPr sz="1063"/>
            </a:lvl3pPr>
            <a:lvl4pPr marL="1214971" indent="0">
              <a:buNone/>
              <a:defRPr sz="886"/>
            </a:lvl4pPr>
            <a:lvl5pPr marL="1619962" indent="0">
              <a:buNone/>
              <a:defRPr sz="886"/>
            </a:lvl5pPr>
            <a:lvl6pPr marL="2024952" indent="0">
              <a:buNone/>
              <a:defRPr sz="886"/>
            </a:lvl6pPr>
            <a:lvl7pPr marL="2429943" indent="0">
              <a:buNone/>
              <a:defRPr sz="886"/>
            </a:lvl7pPr>
            <a:lvl8pPr marL="2834933" indent="0">
              <a:buNone/>
              <a:defRPr sz="886"/>
            </a:lvl8pPr>
            <a:lvl9pPr marL="3239923" indent="0">
              <a:buNone/>
              <a:defRPr sz="886"/>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A06282D-DB70-4F4B-AE1B-EAB6F85841E2}"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878606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43891" y="479954"/>
            <a:ext cx="3483204" cy="1679840"/>
          </a:xfrm>
        </p:spPr>
        <p:txBody>
          <a:bodyPr anchor="b"/>
          <a:lstStyle>
            <a:lvl1pPr>
              <a:defRPr sz="2835"/>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591306" y="1036571"/>
            <a:ext cx="5467380" cy="5116178"/>
          </a:xfrm>
        </p:spPr>
        <p:txBody>
          <a:bodyPr anchor="t"/>
          <a:lstStyle>
            <a:lvl1pPr marL="0" indent="0">
              <a:buNone/>
              <a:defRPr sz="2835"/>
            </a:lvl1pPr>
            <a:lvl2pPr marL="404990" indent="0">
              <a:buNone/>
              <a:defRPr sz="2480"/>
            </a:lvl2pPr>
            <a:lvl3pPr marL="809981" indent="0">
              <a:buNone/>
              <a:defRPr sz="2126"/>
            </a:lvl3pPr>
            <a:lvl4pPr marL="1214971" indent="0">
              <a:buNone/>
              <a:defRPr sz="1772"/>
            </a:lvl4pPr>
            <a:lvl5pPr marL="1619962" indent="0">
              <a:buNone/>
              <a:defRPr sz="1772"/>
            </a:lvl5pPr>
            <a:lvl6pPr marL="2024952" indent="0">
              <a:buNone/>
              <a:defRPr sz="1772"/>
            </a:lvl6pPr>
            <a:lvl7pPr marL="2429943" indent="0">
              <a:buNone/>
              <a:defRPr sz="1772"/>
            </a:lvl7pPr>
            <a:lvl8pPr marL="2834933" indent="0">
              <a:buNone/>
              <a:defRPr sz="1772"/>
            </a:lvl8pPr>
            <a:lvl9pPr marL="3239923" indent="0">
              <a:buNone/>
              <a:defRPr sz="1772"/>
            </a:lvl9pPr>
          </a:lstStyle>
          <a:p>
            <a:r>
              <a:rPr lang="tr-TR"/>
              <a:t>Resim eklemek için simgeyi tıklatın</a:t>
            </a:r>
            <a:endParaRPr lang="en-US" dirty="0"/>
          </a:p>
        </p:txBody>
      </p:sp>
      <p:sp>
        <p:nvSpPr>
          <p:cNvPr id="4" name="Text Placeholder 3"/>
          <p:cNvSpPr>
            <a:spLocks noGrp="1"/>
          </p:cNvSpPr>
          <p:nvPr>
            <p:ph type="body" sz="half" idx="2"/>
          </p:nvPr>
        </p:nvSpPr>
        <p:spPr>
          <a:xfrm>
            <a:off x="743891" y="2159794"/>
            <a:ext cx="3483204" cy="4001285"/>
          </a:xfrm>
        </p:spPr>
        <p:txBody>
          <a:bodyPr/>
          <a:lstStyle>
            <a:lvl1pPr marL="0" indent="0">
              <a:buNone/>
              <a:defRPr sz="1417"/>
            </a:lvl1pPr>
            <a:lvl2pPr marL="404990" indent="0">
              <a:buNone/>
              <a:defRPr sz="1240"/>
            </a:lvl2pPr>
            <a:lvl3pPr marL="809981" indent="0">
              <a:buNone/>
              <a:defRPr sz="1063"/>
            </a:lvl3pPr>
            <a:lvl4pPr marL="1214971" indent="0">
              <a:buNone/>
              <a:defRPr sz="886"/>
            </a:lvl4pPr>
            <a:lvl5pPr marL="1619962" indent="0">
              <a:buNone/>
              <a:defRPr sz="886"/>
            </a:lvl5pPr>
            <a:lvl6pPr marL="2024952" indent="0">
              <a:buNone/>
              <a:defRPr sz="886"/>
            </a:lvl6pPr>
            <a:lvl7pPr marL="2429943" indent="0">
              <a:buNone/>
              <a:defRPr sz="886"/>
            </a:lvl7pPr>
            <a:lvl8pPr marL="2834933" indent="0">
              <a:buNone/>
              <a:defRPr sz="886"/>
            </a:lvl8pPr>
            <a:lvl9pPr marL="3239923" indent="0">
              <a:buNone/>
              <a:defRPr sz="886"/>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A06282D-DB70-4F4B-AE1B-EAB6F85841E2}"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125CBF-A397-4B65-B720-BF8F5C56B985}" type="slidenum">
              <a:rPr lang="tr-TR" smtClean="0"/>
              <a:t>‹#›</a:t>
            </a:fld>
            <a:endParaRPr lang="tr-TR"/>
          </a:p>
        </p:txBody>
      </p:sp>
    </p:spTree>
    <p:extLst>
      <p:ext uri="{BB962C8B-B14F-4D97-AF65-F5344CB8AC3E}">
        <p14:creationId xmlns:p14="http://schemas.microsoft.com/office/powerpoint/2010/main" val="2409920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2484" y="383299"/>
            <a:ext cx="9314796" cy="1391534"/>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742484" y="1916484"/>
            <a:ext cx="9314796" cy="456789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2484" y="6672699"/>
            <a:ext cx="2429947" cy="383297"/>
          </a:xfrm>
          <a:prstGeom prst="rect">
            <a:avLst/>
          </a:prstGeom>
        </p:spPr>
        <p:txBody>
          <a:bodyPr vert="horz" lIns="91440" tIns="45720" rIns="91440" bIns="45720" rtlCol="0" anchor="ctr"/>
          <a:lstStyle>
            <a:lvl1pPr algn="l">
              <a:defRPr sz="1063">
                <a:solidFill>
                  <a:schemeClr val="tx1">
                    <a:tint val="75000"/>
                  </a:schemeClr>
                </a:solidFill>
              </a:defRPr>
            </a:lvl1pPr>
          </a:lstStyle>
          <a:p>
            <a:fld id="{0A06282D-DB70-4F4B-AE1B-EAB6F85841E2}" type="datetimeFigureOut">
              <a:rPr lang="tr-TR" smtClean="0"/>
              <a:t>22.04.2020</a:t>
            </a:fld>
            <a:endParaRPr lang="tr-TR"/>
          </a:p>
        </p:txBody>
      </p:sp>
      <p:sp>
        <p:nvSpPr>
          <p:cNvPr id="5" name="Footer Placeholder 4"/>
          <p:cNvSpPr>
            <a:spLocks noGrp="1"/>
          </p:cNvSpPr>
          <p:nvPr>
            <p:ph type="ftr" sz="quarter" idx="3"/>
          </p:nvPr>
        </p:nvSpPr>
        <p:spPr>
          <a:xfrm>
            <a:off x="3577422" y="6672699"/>
            <a:ext cx="3644920" cy="383297"/>
          </a:xfrm>
          <a:prstGeom prst="rect">
            <a:avLst/>
          </a:prstGeom>
        </p:spPr>
        <p:txBody>
          <a:bodyPr vert="horz" lIns="91440" tIns="45720" rIns="91440" bIns="45720" rtlCol="0" anchor="ctr"/>
          <a:lstStyle>
            <a:lvl1pPr algn="ctr">
              <a:defRPr sz="1063">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627332" y="6672699"/>
            <a:ext cx="2429947" cy="383297"/>
          </a:xfrm>
          <a:prstGeom prst="rect">
            <a:avLst/>
          </a:prstGeom>
        </p:spPr>
        <p:txBody>
          <a:bodyPr vert="horz" lIns="91440" tIns="45720" rIns="91440" bIns="45720" rtlCol="0" anchor="ctr"/>
          <a:lstStyle>
            <a:lvl1pPr algn="r">
              <a:defRPr sz="1063">
                <a:solidFill>
                  <a:schemeClr val="tx1">
                    <a:tint val="75000"/>
                  </a:schemeClr>
                </a:solidFill>
              </a:defRPr>
            </a:lvl1pPr>
          </a:lstStyle>
          <a:p>
            <a:fld id="{66125CBF-A397-4B65-B720-BF8F5C56B985}" type="slidenum">
              <a:rPr lang="tr-TR" smtClean="0"/>
              <a:t>‹#›</a:t>
            </a:fld>
            <a:endParaRPr lang="tr-TR"/>
          </a:p>
        </p:txBody>
      </p:sp>
    </p:spTree>
    <p:extLst>
      <p:ext uri="{BB962C8B-B14F-4D97-AF65-F5344CB8AC3E}">
        <p14:creationId xmlns:p14="http://schemas.microsoft.com/office/powerpoint/2010/main" val="343740121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809981" rtl="0" eaLnBrk="1" latinLnBrk="0" hangingPunct="1">
        <a:lnSpc>
          <a:spcPct val="90000"/>
        </a:lnSpc>
        <a:spcBef>
          <a:spcPct val="0"/>
        </a:spcBef>
        <a:buNone/>
        <a:defRPr sz="3898" kern="1200">
          <a:solidFill>
            <a:schemeClr val="tx1"/>
          </a:solidFill>
          <a:latin typeface="+mj-lt"/>
          <a:ea typeface="+mj-ea"/>
          <a:cs typeface="+mj-cs"/>
        </a:defRPr>
      </a:lvl1pPr>
    </p:titleStyle>
    <p:bodyStyle>
      <a:lvl1pPr marL="202496" indent="-202496" algn="l" defTabSz="809981" rtl="0" eaLnBrk="1" latinLnBrk="0" hangingPunct="1">
        <a:lnSpc>
          <a:spcPct val="90000"/>
        </a:lnSpc>
        <a:spcBef>
          <a:spcPts val="886"/>
        </a:spcBef>
        <a:buFont typeface="Arial" panose="020B0604020202020204" pitchFamily="34" charset="0"/>
        <a:buChar char="•"/>
        <a:defRPr sz="2480" kern="1200">
          <a:solidFill>
            <a:schemeClr val="tx1"/>
          </a:solidFill>
          <a:latin typeface="+mn-lt"/>
          <a:ea typeface="+mn-ea"/>
          <a:cs typeface="+mn-cs"/>
        </a:defRPr>
      </a:lvl1pPr>
      <a:lvl2pPr marL="607485" indent="-202496" algn="l" defTabSz="809981" rtl="0" eaLnBrk="1" latinLnBrk="0" hangingPunct="1">
        <a:lnSpc>
          <a:spcPct val="90000"/>
        </a:lnSpc>
        <a:spcBef>
          <a:spcPts val="443"/>
        </a:spcBef>
        <a:buFont typeface="Arial" panose="020B0604020202020204" pitchFamily="34" charset="0"/>
        <a:buChar char="•"/>
        <a:defRPr sz="2126" kern="1200">
          <a:solidFill>
            <a:schemeClr val="tx1"/>
          </a:solidFill>
          <a:latin typeface="+mn-lt"/>
          <a:ea typeface="+mn-ea"/>
          <a:cs typeface="+mn-cs"/>
        </a:defRPr>
      </a:lvl2pPr>
      <a:lvl3pPr marL="1012476" indent="-202496" algn="l" defTabSz="809981" rtl="0" eaLnBrk="1" latinLnBrk="0" hangingPunct="1">
        <a:lnSpc>
          <a:spcPct val="90000"/>
        </a:lnSpc>
        <a:spcBef>
          <a:spcPts val="443"/>
        </a:spcBef>
        <a:buFont typeface="Arial" panose="020B0604020202020204" pitchFamily="34" charset="0"/>
        <a:buChar char="•"/>
        <a:defRPr sz="1772" kern="1200">
          <a:solidFill>
            <a:schemeClr val="tx1"/>
          </a:solidFill>
          <a:latin typeface="+mn-lt"/>
          <a:ea typeface="+mn-ea"/>
          <a:cs typeface="+mn-cs"/>
        </a:defRPr>
      </a:lvl3pPr>
      <a:lvl4pPr marL="1417466"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4pPr>
      <a:lvl5pPr marL="1822456"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5pPr>
      <a:lvl6pPr marL="2227448"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6pPr>
      <a:lvl7pPr marL="2632437"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7pPr>
      <a:lvl8pPr marL="3037429"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8pPr>
      <a:lvl9pPr marL="3442418" indent="-202496" algn="l" defTabSz="809981" rtl="0" eaLnBrk="1" latinLnBrk="0" hangingPunct="1">
        <a:lnSpc>
          <a:spcPct val="90000"/>
        </a:lnSpc>
        <a:spcBef>
          <a:spcPts val="443"/>
        </a:spcBef>
        <a:buFont typeface="Arial" panose="020B0604020202020204" pitchFamily="34" charset="0"/>
        <a:buChar char="•"/>
        <a:defRPr sz="1594" kern="1200">
          <a:solidFill>
            <a:schemeClr val="tx1"/>
          </a:solidFill>
          <a:latin typeface="+mn-lt"/>
          <a:ea typeface="+mn-ea"/>
          <a:cs typeface="+mn-cs"/>
        </a:defRPr>
      </a:lvl9pPr>
    </p:bodyStyle>
    <p:otherStyle>
      <a:defPPr>
        <a:defRPr lang="en-US"/>
      </a:defPPr>
      <a:lvl1pPr marL="0" algn="l" defTabSz="809981" rtl="0" eaLnBrk="1" latinLnBrk="0" hangingPunct="1">
        <a:defRPr sz="1594" kern="1200">
          <a:solidFill>
            <a:schemeClr val="tx1"/>
          </a:solidFill>
          <a:latin typeface="+mn-lt"/>
          <a:ea typeface="+mn-ea"/>
          <a:cs typeface="+mn-cs"/>
        </a:defRPr>
      </a:lvl1pPr>
      <a:lvl2pPr marL="404990" algn="l" defTabSz="809981" rtl="0" eaLnBrk="1" latinLnBrk="0" hangingPunct="1">
        <a:defRPr sz="1594" kern="1200">
          <a:solidFill>
            <a:schemeClr val="tx1"/>
          </a:solidFill>
          <a:latin typeface="+mn-lt"/>
          <a:ea typeface="+mn-ea"/>
          <a:cs typeface="+mn-cs"/>
        </a:defRPr>
      </a:lvl2pPr>
      <a:lvl3pPr marL="809981" algn="l" defTabSz="809981" rtl="0" eaLnBrk="1" latinLnBrk="0" hangingPunct="1">
        <a:defRPr sz="1594" kern="1200">
          <a:solidFill>
            <a:schemeClr val="tx1"/>
          </a:solidFill>
          <a:latin typeface="+mn-lt"/>
          <a:ea typeface="+mn-ea"/>
          <a:cs typeface="+mn-cs"/>
        </a:defRPr>
      </a:lvl3pPr>
      <a:lvl4pPr marL="1214971" algn="l" defTabSz="809981" rtl="0" eaLnBrk="1" latinLnBrk="0" hangingPunct="1">
        <a:defRPr sz="1594" kern="1200">
          <a:solidFill>
            <a:schemeClr val="tx1"/>
          </a:solidFill>
          <a:latin typeface="+mn-lt"/>
          <a:ea typeface="+mn-ea"/>
          <a:cs typeface="+mn-cs"/>
        </a:defRPr>
      </a:lvl4pPr>
      <a:lvl5pPr marL="1619962" algn="l" defTabSz="809981" rtl="0" eaLnBrk="1" latinLnBrk="0" hangingPunct="1">
        <a:defRPr sz="1594" kern="1200">
          <a:solidFill>
            <a:schemeClr val="tx1"/>
          </a:solidFill>
          <a:latin typeface="+mn-lt"/>
          <a:ea typeface="+mn-ea"/>
          <a:cs typeface="+mn-cs"/>
        </a:defRPr>
      </a:lvl5pPr>
      <a:lvl6pPr marL="2024952" algn="l" defTabSz="809981" rtl="0" eaLnBrk="1" latinLnBrk="0" hangingPunct="1">
        <a:defRPr sz="1594" kern="1200">
          <a:solidFill>
            <a:schemeClr val="tx1"/>
          </a:solidFill>
          <a:latin typeface="+mn-lt"/>
          <a:ea typeface="+mn-ea"/>
          <a:cs typeface="+mn-cs"/>
        </a:defRPr>
      </a:lvl6pPr>
      <a:lvl7pPr marL="2429943" algn="l" defTabSz="809981" rtl="0" eaLnBrk="1" latinLnBrk="0" hangingPunct="1">
        <a:defRPr sz="1594" kern="1200">
          <a:solidFill>
            <a:schemeClr val="tx1"/>
          </a:solidFill>
          <a:latin typeface="+mn-lt"/>
          <a:ea typeface="+mn-ea"/>
          <a:cs typeface="+mn-cs"/>
        </a:defRPr>
      </a:lvl7pPr>
      <a:lvl8pPr marL="2834933" algn="l" defTabSz="809981" rtl="0" eaLnBrk="1" latinLnBrk="0" hangingPunct="1">
        <a:defRPr sz="1594" kern="1200">
          <a:solidFill>
            <a:schemeClr val="tx1"/>
          </a:solidFill>
          <a:latin typeface="+mn-lt"/>
          <a:ea typeface="+mn-ea"/>
          <a:cs typeface="+mn-cs"/>
        </a:defRPr>
      </a:lvl8pPr>
      <a:lvl9pPr marL="3239923" algn="l" defTabSz="809981" rtl="0" eaLnBrk="1" latinLnBrk="0" hangingPunct="1">
        <a:defRPr sz="159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etrohm.com/en-us/products-overview/27120010"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KONDÜKTOMETRİK TİTRASYON (İLETKENLİK TİTRASYONU) </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25575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smtClean="0"/>
              <a:t>Kaynak</a:t>
            </a:r>
            <a:endParaRPr lang="tr-TR" b="1" dirty="0"/>
          </a:p>
        </p:txBody>
      </p:sp>
      <p:sp>
        <p:nvSpPr>
          <p:cNvPr id="3" name="İçerik Yer Tutucusu 2"/>
          <p:cNvSpPr>
            <a:spLocks noGrp="1"/>
          </p:cNvSpPr>
          <p:nvPr>
            <p:ph idx="1"/>
          </p:nvPr>
        </p:nvSpPr>
        <p:spPr>
          <a:xfrm>
            <a:off x="529833" y="2299256"/>
            <a:ext cx="9314796" cy="4567898"/>
          </a:xfrm>
        </p:spPr>
        <p:txBody>
          <a:bodyPr>
            <a:normAutofit/>
          </a:bodyPr>
          <a:lstStyle/>
          <a:p>
            <a:pPr algn="just"/>
            <a:r>
              <a:rPr lang="tr-TR" dirty="0">
                <a:ea typeface="Calibri" panose="020F0502020204030204" pitchFamily="34" charset="0"/>
                <a:cs typeface="Times New Roman" panose="02020603050405020304" pitchFamily="18" charset="0"/>
              </a:rPr>
              <a:t>Onur, Feyyaz; Analitik Kimya II, Ankara Üniversitesi Eczacılık Fakültesi Yayın No:101, s:135-149; Ankara 2011.</a:t>
            </a:r>
          </a:p>
        </p:txBody>
      </p:sp>
    </p:spTree>
    <p:extLst>
      <p:ext uri="{BB962C8B-B14F-4D97-AF65-F5344CB8AC3E}">
        <p14:creationId xmlns:p14="http://schemas.microsoft.com/office/powerpoint/2010/main" val="175263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lstStyle/>
          <a:p>
            <a:pPr algn="just"/>
            <a:r>
              <a:rPr lang="tr-TR" dirty="0"/>
              <a:t>İletkenlik (C) maddenin elektrik akımını iletebilmesinin ölçüsüdür. C= 1/R’dir. Yani direncin (R) tersidir. Birimi </a:t>
            </a:r>
            <a:r>
              <a:rPr lang="tr-TR" dirty="0" smtClean="0"/>
              <a:t>S/m’dir</a:t>
            </a:r>
            <a:r>
              <a:rPr lang="tr-TR" dirty="0"/>
              <a:t>. (Siemens birimi Alman bilim insanı ve mucit </a:t>
            </a:r>
            <a:r>
              <a:rPr lang="tr-TR" dirty="0" err="1"/>
              <a:t>Werner</a:t>
            </a:r>
            <a:r>
              <a:rPr lang="tr-TR" dirty="0"/>
              <a:t> </a:t>
            </a:r>
            <a:r>
              <a:rPr lang="tr-TR" dirty="0" err="1"/>
              <a:t>von</a:t>
            </a:r>
            <a:r>
              <a:rPr lang="tr-TR" dirty="0"/>
              <a:t> Siemens’e </a:t>
            </a:r>
            <a:r>
              <a:rPr lang="tr-TR" dirty="0" err="1"/>
              <a:t>ithafen</a:t>
            </a:r>
            <a:r>
              <a:rPr lang="tr-TR" dirty="0"/>
              <a:t> verilmiştir</a:t>
            </a:r>
            <a:r>
              <a:rPr lang="tr-TR" dirty="0" smtClean="0"/>
              <a:t>).</a:t>
            </a:r>
          </a:p>
          <a:p>
            <a:pPr algn="just"/>
            <a:r>
              <a:rPr lang="tr-TR" dirty="0"/>
              <a:t>Bilindiği gibi saf su elektrik akımını iletmez, teorik olarak iyon içermediği için iletkenliği yoktur denir. Ancak pratikte saf suda çok çok az da olsa iyon kalacağı içen </a:t>
            </a:r>
            <a:r>
              <a:rPr lang="tr-TR" dirty="0" err="1"/>
              <a:t>mikrosiemens</a:t>
            </a:r>
            <a:r>
              <a:rPr lang="tr-TR" dirty="0"/>
              <a:t> (</a:t>
            </a:r>
            <a:r>
              <a:rPr lang="el-GR" dirty="0"/>
              <a:t>μ</a:t>
            </a:r>
            <a:r>
              <a:rPr lang="tr-TR" dirty="0"/>
              <a:t>S) civarında bir iletkenlik okunur. Bir suyun saf olup olmadığı iletkenlik değerine bakılarak anlaşılır. Örneğin </a:t>
            </a:r>
            <a:r>
              <a:rPr lang="tr-TR" dirty="0" err="1"/>
              <a:t>ultrasaf</a:t>
            </a:r>
            <a:r>
              <a:rPr lang="tr-TR" dirty="0"/>
              <a:t> suyun iletkenliği 0,055 </a:t>
            </a:r>
            <a:r>
              <a:rPr lang="el-GR" dirty="0"/>
              <a:t>μ</a:t>
            </a:r>
            <a:r>
              <a:rPr lang="tr-TR" dirty="0"/>
              <a:t>S/cm, </a:t>
            </a:r>
            <a:r>
              <a:rPr lang="tr-TR" dirty="0" err="1"/>
              <a:t>distile</a:t>
            </a:r>
            <a:r>
              <a:rPr lang="tr-TR" dirty="0"/>
              <a:t> suyun iletkenliği 0,5 </a:t>
            </a:r>
            <a:r>
              <a:rPr lang="el-GR" dirty="0"/>
              <a:t>μ</a:t>
            </a:r>
            <a:r>
              <a:rPr lang="tr-TR" dirty="0"/>
              <a:t>S/cm civarındayken deniz suyunda bu değer 56000 </a:t>
            </a:r>
            <a:r>
              <a:rPr lang="el-GR" dirty="0"/>
              <a:t>μ</a:t>
            </a:r>
            <a:r>
              <a:rPr lang="tr-TR" dirty="0"/>
              <a:t>S/cm civarındadır.</a:t>
            </a:r>
            <a:r>
              <a:rPr lang="tr-TR" dirty="0" smtClean="0"/>
              <a:t> </a:t>
            </a:r>
            <a:endParaRPr lang="tr-TR" altLang="tr-TR" dirty="0"/>
          </a:p>
          <a:p>
            <a:pPr marL="404988" lvl="1" indent="0" algn="just">
              <a:buNone/>
            </a:pPr>
            <a:endParaRPr lang="tr-TR" dirty="0"/>
          </a:p>
          <a:p>
            <a:pPr lvl="1" algn="just"/>
            <a:endParaRPr lang="tr-TR" altLang="tr-TR" dirty="0"/>
          </a:p>
        </p:txBody>
      </p:sp>
    </p:spTree>
    <p:extLst>
      <p:ext uri="{BB962C8B-B14F-4D97-AF65-F5344CB8AC3E}">
        <p14:creationId xmlns:p14="http://schemas.microsoft.com/office/powerpoint/2010/main" val="1319456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lstStyle/>
          <a:p>
            <a:r>
              <a:rPr lang="tr-TR" dirty="0"/>
              <a:t>İyonların çözücüye kazandırdığı iletkenlik çözücünün viskozite gibi özelliklerine, çözünen iyonun sayısına, büyüklüğüne ve yüküne göre değişir. </a:t>
            </a:r>
          </a:p>
          <a:p>
            <a:r>
              <a:rPr lang="tr-TR" dirty="0"/>
              <a:t>Çözeltideki iletkenlik değişimlerine dayanarak yapılan analiz yöntemine </a:t>
            </a:r>
            <a:r>
              <a:rPr lang="tr-TR" b="1" i="1" dirty="0"/>
              <a:t>iletkenlik ölçme (</a:t>
            </a:r>
            <a:r>
              <a:rPr lang="tr-TR" b="1" i="1" dirty="0" err="1"/>
              <a:t>kondüktometri</a:t>
            </a:r>
            <a:r>
              <a:rPr lang="tr-TR" b="1" i="1" dirty="0"/>
              <a:t>) </a:t>
            </a:r>
            <a:r>
              <a:rPr lang="tr-TR" dirty="0"/>
              <a:t>denir. </a:t>
            </a:r>
            <a:endParaRPr lang="tr-TR" dirty="0" smtClean="0"/>
          </a:p>
          <a:p>
            <a:r>
              <a:rPr lang="tr-TR" dirty="0" smtClean="0"/>
              <a:t>İletkenlik </a:t>
            </a:r>
            <a:r>
              <a:rPr lang="tr-TR" dirty="0"/>
              <a:t>ölçmede kullanılan araçlara </a:t>
            </a:r>
            <a:r>
              <a:rPr lang="tr-TR" b="1" i="1" dirty="0" err="1"/>
              <a:t>kondüktometre</a:t>
            </a:r>
            <a:r>
              <a:rPr lang="tr-TR" b="1" i="1" dirty="0"/>
              <a:t> </a:t>
            </a:r>
            <a:r>
              <a:rPr lang="tr-TR" dirty="0"/>
              <a:t>denir</a:t>
            </a:r>
            <a:r>
              <a:rPr lang="tr-TR" dirty="0" smtClean="0"/>
              <a:t>.</a:t>
            </a:r>
          </a:p>
          <a:p>
            <a:pPr lvl="1" algn="just"/>
            <a:endParaRPr lang="tr-TR" altLang="tr-TR" dirty="0"/>
          </a:p>
        </p:txBody>
      </p:sp>
    </p:spTree>
    <p:extLst>
      <p:ext uri="{BB962C8B-B14F-4D97-AF65-F5344CB8AC3E}">
        <p14:creationId xmlns:p14="http://schemas.microsoft.com/office/powerpoint/2010/main" val="243717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lstStyle/>
          <a:p>
            <a:r>
              <a:rPr lang="tr-TR" dirty="0" err="1" smtClean="0"/>
              <a:t>Kondüktometreler</a:t>
            </a:r>
            <a:r>
              <a:rPr lang="tr-TR" dirty="0" smtClean="0"/>
              <a:t> </a:t>
            </a:r>
            <a:r>
              <a:rPr lang="tr-TR" dirty="0"/>
              <a:t>bir elektrik kaynağı, analiz çözeltisinin bulunduğu iletkenlik hücresi ve bir direnç ölçerden oluşur. Cihazın en duyarlı bölgesi olan iletkenlik hücresinde genellikle üzeri platin siyahı ile kaplanmış platin elektrotlar kullanılır.</a:t>
            </a:r>
          </a:p>
          <a:p>
            <a:pPr lvl="1" algn="just"/>
            <a:endParaRPr lang="tr-TR" altLang="tr-TR" dirty="0"/>
          </a:p>
        </p:txBody>
      </p:sp>
      <p:pic>
        <p:nvPicPr>
          <p:cNvPr id="4" name="Picture 2" descr="712 Conductom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1860" y="3466016"/>
            <a:ext cx="3061920" cy="3674305"/>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2784158" y="6454638"/>
            <a:ext cx="3591503" cy="646331"/>
          </a:xfrm>
          <a:prstGeom prst="rect">
            <a:avLst/>
          </a:prstGeom>
        </p:spPr>
        <p:txBody>
          <a:bodyPr wrap="square">
            <a:spAutoFit/>
          </a:bodyPr>
          <a:lstStyle/>
          <a:p>
            <a:r>
              <a:rPr lang="tr-TR" dirty="0">
                <a:hlinkClick r:id="rId3"/>
              </a:rPr>
              <a:t>https://www.metrohm.com/en-us/products-overview/27120010</a:t>
            </a:r>
            <a:endParaRPr lang="tr-TR" dirty="0"/>
          </a:p>
        </p:txBody>
      </p:sp>
    </p:spTree>
    <p:extLst>
      <p:ext uri="{BB962C8B-B14F-4D97-AF65-F5344CB8AC3E}">
        <p14:creationId xmlns:p14="http://schemas.microsoft.com/office/powerpoint/2010/main" val="3558694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lstStyle/>
          <a:p>
            <a:r>
              <a:rPr lang="tr-TR" dirty="0"/>
              <a:t>Derişimi bilinmeyen numunenin (analitin) derişimi bilinen </a:t>
            </a:r>
            <a:r>
              <a:rPr lang="tr-TR" dirty="0" err="1"/>
              <a:t>titrant</a:t>
            </a:r>
            <a:r>
              <a:rPr lang="tr-TR" dirty="0"/>
              <a:t> ile reaksiyonu sırasında iletkenlikteki değişimlerden yararlanılarak dönüm noktasının belirlendiği </a:t>
            </a:r>
            <a:r>
              <a:rPr lang="tr-TR" dirty="0" err="1"/>
              <a:t>titrasyona</a:t>
            </a:r>
            <a:r>
              <a:rPr lang="tr-TR" dirty="0"/>
              <a:t> </a:t>
            </a:r>
            <a:r>
              <a:rPr lang="tr-TR" b="1" i="1" dirty="0" err="1"/>
              <a:t>kondüktometrik</a:t>
            </a:r>
            <a:r>
              <a:rPr lang="tr-TR" b="1" i="1" dirty="0"/>
              <a:t> </a:t>
            </a:r>
            <a:r>
              <a:rPr lang="tr-TR" b="1" i="1" dirty="0" err="1"/>
              <a:t>titrasyon</a:t>
            </a:r>
            <a:r>
              <a:rPr lang="tr-TR" b="1" i="1" dirty="0"/>
              <a:t> </a:t>
            </a:r>
            <a:r>
              <a:rPr lang="tr-TR" dirty="0"/>
              <a:t>denir. </a:t>
            </a:r>
            <a:endParaRPr lang="tr-TR" dirty="0" smtClean="0"/>
          </a:p>
          <a:p>
            <a:r>
              <a:rPr lang="tr-TR" dirty="0" err="1" smtClean="0"/>
              <a:t>Kondüktometrik</a:t>
            </a:r>
            <a:r>
              <a:rPr lang="tr-TR" dirty="0" smtClean="0"/>
              <a:t> </a:t>
            </a:r>
            <a:r>
              <a:rPr lang="tr-TR" dirty="0" err="1"/>
              <a:t>titrasyon</a:t>
            </a:r>
            <a:r>
              <a:rPr lang="tr-TR" dirty="0"/>
              <a:t> yöntemi, koyu renkli veya berrak olmayan çözeltilerin analizinde ve çökelme tepkimelerinde çok kullanılan oldukça uygun yöntemlerden biridir. </a:t>
            </a:r>
            <a:r>
              <a:rPr lang="tr-TR" dirty="0" smtClean="0"/>
              <a:t>Ayrıca, sulu </a:t>
            </a:r>
            <a:r>
              <a:rPr lang="tr-TR" dirty="0"/>
              <a:t>çözeltilerde </a:t>
            </a:r>
            <a:r>
              <a:rPr lang="tr-TR" dirty="0" err="1"/>
              <a:t>potansiyometrik</a:t>
            </a:r>
            <a:r>
              <a:rPr lang="tr-TR" dirty="0"/>
              <a:t> olarak tayin edilemeyen borik asit, fenol gibi çok </a:t>
            </a:r>
            <a:r>
              <a:rPr lang="tr-TR" dirty="0" smtClean="0"/>
              <a:t>zayıf asitler </a:t>
            </a:r>
            <a:r>
              <a:rPr lang="tr-TR" dirty="0"/>
              <a:t>de </a:t>
            </a:r>
            <a:r>
              <a:rPr lang="tr-TR" dirty="0" err="1"/>
              <a:t>kondüktometrik</a:t>
            </a:r>
            <a:r>
              <a:rPr lang="tr-TR" dirty="0"/>
              <a:t> olarak kolaylıkla titre edilebilmektedir. </a:t>
            </a:r>
            <a:endParaRPr lang="tr-TR" altLang="tr-TR" dirty="0"/>
          </a:p>
        </p:txBody>
      </p:sp>
    </p:spTree>
    <p:extLst>
      <p:ext uri="{BB962C8B-B14F-4D97-AF65-F5344CB8AC3E}">
        <p14:creationId xmlns:p14="http://schemas.microsoft.com/office/powerpoint/2010/main" val="3092599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lstStyle/>
          <a:p>
            <a:pPr marL="0" indent="0" algn="ctr">
              <a:buNone/>
            </a:pPr>
            <a:r>
              <a:rPr lang="tr-TR" b="1" dirty="0"/>
              <a:t>Kuvvetli Bir Asidin Kuvvetli Bir Bazla </a:t>
            </a:r>
            <a:r>
              <a:rPr lang="tr-TR" b="1" dirty="0" err="1"/>
              <a:t>Titrasyonu</a:t>
            </a:r>
            <a:endParaRPr lang="tr-TR" altLang="tr-TR" dirty="0"/>
          </a:p>
          <a:p>
            <a:r>
              <a:rPr lang="tr-TR" dirty="0" smtClean="0"/>
              <a:t>Kuvvetli </a:t>
            </a:r>
            <a:r>
              <a:rPr lang="tr-TR" dirty="0"/>
              <a:t>bir asidin kuvvetli bir bazla </a:t>
            </a:r>
            <a:r>
              <a:rPr lang="tr-TR" dirty="0" err="1"/>
              <a:t>titrasyonunda</a:t>
            </a:r>
            <a:r>
              <a:rPr lang="tr-TR" dirty="0"/>
              <a:t> </a:t>
            </a:r>
            <a:r>
              <a:rPr lang="tr-TR" dirty="0" err="1"/>
              <a:t>HCl</a:t>
            </a:r>
            <a:r>
              <a:rPr lang="tr-TR" dirty="0"/>
              <a:t> ve </a:t>
            </a:r>
            <a:r>
              <a:rPr lang="tr-TR" dirty="0" err="1"/>
              <a:t>NaOH</a:t>
            </a:r>
            <a:r>
              <a:rPr lang="tr-TR" dirty="0"/>
              <a:t> çözeltileri kullanılabilir. Hazırlanan </a:t>
            </a:r>
            <a:r>
              <a:rPr lang="tr-TR" dirty="0" err="1"/>
              <a:t>analit</a:t>
            </a:r>
            <a:r>
              <a:rPr lang="tr-TR" dirty="0"/>
              <a:t> (kuvvetli asit (</a:t>
            </a:r>
            <a:r>
              <a:rPr lang="tr-TR" dirty="0" err="1"/>
              <a:t>HCl</a:t>
            </a:r>
            <a:r>
              <a:rPr lang="tr-TR" dirty="0"/>
              <a:t>)) çözeltisinden 50 </a:t>
            </a:r>
            <a:r>
              <a:rPr lang="tr-TR" dirty="0" err="1"/>
              <a:t>mL</a:t>
            </a:r>
            <a:r>
              <a:rPr lang="tr-TR" dirty="0"/>
              <a:t> alınır ve </a:t>
            </a:r>
            <a:r>
              <a:rPr lang="tr-TR" dirty="0" err="1"/>
              <a:t>kondüktometrenin</a:t>
            </a:r>
            <a:r>
              <a:rPr lang="tr-TR" dirty="0"/>
              <a:t> iletkenlik hücresine konur. Başlangıçtaki iletkenlik ölçülür. Manyetik karıştırıcı çalıştırılır. </a:t>
            </a:r>
            <a:r>
              <a:rPr lang="tr-TR" dirty="0" err="1"/>
              <a:t>Büretten</a:t>
            </a:r>
            <a:r>
              <a:rPr lang="tr-TR" dirty="0"/>
              <a:t> akıtılan </a:t>
            </a:r>
            <a:r>
              <a:rPr lang="tr-TR" dirty="0" err="1"/>
              <a:t>titrant</a:t>
            </a:r>
            <a:r>
              <a:rPr lang="tr-TR" dirty="0"/>
              <a:t> (</a:t>
            </a:r>
            <a:r>
              <a:rPr lang="tr-TR" dirty="0" err="1"/>
              <a:t>NaOH</a:t>
            </a:r>
            <a:r>
              <a:rPr lang="tr-TR" dirty="0"/>
              <a:t>) çözeltisinden damlatılarak </a:t>
            </a:r>
            <a:r>
              <a:rPr lang="tr-TR" dirty="0" err="1"/>
              <a:t>titrasyona</a:t>
            </a:r>
            <a:r>
              <a:rPr lang="tr-TR" dirty="0"/>
              <a:t> başlanır. Her 0,1 – 0,2 </a:t>
            </a:r>
            <a:r>
              <a:rPr lang="tr-TR" dirty="0" err="1"/>
              <a:t>mL</a:t>
            </a:r>
            <a:r>
              <a:rPr lang="tr-TR" dirty="0"/>
              <a:t> </a:t>
            </a:r>
            <a:r>
              <a:rPr lang="tr-TR" dirty="0" err="1"/>
              <a:t>titrant</a:t>
            </a:r>
            <a:r>
              <a:rPr lang="tr-TR" dirty="0"/>
              <a:t> eklendikten sonra iletkenlik ölçülür. İletkenlik değerleri koordinat düzleminin Y eksenine ve </a:t>
            </a:r>
            <a:r>
              <a:rPr lang="tr-TR" dirty="0" err="1"/>
              <a:t>mL</a:t>
            </a:r>
            <a:r>
              <a:rPr lang="tr-TR" dirty="0"/>
              <a:t> olarak </a:t>
            </a:r>
            <a:r>
              <a:rPr lang="tr-TR" dirty="0" err="1"/>
              <a:t>titrant</a:t>
            </a:r>
            <a:r>
              <a:rPr lang="tr-TR" dirty="0"/>
              <a:t> hacimleri koordinat düzleminin X eksenine olacak şekilde grafiğe yazılır. </a:t>
            </a:r>
            <a:endParaRPr lang="tr-TR" altLang="tr-TR" dirty="0"/>
          </a:p>
        </p:txBody>
      </p:sp>
    </p:spTree>
    <p:extLst>
      <p:ext uri="{BB962C8B-B14F-4D97-AF65-F5344CB8AC3E}">
        <p14:creationId xmlns:p14="http://schemas.microsoft.com/office/powerpoint/2010/main" val="2919246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5924130" cy="4567898"/>
          </a:xfrm>
        </p:spPr>
        <p:txBody>
          <a:bodyPr/>
          <a:lstStyle/>
          <a:p>
            <a:pPr marL="0" indent="0" algn="ctr">
              <a:buNone/>
            </a:pPr>
            <a:r>
              <a:rPr lang="tr-TR" b="1" dirty="0"/>
              <a:t>Kuvvetli Bir Asidin Kuvvetli Bir Bazla </a:t>
            </a:r>
            <a:r>
              <a:rPr lang="tr-TR" b="1" dirty="0" err="1"/>
              <a:t>Titrasyonu</a:t>
            </a:r>
            <a:endParaRPr lang="tr-TR" altLang="tr-TR" dirty="0"/>
          </a:p>
          <a:p>
            <a:r>
              <a:rPr lang="tr-TR" dirty="0"/>
              <a:t>Kuvvetli bir asit ile kuvvetli bir bazın </a:t>
            </a:r>
            <a:r>
              <a:rPr lang="tr-TR" dirty="0" err="1"/>
              <a:t>titrasyonunda</a:t>
            </a:r>
            <a:r>
              <a:rPr lang="tr-TR" dirty="0"/>
              <a:t> </a:t>
            </a:r>
            <a:r>
              <a:rPr lang="tr-TR" dirty="0" err="1"/>
              <a:t>NaOH</a:t>
            </a:r>
            <a:r>
              <a:rPr lang="tr-TR" dirty="0"/>
              <a:t> eklendikçe hidrojen iyonu derişimi azalacağından eşdeğerlik noktasına kadar iletkenlik hızla azalır. Eşdeğerlik noktasından sonra ise ortamda fazla hidroksil iyonları bulunacağından iletkenlik tekrar hızla artar. </a:t>
            </a:r>
          </a:p>
          <a:p>
            <a:r>
              <a:rPr lang="tr-TR" dirty="0"/>
              <a:t>Grafikten elde edilen eşdeğerlik noktasındaki </a:t>
            </a:r>
            <a:r>
              <a:rPr lang="tr-TR" dirty="0" err="1"/>
              <a:t>NaOH</a:t>
            </a:r>
            <a:r>
              <a:rPr lang="tr-TR" dirty="0"/>
              <a:t> </a:t>
            </a:r>
            <a:r>
              <a:rPr lang="tr-TR" dirty="0" smtClean="0"/>
              <a:t>miktarı </a:t>
            </a:r>
            <a:r>
              <a:rPr lang="tr-TR" dirty="0"/>
              <a:t>kullanılarak analiz edilen asidin derişimi bulunur. </a:t>
            </a:r>
            <a:endParaRPr lang="tr-TR" altLang="tr-TR" dirty="0"/>
          </a:p>
        </p:txBody>
      </p:sp>
      <p:pic>
        <p:nvPicPr>
          <p:cNvPr id="5" name="Resim 4"/>
          <p:cNvPicPr>
            <a:picLocks noChangeAspect="1"/>
          </p:cNvPicPr>
          <p:nvPr/>
        </p:nvPicPr>
        <p:blipFill rotWithShape="1">
          <a:blip r:embed="rId2"/>
          <a:srcRect l="4317" t="7270" r="4782"/>
          <a:stretch/>
        </p:blipFill>
        <p:spPr>
          <a:xfrm>
            <a:off x="6411432" y="3413051"/>
            <a:ext cx="4329876" cy="2914393"/>
          </a:xfrm>
          <a:prstGeom prst="rect">
            <a:avLst/>
          </a:prstGeom>
        </p:spPr>
      </p:pic>
    </p:spTree>
    <p:extLst>
      <p:ext uri="{BB962C8B-B14F-4D97-AF65-F5344CB8AC3E}">
        <p14:creationId xmlns:p14="http://schemas.microsoft.com/office/powerpoint/2010/main" val="591106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444741"/>
            <a:ext cx="9314795" cy="615106"/>
          </a:xfrm>
        </p:spPr>
        <p:txBody>
          <a:bodyPr>
            <a:normAutofit fontScale="90000"/>
          </a:bodyPr>
          <a:lstStyle/>
          <a:p>
            <a:pPr algn="ctr"/>
            <a:r>
              <a:rPr lang="tr-TR" b="1" dirty="0"/>
              <a:t>KONDÜKTOMETRİK TİTRASYON</a:t>
            </a:r>
          </a:p>
        </p:txBody>
      </p:sp>
      <p:sp>
        <p:nvSpPr>
          <p:cNvPr id="3" name="İçerik Yer Tutucusu 2"/>
          <p:cNvSpPr>
            <a:spLocks noGrp="1"/>
          </p:cNvSpPr>
          <p:nvPr>
            <p:ph idx="1"/>
          </p:nvPr>
        </p:nvSpPr>
        <p:spPr>
          <a:xfrm>
            <a:off x="529833" y="2299256"/>
            <a:ext cx="9314796" cy="4567898"/>
          </a:xfrm>
        </p:spPr>
        <p:txBody>
          <a:bodyPr>
            <a:normAutofit fontScale="85000" lnSpcReduction="10000"/>
          </a:bodyPr>
          <a:lstStyle/>
          <a:p>
            <a:pPr marL="0" indent="0">
              <a:buNone/>
            </a:pPr>
            <a:r>
              <a:rPr lang="tr-TR" b="1" dirty="0"/>
              <a:t>Hesaplamalar </a:t>
            </a:r>
            <a:endParaRPr lang="tr-TR" dirty="0"/>
          </a:p>
          <a:p>
            <a:r>
              <a:rPr lang="tr-TR" dirty="0"/>
              <a:t>Eşdeğerlik noktasının tayini için elde edilen bu değerler “Microsoft Excel” veya “Open Office </a:t>
            </a:r>
            <a:r>
              <a:rPr lang="tr-TR" dirty="0" err="1"/>
              <a:t>Calc</a:t>
            </a:r>
            <a:r>
              <a:rPr lang="tr-TR" dirty="0"/>
              <a:t>” gibi bir veri işleme programına yüklenir. Veriler iletkenliğin azaldığı ve arttığı parçalar olmak üzere iki parçaya ayrılır. Bu iki ayrı veri grubunun doğru denklemleri çıkarılır ve bu iki doğrunun kesim noktasını bulmak için denklemler birbirine eşitlenir. Bulunan x değeri eşdeğerlik noktasıdır. Örneğin; </a:t>
            </a:r>
          </a:p>
          <a:p>
            <a:r>
              <a:rPr lang="tr-TR" dirty="0"/>
              <a:t>y =150x + 47.6 ve y = -150x + 211.2 şeklinde bulunan iki doğru denklemi birbirine eşitlendiğinde: </a:t>
            </a:r>
          </a:p>
          <a:p>
            <a:r>
              <a:rPr lang="tr-TR" dirty="0"/>
              <a:t>150x + 47.6 = -150x + 211.2 </a:t>
            </a:r>
          </a:p>
          <a:p>
            <a:r>
              <a:rPr lang="tr-TR" dirty="0"/>
              <a:t>300x = 163.6 </a:t>
            </a:r>
          </a:p>
          <a:p>
            <a:r>
              <a:rPr lang="tr-TR" dirty="0"/>
              <a:t>x =0.545 olarak bulunur. </a:t>
            </a:r>
            <a:endParaRPr lang="tr-TR" dirty="0" smtClean="0"/>
          </a:p>
          <a:p>
            <a:endParaRPr lang="tr-TR" dirty="0" smtClean="0"/>
          </a:p>
          <a:p>
            <a:r>
              <a:rPr lang="tr-TR" dirty="0"/>
              <a:t>NOT: Bu işlemler bilimsel hesap makinelerinin lineer regresyon fonksiyonları kullanılarak da yapılabilir. </a:t>
            </a:r>
            <a:endParaRPr lang="tr-TR" altLang="tr-TR" dirty="0"/>
          </a:p>
        </p:txBody>
      </p:sp>
    </p:spTree>
    <p:extLst>
      <p:ext uri="{BB962C8B-B14F-4D97-AF65-F5344CB8AC3E}">
        <p14:creationId xmlns:p14="http://schemas.microsoft.com/office/powerpoint/2010/main" val="291595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484" y="1147027"/>
            <a:ext cx="9314795" cy="615106"/>
          </a:xfrm>
        </p:spPr>
        <p:txBody>
          <a:bodyPr>
            <a:normAutofit fontScale="90000"/>
          </a:bodyPr>
          <a:lstStyle/>
          <a:p>
            <a:pPr algn="ctr"/>
            <a:r>
              <a:rPr lang="tr-TR" b="1" dirty="0"/>
              <a:t>KONDÜKTOMETRİK TİTRASYON</a:t>
            </a:r>
          </a:p>
        </p:txBody>
      </p:sp>
      <p:sp>
        <p:nvSpPr>
          <p:cNvPr id="8" name="Dikdörtgen 7"/>
          <p:cNvSpPr/>
          <p:nvPr/>
        </p:nvSpPr>
        <p:spPr>
          <a:xfrm>
            <a:off x="2358637" y="4742616"/>
            <a:ext cx="3041244" cy="1754326"/>
          </a:xfrm>
          <a:prstGeom prst="rect">
            <a:avLst/>
          </a:prstGeom>
        </p:spPr>
        <p:txBody>
          <a:bodyPr wrap="square">
            <a:spAutoFit/>
          </a:bodyPr>
          <a:lstStyle/>
          <a:p>
            <a:r>
              <a:rPr lang="tr-TR" dirty="0" smtClean="0"/>
              <a:t>a:  kuvvetli </a:t>
            </a:r>
            <a:r>
              <a:rPr lang="tr-TR" dirty="0"/>
              <a:t>bir asidin kuvvetli bir baz </a:t>
            </a:r>
            <a:r>
              <a:rPr lang="tr-TR" dirty="0" smtClean="0"/>
              <a:t>ile</a:t>
            </a:r>
            <a:r>
              <a:rPr lang="tr-TR" dirty="0"/>
              <a:t> </a:t>
            </a:r>
            <a:r>
              <a:rPr lang="tr-TR" dirty="0" err="1"/>
              <a:t>titrasyonu</a:t>
            </a:r>
            <a:endParaRPr lang="tr-TR" dirty="0"/>
          </a:p>
          <a:p>
            <a:r>
              <a:rPr lang="tr-TR" dirty="0" smtClean="0"/>
              <a:t>b: zayıf </a:t>
            </a:r>
            <a:r>
              <a:rPr lang="tr-TR" dirty="0"/>
              <a:t>bir asidin kuvvetli bir baz </a:t>
            </a:r>
            <a:r>
              <a:rPr lang="tr-TR" dirty="0" smtClean="0"/>
              <a:t>ile </a:t>
            </a:r>
            <a:r>
              <a:rPr lang="tr-TR" dirty="0" err="1"/>
              <a:t>titrasyonu</a:t>
            </a:r>
            <a:endParaRPr lang="tr-TR" dirty="0"/>
          </a:p>
          <a:p>
            <a:r>
              <a:rPr lang="tr-TR" dirty="0" smtClean="0"/>
              <a:t>c: </a:t>
            </a:r>
            <a:r>
              <a:rPr lang="tr-TR" dirty="0"/>
              <a:t>çok zayıf bir asidin kuvvetli bir baz ile </a:t>
            </a:r>
            <a:r>
              <a:rPr lang="tr-TR" dirty="0" err="1" smtClean="0"/>
              <a:t>titrasyonu</a:t>
            </a:r>
            <a:endParaRPr lang="tr-TR" dirty="0"/>
          </a:p>
        </p:txBody>
      </p:sp>
      <p:sp>
        <p:nvSpPr>
          <p:cNvPr id="9" name="Dikdörtgen 8"/>
          <p:cNvSpPr/>
          <p:nvPr/>
        </p:nvSpPr>
        <p:spPr>
          <a:xfrm>
            <a:off x="5998023" y="4790978"/>
            <a:ext cx="1731848" cy="1477328"/>
          </a:xfrm>
          <a:prstGeom prst="rect">
            <a:avLst/>
          </a:prstGeom>
        </p:spPr>
        <p:txBody>
          <a:bodyPr wrap="square">
            <a:spAutoFit/>
          </a:bodyPr>
          <a:lstStyle/>
          <a:p>
            <a:pPr algn="ctr"/>
            <a:r>
              <a:rPr lang="tr-TR" dirty="0" smtClean="0"/>
              <a:t>Kuvvetli </a:t>
            </a:r>
            <a:r>
              <a:rPr lang="tr-TR" dirty="0"/>
              <a:t>bir asit ile zayıf bir asidin karışımının </a:t>
            </a:r>
            <a:r>
              <a:rPr lang="tr-TR" dirty="0" err="1" smtClean="0"/>
              <a:t>titrasyonu</a:t>
            </a:r>
            <a:endParaRPr lang="tr-TR" dirty="0"/>
          </a:p>
        </p:txBody>
      </p:sp>
      <p:pic>
        <p:nvPicPr>
          <p:cNvPr id="4" name="Resim 3"/>
          <p:cNvPicPr>
            <a:picLocks noChangeAspect="1"/>
          </p:cNvPicPr>
          <p:nvPr/>
        </p:nvPicPr>
        <p:blipFill>
          <a:blip r:embed="rId2"/>
          <a:stretch>
            <a:fillRect/>
          </a:stretch>
        </p:blipFill>
        <p:spPr>
          <a:xfrm>
            <a:off x="2487122" y="2008941"/>
            <a:ext cx="5629275" cy="2733675"/>
          </a:xfrm>
          <a:prstGeom prst="rect">
            <a:avLst/>
          </a:prstGeom>
        </p:spPr>
      </p:pic>
    </p:spTree>
    <p:extLst>
      <p:ext uri="{BB962C8B-B14F-4D97-AF65-F5344CB8AC3E}">
        <p14:creationId xmlns:p14="http://schemas.microsoft.com/office/powerpoint/2010/main" val="1348299884"/>
      </p:ext>
    </p:extLst>
  </p:cSld>
  <p:clrMapOvr>
    <a:masterClrMapping/>
  </p:clrMapOvr>
</p:sld>
</file>

<file path=ppt/theme/theme1.xml><?xml version="1.0" encoding="utf-8"?>
<a:theme xmlns:a="http://schemas.openxmlformats.org/drawingml/2006/main" name="analitik kimya sunum şablonu">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4" id="{64DBD848-1D7F-4F91-9E18-118574148C75}" vid="{B6435B35-8D22-4FFA-8ABF-A25BBC5C72A5}"/>
    </a:ext>
  </a:extLst>
</a:theme>
</file>

<file path=docProps/app.xml><?xml version="1.0" encoding="utf-8"?>
<Properties xmlns="http://schemas.openxmlformats.org/officeDocument/2006/extended-properties" xmlns:vt="http://schemas.openxmlformats.org/officeDocument/2006/docPropsVTypes">
  <Template>analitik kimya sunum şablonu</Template>
  <TotalTime>558</TotalTime>
  <Words>598</Words>
  <Application>Microsoft Office PowerPoint</Application>
  <PresentationFormat>Özel</PresentationFormat>
  <Paragraphs>37</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analitik kimya sunum şablonu</vt:lpstr>
      <vt:lpstr>KONDÜKTOMETRİK TİTRASYON (İLETKENLİK TİTRASYONU) </vt:lpstr>
      <vt:lpstr>KONDÜKTOMETRİK TİTRASYON</vt:lpstr>
      <vt:lpstr>KONDÜKTOMETRİK TİTRASYON</vt:lpstr>
      <vt:lpstr>KONDÜKTOMETRİK TİTRASYON</vt:lpstr>
      <vt:lpstr>KONDÜKTOMETRİK TİTRASYON</vt:lpstr>
      <vt:lpstr>KONDÜKTOMETRİK TİTRASYON</vt:lpstr>
      <vt:lpstr>KONDÜKTOMETRİK TİTRASYON</vt:lpstr>
      <vt:lpstr>KONDÜKTOMETRİK TİTRASYON</vt:lpstr>
      <vt:lpstr>KONDÜKTOMETRİK TİTRASYON</vt:lpstr>
      <vt:lpstr>Kaynak</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SPEKTROFOTOMETRİ</dc:title>
  <dc:creator>ali kemal</dc:creator>
  <cp:lastModifiedBy>Burçin</cp:lastModifiedBy>
  <cp:revision>46</cp:revision>
  <dcterms:created xsi:type="dcterms:W3CDTF">2017-02-27T08:30:31Z</dcterms:created>
  <dcterms:modified xsi:type="dcterms:W3CDTF">2020-04-22T09:56:42Z</dcterms:modified>
</cp:coreProperties>
</file>