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4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36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4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0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9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52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23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2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77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8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54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77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86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Kooperatiflerin Türleri</a:t>
            </a:r>
            <a:br>
              <a:rPr lang="tr-TR" sz="3600" b="1" dirty="0" smtClean="0"/>
            </a:br>
            <a:r>
              <a:rPr lang="tr-TR" sz="3600" b="1" dirty="0" smtClean="0"/>
              <a:t>(</a:t>
            </a:r>
            <a:r>
              <a:rPr lang="tr-TR" sz="3600" b="1" dirty="0"/>
              <a:t>IX</a:t>
            </a:r>
            <a:r>
              <a:rPr lang="tr-TR" sz="3600" b="1" dirty="0" smtClean="0"/>
              <a:t>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Tarımsal Kalkınma </a:t>
            </a:r>
            <a:r>
              <a:rPr lang="tr-TR" sz="2000" dirty="0" smtClean="0"/>
              <a:t>Koop.</a:t>
            </a:r>
          </a:p>
          <a:p>
            <a:r>
              <a:rPr lang="tr-TR" sz="2000" dirty="0"/>
              <a:t>Sulama </a:t>
            </a:r>
            <a:r>
              <a:rPr lang="tr-TR" sz="2000" dirty="0" smtClean="0"/>
              <a:t>Koop.</a:t>
            </a:r>
          </a:p>
          <a:p>
            <a:r>
              <a:rPr lang="tr-TR" sz="2000" dirty="0"/>
              <a:t>Su Ürünleri </a:t>
            </a:r>
            <a:r>
              <a:rPr lang="tr-TR" sz="2000" dirty="0" smtClean="0"/>
              <a:t>Koop.</a:t>
            </a:r>
          </a:p>
          <a:p>
            <a:r>
              <a:rPr lang="tr-TR" sz="2000" dirty="0"/>
              <a:t>Pancar Ekicileri Koop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Tarım Kredi Koop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Konut Yapı </a:t>
            </a:r>
            <a:r>
              <a:rPr lang="tr-TR" sz="2000" dirty="0" smtClean="0"/>
              <a:t>Koop.</a:t>
            </a:r>
          </a:p>
          <a:p>
            <a:r>
              <a:rPr lang="tr-TR" sz="2000" dirty="0"/>
              <a:t>Küçük San. Sit. Yapı Koop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Toplu İşyeri Yapı Koop.</a:t>
            </a: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12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Kooperatiflerin </a:t>
            </a:r>
            <a:r>
              <a:rPr lang="tr-TR" sz="3600" b="1" dirty="0" smtClean="0"/>
              <a:t>Türleri</a:t>
            </a:r>
            <a:r>
              <a:rPr lang="tr-TR" sz="3600" b="1" dirty="0"/>
              <a:t/>
            </a:r>
            <a:br>
              <a:rPr lang="tr-TR" sz="3600" b="1" dirty="0"/>
            </a:br>
            <a:r>
              <a:rPr lang="tr-TR" sz="3600" b="1" dirty="0"/>
              <a:t>(IX. </a:t>
            </a:r>
            <a:r>
              <a:rPr lang="tr-TR" sz="3600" b="1" dirty="0" smtClean="0"/>
              <a:t>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Tarım Satış Koop.</a:t>
            </a:r>
          </a:p>
          <a:p>
            <a:r>
              <a:rPr lang="tr-TR" sz="2000" dirty="0"/>
              <a:t>Bağımsız Tarım Satış Koop.</a:t>
            </a:r>
          </a:p>
          <a:p>
            <a:r>
              <a:rPr lang="tr-TR" sz="2000" dirty="0"/>
              <a:t>Tütün Tarım Satış Koop.</a:t>
            </a:r>
          </a:p>
          <a:p>
            <a:r>
              <a:rPr lang="tr-TR" sz="2000" dirty="0"/>
              <a:t>Yaş Sebze Meyve Koop.</a:t>
            </a:r>
          </a:p>
          <a:p>
            <a:r>
              <a:rPr lang="tr-TR" sz="2000" dirty="0"/>
              <a:t>Tüketim Koop.</a:t>
            </a:r>
          </a:p>
          <a:p>
            <a:r>
              <a:rPr lang="tr-TR" sz="2000" dirty="0"/>
              <a:t>Motorlu Taşıyıcılar Koop.</a:t>
            </a:r>
          </a:p>
          <a:p>
            <a:r>
              <a:rPr lang="tr-TR" sz="2000" dirty="0"/>
              <a:t>Esnaf ve Sanat. Kef. Koop.</a:t>
            </a:r>
          </a:p>
          <a:p>
            <a:r>
              <a:rPr lang="tr-TR" sz="2000" dirty="0"/>
              <a:t>Turizm Geliştirme Koop.</a:t>
            </a:r>
          </a:p>
          <a:p>
            <a:r>
              <a:rPr lang="tr-TR" sz="2000" dirty="0"/>
              <a:t>Sigorta Koop.</a:t>
            </a:r>
          </a:p>
        </p:txBody>
      </p:sp>
    </p:spTree>
    <p:extLst>
      <p:ext uri="{BB962C8B-B14F-4D97-AF65-F5344CB8AC3E}">
        <p14:creationId xmlns:p14="http://schemas.microsoft.com/office/powerpoint/2010/main" val="41112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Kooperatiflerin Türleri (IX. Hafta)</vt:lpstr>
      <vt:lpstr>Kooperatiflerin Türleri (IX.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2019-12-01T13:08:33Z</dcterms:created>
  <dcterms:modified xsi:type="dcterms:W3CDTF">2019-12-01T13:09:19Z</dcterms:modified>
</cp:coreProperties>
</file>