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745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368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43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70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95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524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234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322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774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789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547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77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Siyasal Bilgiler Fakültesi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Siyaset Bilimi ve Kamu Yönetimi Bölümü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Kooperatifçilik </a:t>
            </a:r>
            <a:r>
              <a:rPr lang="tr-T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Kırsal Gelişme Politikası</a:t>
            </a: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</a:t>
            </a:r>
            <a:r>
              <a:rPr lang="tr-TR" sz="2700" b="1" dirty="0" smtClean="0"/>
              <a:t>	</a:t>
            </a:r>
            <a:br>
              <a:rPr lang="tr-TR" sz="2700" b="1" dirty="0" smtClean="0"/>
            </a:br>
            <a:endParaRPr lang="tr-TR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Öğretim Yılı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Güz Dönemi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Ayşegül Mengi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886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/>
              <a:t>Kooperatiflerin Türleri</a:t>
            </a:r>
            <a:br>
              <a:rPr lang="tr-TR" sz="3600" b="1" dirty="0" smtClean="0"/>
            </a:br>
            <a:r>
              <a:rPr lang="tr-TR" sz="3600" b="1" dirty="0" smtClean="0"/>
              <a:t>(</a:t>
            </a:r>
            <a:r>
              <a:rPr lang="tr-TR" sz="3600" b="1" dirty="0"/>
              <a:t>IX</a:t>
            </a:r>
            <a:r>
              <a:rPr lang="tr-TR" sz="3600" b="1" dirty="0" smtClean="0"/>
              <a:t>. Hafta)</a:t>
            </a:r>
            <a:endParaRPr 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/>
              <a:t>Tarımsal Kalkınma </a:t>
            </a:r>
            <a:r>
              <a:rPr lang="tr-TR" sz="2000" dirty="0" smtClean="0"/>
              <a:t>Koop.</a:t>
            </a:r>
          </a:p>
          <a:p>
            <a:r>
              <a:rPr lang="tr-TR" sz="2000" dirty="0"/>
              <a:t>Sulama </a:t>
            </a:r>
            <a:r>
              <a:rPr lang="tr-TR" sz="2000" dirty="0" smtClean="0"/>
              <a:t>Koop.</a:t>
            </a:r>
          </a:p>
          <a:p>
            <a:r>
              <a:rPr lang="tr-TR" sz="2000" dirty="0"/>
              <a:t>Su Ürünleri </a:t>
            </a:r>
            <a:r>
              <a:rPr lang="tr-TR" sz="2000" dirty="0" smtClean="0"/>
              <a:t>Koop.</a:t>
            </a:r>
          </a:p>
          <a:p>
            <a:r>
              <a:rPr lang="tr-TR" sz="2000" dirty="0"/>
              <a:t>Pancar Ekicileri Koop</a:t>
            </a:r>
            <a:r>
              <a:rPr lang="tr-TR" sz="2000" dirty="0" smtClean="0"/>
              <a:t>.</a:t>
            </a:r>
          </a:p>
          <a:p>
            <a:r>
              <a:rPr lang="tr-TR" sz="2000" dirty="0"/>
              <a:t>Tarım Kredi Koop</a:t>
            </a:r>
            <a:r>
              <a:rPr lang="tr-TR" sz="2000" dirty="0" smtClean="0"/>
              <a:t>.</a:t>
            </a:r>
          </a:p>
          <a:p>
            <a:r>
              <a:rPr lang="tr-TR" sz="2000" dirty="0"/>
              <a:t>Konut Yapı </a:t>
            </a:r>
            <a:r>
              <a:rPr lang="tr-TR" sz="2000" dirty="0" smtClean="0"/>
              <a:t>Koop.</a:t>
            </a:r>
          </a:p>
          <a:p>
            <a:r>
              <a:rPr lang="tr-TR" sz="2000" dirty="0"/>
              <a:t>Küçük San. Sit. Yapı Koop</a:t>
            </a:r>
            <a:r>
              <a:rPr lang="tr-TR" sz="2000" dirty="0" smtClean="0"/>
              <a:t>.</a:t>
            </a:r>
          </a:p>
          <a:p>
            <a:r>
              <a:rPr lang="tr-TR" sz="2000" dirty="0"/>
              <a:t>Toplu İşyeri Yapı Koop.</a:t>
            </a:r>
            <a:endParaRPr lang="tr-TR" sz="2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125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Kooperatiflerin </a:t>
            </a:r>
            <a:r>
              <a:rPr lang="tr-TR" sz="3600" b="1" dirty="0" smtClean="0"/>
              <a:t>Türleri</a:t>
            </a:r>
            <a:r>
              <a:rPr lang="tr-TR" sz="3600" b="1" dirty="0"/>
              <a:t/>
            </a:r>
            <a:br>
              <a:rPr lang="tr-TR" sz="3600" b="1" dirty="0"/>
            </a:br>
            <a:r>
              <a:rPr lang="tr-TR" sz="3600" b="1" dirty="0"/>
              <a:t>(IX. </a:t>
            </a:r>
            <a:r>
              <a:rPr lang="tr-TR" sz="3600" b="1" dirty="0" smtClean="0"/>
              <a:t>Hafta)</a:t>
            </a:r>
            <a:endParaRPr 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Tarım Satış Koop.</a:t>
            </a:r>
          </a:p>
          <a:p>
            <a:r>
              <a:rPr lang="tr-TR" sz="2000" dirty="0"/>
              <a:t>Bağımsız Tarım Satış Koop.</a:t>
            </a:r>
          </a:p>
          <a:p>
            <a:r>
              <a:rPr lang="tr-TR" sz="2000" dirty="0"/>
              <a:t>Tütün Tarım Satış Koop.</a:t>
            </a:r>
          </a:p>
          <a:p>
            <a:r>
              <a:rPr lang="tr-TR" sz="2000" dirty="0"/>
              <a:t>Yaş Sebze Meyve Koop.</a:t>
            </a:r>
          </a:p>
          <a:p>
            <a:r>
              <a:rPr lang="tr-TR" sz="2000" dirty="0"/>
              <a:t>Tüketim Koop.</a:t>
            </a:r>
          </a:p>
          <a:p>
            <a:r>
              <a:rPr lang="tr-TR" sz="2000" dirty="0"/>
              <a:t>Motorlu Taşıyıcılar Koop.</a:t>
            </a:r>
          </a:p>
          <a:p>
            <a:r>
              <a:rPr lang="tr-TR" sz="2000" dirty="0"/>
              <a:t>Esnaf ve Sanat. Kef. Koop.</a:t>
            </a:r>
          </a:p>
          <a:p>
            <a:r>
              <a:rPr lang="tr-TR" sz="2000" dirty="0"/>
              <a:t>Turizm Geliştirme Koop.</a:t>
            </a:r>
          </a:p>
          <a:p>
            <a:r>
              <a:rPr lang="tr-TR" sz="2000" dirty="0"/>
              <a:t>Sigorta Koop.</a:t>
            </a:r>
          </a:p>
        </p:txBody>
      </p:sp>
    </p:spTree>
    <p:extLst>
      <p:ext uri="{BB962C8B-B14F-4D97-AF65-F5344CB8AC3E}">
        <p14:creationId xmlns:p14="http://schemas.microsoft.com/office/powerpoint/2010/main" val="411124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On-screen Show (4:3)</PresentationFormat>
  <Paragraphs>23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1_Office Theme</vt:lpstr>
      <vt:lpstr>Ankara Üniversitesi Siyasal Bilgiler Fakültesi 4 Siyaset Bilimi ve Kamu Yönetimi Bölümü  Kooperatifçilik ve Kırsal Gelişme Politikası Dersi  </vt:lpstr>
      <vt:lpstr>Kooperatiflerin Türleri (IX. Hafta)</vt:lpstr>
      <vt:lpstr>Kooperatiflerin Türleri (IX. Hafta)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Siyasal Bilgiler Fakültesi 4 Siyaset Bilimi ve Kamu Yönetimi Bölümü  Kooperatifçilik ve Kırsal Gelişme Politikası Dersi  </dc:title>
  <dc:creator>Gokce</dc:creator>
  <cp:lastModifiedBy>Gokce</cp:lastModifiedBy>
  <cp:revision>1</cp:revision>
  <dcterms:created xsi:type="dcterms:W3CDTF">2019-12-01T13:08:33Z</dcterms:created>
  <dcterms:modified xsi:type="dcterms:W3CDTF">2019-12-01T13:09:19Z</dcterms:modified>
</cp:coreProperties>
</file>