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100"/>
  </p:notesMasterIdLst>
  <p:sldIdLst>
    <p:sldId id="256" r:id="rId2"/>
    <p:sldId id="787" r:id="rId3"/>
    <p:sldId id="590" r:id="rId4"/>
    <p:sldId id="834" r:id="rId5"/>
    <p:sldId id="833" r:id="rId6"/>
    <p:sldId id="788" r:id="rId7"/>
    <p:sldId id="789" r:id="rId8"/>
    <p:sldId id="791" r:id="rId9"/>
    <p:sldId id="790" r:id="rId10"/>
    <p:sldId id="792" r:id="rId11"/>
    <p:sldId id="793" r:id="rId12"/>
    <p:sldId id="794" r:id="rId13"/>
    <p:sldId id="795" r:id="rId14"/>
    <p:sldId id="796" r:id="rId15"/>
    <p:sldId id="797" r:id="rId16"/>
    <p:sldId id="798" r:id="rId17"/>
    <p:sldId id="799" r:id="rId18"/>
    <p:sldId id="800" r:id="rId19"/>
    <p:sldId id="804" r:id="rId20"/>
    <p:sldId id="803" r:id="rId21"/>
    <p:sldId id="802" r:id="rId22"/>
    <p:sldId id="806" r:id="rId23"/>
    <p:sldId id="801" r:id="rId24"/>
    <p:sldId id="805" r:id="rId25"/>
    <p:sldId id="807" r:id="rId26"/>
    <p:sldId id="808" r:id="rId27"/>
    <p:sldId id="809" r:id="rId28"/>
    <p:sldId id="813" r:id="rId29"/>
    <p:sldId id="812" r:id="rId30"/>
    <p:sldId id="821" r:id="rId31"/>
    <p:sldId id="811" r:id="rId32"/>
    <p:sldId id="816" r:id="rId33"/>
    <p:sldId id="814" r:id="rId34"/>
    <p:sldId id="815" r:id="rId35"/>
    <p:sldId id="817" r:id="rId36"/>
    <p:sldId id="818" r:id="rId37"/>
    <p:sldId id="820" r:id="rId38"/>
    <p:sldId id="819" r:id="rId39"/>
    <p:sldId id="823" r:id="rId40"/>
    <p:sldId id="822" r:id="rId41"/>
    <p:sldId id="824" r:id="rId42"/>
    <p:sldId id="825" r:id="rId43"/>
    <p:sldId id="827" r:id="rId44"/>
    <p:sldId id="826" r:id="rId45"/>
    <p:sldId id="831" r:id="rId46"/>
    <p:sldId id="830" r:id="rId47"/>
    <p:sldId id="829" r:id="rId48"/>
    <p:sldId id="832" r:id="rId49"/>
    <p:sldId id="836" r:id="rId50"/>
    <p:sldId id="835" r:id="rId51"/>
    <p:sldId id="839" r:id="rId52"/>
    <p:sldId id="838" r:id="rId53"/>
    <p:sldId id="844" r:id="rId54"/>
    <p:sldId id="843" r:id="rId55"/>
    <p:sldId id="842" r:id="rId56"/>
    <p:sldId id="848" r:id="rId57"/>
    <p:sldId id="847" r:id="rId58"/>
    <p:sldId id="846" r:id="rId59"/>
    <p:sldId id="845" r:id="rId60"/>
    <p:sldId id="849" r:id="rId61"/>
    <p:sldId id="852" r:id="rId62"/>
    <p:sldId id="851" r:id="rId63"/>
    <p:sldId id="850" r:id="rId64"/>
    <p:sldId id="878" r:id="rId65"/>
    <p:sldId id="879" r:id="rId66"/>
    <p:sldId id="880" r:id="rId67"/>
    <p:sldId id="881" r:id="rId68"/>
    <p:sldId id="882" r:id="rId69"/>
    <p:sldId id="883" r:id="rId70"/>
    <p:sldId id="884" r:id="rId71"/>
    <p:sldId id="885" r:id="rId72"/>
    <p:sldId id="886" r:id="rId73"/>
    <p:sldId id="887" r:id="rId74"/>
    <p:sldId id="853" r:id="rId75"/>
    <p:sldId id="857" r:id="rId76"/>
    <p:sldId id="856" r:id="rId77"/>
    <p:sldId id="855" r:id="rId78"/>
    <p:sldId id="854" r:id="rId79"/>
    <p:sldId id="858" r:id="rId80"/>
    <p:sldId id="859" r:id="rId81"/>
    <p:sldId id="860" r:id="rId82"/>
    <p:sldId id="861" r:id="rId83"/>
    <p:sldId id="865" r:id="rId84"/>
    <p:sldId id="862" r:id="rId85"/>
    <p:sldId id="863" r:id="rId86"/>
    <p:sldId id="864" r:id="rId87"/>
    <p:sldId id="866" r:id="rId88"/>
    <p:sldId id="867" r:id="rId89"/>
    <p:sldId id="868" r:id="rId90"/>
    <p:sldId id="869" r:id="rId91"/>
    <p:sldId id="870" r:id="rId92"/>
    <p:sldId id="871" r:id="rId93"/>
    <p:sldId id="873" r:id="rId94"/>
    <p:sldId id="872" r:id="rId95"/>
    <p:sldId id="874" r:id="rId96"/>
    <p:sldId id="875" r:id="rId97"/>
    <p:sldId id="876" r:id="rId98"/>
    <p:sldId id="877" r:id="rId9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2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3/19/2018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92103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1556524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7459518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86971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091844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0757819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59310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9482652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0146952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4314131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6489463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Minimum Spanning Trees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21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15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4932040" y="5517232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940152" y="5148480"/>
            <a:ext cx="320384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/>
                <a:cs typeface="Comic Sans MS"/>
              </a:rPr>
              <a:t>n</a:t>
            </a:r>
            <a:r>
              <a:rPr lang="en-US" sz="1600" dirty="0" smtClean="0">
                <a:latin typeface="Comic Sans MS"/>
                <a:cs typeface="Comic Sans MS"/>
              </a:rPr>
              <a:t>-1 edges enough to connect n nodes, one more creates a cycle</a:t>
            </a:r>
            <a:endParaRPr lang="en-US" sz="1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982508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21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621309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75175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337761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24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9007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24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508104" y="3356992"/>
            <a:ext cx="72008" cy="1296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4932040" y="3645024"/>
            <a:ext cx="1152128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268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24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28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039258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24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30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28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564879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24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21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23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15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30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28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lVl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– 1</a:t>
            </a:r>
            <a:r>
              <a:rPr lang="en-US" dirty="0" smtClean="0">
                <a:latin typeface="Comic Sans MS"/>
                <a:cs typeface="Comic Sans MS"/>
              </a:rPr>
              <a:t>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922331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608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68511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  <a:p>
            <a:pPr algn="ctr"/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w : E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 R ,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assigns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910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6085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322634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6085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058178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78802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{A,B,C,D}  and {E,F,G}</a:t>
            </a:r>
          </a:p>
        </p:txBody>
      </p:sp>
      <p:sp>
        <p:nvSpPr>
          <p:cNvPr id="4" name="Freeform 3"/>
          <p:cNvSpPr/>
          <p:nvPr/>
        </p:nvSpPr>
        <p:spPr>
          <a:xfrm>
            <a:off x="291005" y="665765"/>
            <a:ext cx="2655789" cy="2971287"/>
          </a:xfrm>
          <a:custGeom>
            <a:avLst/>
            <a:gdLst>
              <a:gd name="connsiteX0" fmla="*/ 633721 w 2655789"/>
              <a:gd name="connsiteY0" fmla="*/ 2971287 h 2971287"/>
              <a:gd name="connsiteX1" fmla="*/ 633721 w 2655789"/>
              <a:gd name="connsiteY1" fmla="*/ 2971287 h 2971287"/>
              <a:gd name="connsiteX2" fmla="*/ 1077590 w 2655789"/>
              <a:gd name="connsiteY2" fmla="*/ 2946629 h 2971287"/>
              <a:gd name="connsiteX3" fmla="*/ 1139238 w 2655789"/>
              <a:gd name="connsiteY3" fmla="*/ 2934300 h 2971287"/>
              <a:gd name="connsiteX4" fmla="*/ 1176227 w 2655789"/>
              <a:gd name="connsiteY4" fmla="*/ 2921971 h 2971287"/>
              <a:gd name="connsiteX5" fmla="*/ 1225546 w 2655789"/>
              <a:gd name="connsiteY5" fmla="*/ 2909642 h 2971287"/>
              <a:gd name="connsiteX6" fmla="*/ 1262535 w 2655789"/>
              <a:gd name="connsiteY6" fmla="*/ 2897313 h 2971287"/>
              <a:gd name="connsiteX7" fmla="*/ 1311854 w 2655789"/>
              <a:gd name="connsiteY7" fmla="*/ 2884984 h 2971287"/>
              <a:gd name="connsiteX8" fmla="*/ 1385832 w 2655789"/>
              <a:gd name="connsiteY8" fmla="*/ 2860326 h 2971287"/>
              <a:gd name="connsiteX9" fmla="*/ 1472139 w 2655789"/>
              <a:gd name="connsiteY9" fmla="*/ 2835668 h 2971287"/>
              <a:gd name="connsiteX10" fmla="*/ 1521458 w 2655789"/>
              <a:gd name="connsiteY10" fmla="*/ 2811010 h 2971287"/>
              <a:gd name="connsiteX11" fmla="*/ 1607766 w 2655789"/>
              <a:gd name="connsiteY11" fmla="*/ 2786352 h 2971287"/>
              <a:gd name="connsiteX12" fmla="*/ 1644755 w 2655789"/>
              <a:gd name="connsiteY12" fmla="*/ 2761694 h 2971287"/>
              <a:gd name="connsiteX13" fmla="*/ 1731063 w 2655789"/>
              <a:gd name="connsiteY13" fmla="*/ 2737036 h 2971287"/>
              <a:gd name="connsiteX14" fmla="*/ 1768052 w 2655789"/>
              <a:gd name="connsiteY14" fmla="*/ 2712378 h 2971287"/>
              <a:gd name="connsiteX15" fmla="*/ 1854360 w 2655789"/>
              <a:gd name="connsiteY15" fmla="*/ 2687720 h 2971287"/>
              <a:gd name="connsiteX16" fmla="*/ 1940667 w 2655789"/>
              <a:gd name="connsiteY16" fmla="*/ 2638404 h 2971287"/>
              <a:gd name="connsiteX17" fmla="*/ 1989986 w 2655789"/>
              <a:gd name="connsiteY17" fmla="*/ 2589088 h 2971287"/>
              <a:gd name="connsiteX18" fmla="*/ 2026975 w 2655789"/>
              <a:gd name="connsiteY18" fmla="*/ 2564430 h 2971287"/>
              <a:gd name="connsiteX19" fmla="*/ 2088624 w 2655789"/>
              <a:gd name="connsiteY19" fmla="*/ 2502785 h 2971287"/>
              <a:gd name="connsiteX20" fmla="*/ 2174931 w 2655789"/>
              <a:gd name="connsiteY20" fmla="*/ 2478127 h 2971287"/>
              <a:gd name="connsiteX21" fmla="*/ 2421525 w 2655789"/>
              <a:gd name="connsiteY21" fmla="*/ 2441140 h 2971287"/>
              <a:gd name="connsiteX22" fmla="*/ 2470844 w 2655789"/>
              <a:gd name="connsiteY22" fmla="*/ 2428811 h 2971287"/>
              <a:gd name="connsiteX23" fmla="*/ 2495503 w 2655789"/>
              <a:gd name="connsiteY23" fmla="*/ 2391824 h 2971287"/>
              <a:gd name="connsiteX24" fmla="*/ 2532492 w 2655789"/>
              <a:gd name="connsiteY24" fmla="*/ 2354837 h 2971287"/>
              <a:gd name="connsiteX25" fmla="*/ 2544822 w 2655789"/>
              <a:gd name="connsiteY25" fmla="*/ 2317850 h 2971287"/>
              <a:gd name="connsiteX26" fmla="*/ 2569481 w 2655789"/>
              <a:gd name="connsiteY26" fmla="*/ 2280863 h 2971287"/>
              <a:gd name="connsiteX27" fmla="*/ 2594140 w 2655789"/>
              <a:gd name="connsiteY27" fmla="*/ 2206889 h 2971287"/>
              <a:gd name="connsiteX28" fmla="*/ 2618800 w 2655789"/>
              <a:gd name="connsiteY28" fmla="*/ 2071271 h 2971287"/>
              <a:gd name="connsiteX29" fmla="*/ 2631130 w 2655789"/>
              <a:gd name="connsiteY29" fmla="*/ 2034284 h 2971287"/>
              <a:gd name="connsiteX30" fmla="*/ 2643459 w 2655789"/>
              <a:gd name="connsiteY30" fmla="*/ 1874007 h 2971287"/>
              <a:gd name="connsiteX31" fmla="*/ 2655789 w 2655789"/>
              <a:gd name="connsiteY31" fmla="*/ 1763046 h 2971287"/>
              <a:gd name="connsiteX32" fmla="*/ 2643459 w 2655789"/>
              <a:gd name="connsiteY32" fmla="*/ 961662 h 2971287"/>
              <a:gd name="connsiteX33" fmla="*/ 2618800 w 2655789"/>
              <a:gd name="connsiteY33" fmla="*/ 838372 h 2971287"/>
              <a:gd name="connsiteX34" fmla="*/ 2606470 w 2655789"/>
              <a:gd name="connsiteY34" fmla="*/ 776727 h 2971287"/>
              <a:gd name="connsiteX35" fmla="*/ 2581811 w 2655789"/>
              <a:gd name="connsiteY35" fmla="*/ 530147 h 2971287"/>
              <a:gd name="connsiteX36" fmla="*/ 2520162 w 2655789"/>
              <a:gd name="connsiteY36" fmla="*/ 468502 h 2971287"/>
              <a:gd name="connsiteX37" fmla="*/ 2470844 w 2655789"/>
              <a:gd name="connsiteY37" fmla="*/ 443844 h 2971287"/>
              <a:gd name="connsiteX38" fmla="*/ 2236580 w 2655789"/>
              <a:gd name="connsiteY38" fmla="*/ 221922 h 2971287"/>
              <a:gd name="connsiteX39" fmla="*/ 2150272 w 2655789"/>
              <a:gd name="connsiteY39" fmla="*/ 172606 h 2971287"/>
              <a:gd name="connsiteX40" fmla="*/ 2076294 w 2655789"/>
              <a:gd name="connsiteY40" fmla="*/ 123290 h 2971287"/>
              <a:gd name="connsiteX41" fmla="*/ 2002316 w 2655789"/>
              <a:gd name="connsiteY41" fmla="*/ 86303 h 2971287"/>
              <a:gd name="connsiteX42" fmla="*/ 1940667 w 2655789"/>
              <a:gd name="connsiteY42" fmla="*/ 61645 h 2971287"/>
              <a:gd name="connsiteX43" fmla="*/ 1891349 w 2655789"/>
              <a:gd name="connsiteY43" fmla="*/ 24658 h 2971287"/>
              <a:gd name="connsiteX44" fmla="*/ 1817371 w 2655789"/>
              <a:gd name="connsiteY44" fmla="*/ 0 h 2971287"/>
              <a:gd name="connsiteX45" fmla="*/ 1533788 w 2655789"/>
              <a:gd name="connsiteY45" fmla="*/ 12329 h 2971287"/>
              <a:gd name="connsiteX46" fmla="*/ 1484469 w 2655789"/>
              <a:gd name="connsiteY46" fmla="*/ 24658 h 2971287"/>
              <a:gd name="connsiteX47" fmla="*/ 1361172 w 2655789"/>
              <a:gd name="connsiteY47" fmla="*/ 36987 h 2971287"/>
              <a:gd name="connsiteX48" fmla="*/ 929633 w 2655789"/>
              <a:gd name="connsiteY48" fmla="*/ 61645 h 2971287"/>
              <a:gd name="connsiteX49" fmla="*/ 830996 w 2655789"/>
              <a:gd name="connsiteY49" fmla="*/ 86303 h 2971287"/>
              <a:gd name="connsiteX50" fmla="*/ 794007 w 2655789"/>
              <a:gd name="connsiteY50" fmla="*/ 98632 h 2971287"/>
              <a:gd name="connsiteX51" fmla="*/ 646051 w 2655789"/>
              <a:gd name="connsiteY51" fmla="*/ 147948 h 2971287"/>
              <a:gd name="connsiteX52" fmla="*/ 609062 w 2655789"/>
              <a:gd name="connsiteY52" fmla="*/ 197264 h 2971287"/>
              <a:gd name="connsiteX53" fmla="*/ 572073 w 2655789"/>
              <a:gd name="connsiteY53" fmla="*/ 221922 h 2971287"/>
              <a:gd name="connsiteX54" fmla="*/ 547413 w 2655789"/>
              <a:gd name="connsiteY54" fmla="*/ 246580 h 2971287"/>
              <a:gd name="connsiteX55" fmla="*/ 510424 w 2655789"/>
              <a:gd name="connsiteY55" fmla="*/ 271238 h 2971287"/>
              <a:gd name="connsiteX56" fmla="*/ 424117 w 2655789"/>
              <a:gd name="connsiteY56" fmla="*/ 369870 h 2971287"/>
              <a:gd name="connsiteX57" fmla="*/ 362468 w 2655789"/>
              <a:gd name="connsiteY57" fmla="*/ 431515 h 2971287"/>
              <a:gd name="connsiteX58" fmla="*/ 325479 w 2655789"/>
              <a:gd name="connsiteY58" fmla="*/ 480831 h 2971287"/>
              <a:gd name="connsiteX59" fmla="*/ 251501 w 2655789"/>
              <a:gd name="connsiteY59" fmla="*/ 567134 h 2971287"/>
              <a:gd name="connsiteX60" fmla="*/ 239171 w 2655789"/>
              <a:gd name="connsiteY60" fmla="*/ 604121 h 2971287"/>
              <a:gd name="connsiteX61" fmla="*/ 189853 w 2655789"/>
              <a:gd name="connsiteY61" fmla="*/ 690424 h 2971287"/>
              <a:gd name="connsiteX62" fmla="*/ 165193 w 2655789"/>
              <a:gd name="connsiteY62" fmla="*/ 764398 h 2971287"/>
              <a:gd name="connsiteX63" fmla="*/ 140534 w 2655789"/>
              <a:gd name="connsiteY63" fmla="*/ 801385 h 2971287"/>
              <a:gd name="connsiteX64" fmla="*/ 115874 w 2655789"/>
              <a:gd name="connsiteY64" fmla="*/ 887688 h 2971287"/>
              <a:gd name="connsiteX65" fmla="*/ 103545 w 2655789"/>
              <a:gd name="connsiteY65" fmla="*/ 949333 h 2971287"/>
              <a:gd name="connsiteX66" fmla="*/ 78885 w 2655789"/>
              <a:gd name="connsiteY66" fmla="*/ 998648 h 2971287"/>
              <a:gd name="connsiteX67" fmla="*/ 54226 w 2655789"/>
              <a:gd name="connsiteY67" fmla="*/ 1097280 h 2971287"/>
              <a:gd name="connsiteX68" fmla="*/ 17237 w 2655789"/>
              <a:gd name="connsiteY68" fmla="*/ 1282215 h 2971287"/>
              <a:gd name="connsiteX69" fmla="*/ 17237 w 2655789"/>
              <a:gd name="connsiteY69" fmla="*/ 1738388 h 2971287"/>
              <a:gd name="connsiteX70" fmla="*/ 29567 w 2655789"/>
              <a:gd name="connsiteY70" fmla="*/ 1775375 h 2971287"/>
              <a:gd name="connsiteX71" fmla="*/ 54226 w 2655789"/>
              <a:gd name="connsiteY71" fmla="*/ 1910994 h 2971287"/>
              <a:gd name="connsiteX72" fmla="*/ 66556 w 2655789"/>
              <a:gd name="connsiteY72" fmla="*/ 1947981 h 2971287"/>
              <a:gd name="connsiteX73" fmla="*/ 103545 w 2655789"/>
              <a:gd name="connsiteY73" fmla="*/ 1984968 h 2971287"/>
              <a:gd name="connsiteX74" fmla="*/ 128204 w 2655789"/>
              <a:gd name="connsiteY74" fmla="*/ 2046613 h 2971287"/>
              <a:gd name="connsiteX75" fmla="*/ 152864 w 2655789"/>
              <a:gd name="connsiteY75" fmla="*/ 2083599 h 2971287"/>
              <a:gd name="connsiteX76" fmla="*/ 165193 w 2655789"/>
              <a:gd name="connsiteY76" fmla="*/ 2132915 h 2971287"/>
              <a:gd name="connsiteX77" fmla="*/ 214512 w 2655789"/>
              <a:gd name="connsiteY77" fmla="*/ 2206889 h 2971287"/>
              <a:gd name="connsiteX78" fmla="*/ 263831 w 2655789"/>
              <a:gd name="connsiteY78" fmla="*/ 2317850 h 2971287"/>
              <a:gd name="connsiteX79" fmla="*/ 288490 w 2655789"/>
              <a:gd name="connsiteY79" fmla="*/ 2404153 h 2971287"/>
              <a:gd name="connsiteX80" fmla="*/ 300820 w 2655789"/>
              <a:gd name="connsiteY80" fmla="*/ 2441140 h 2971287"/>
              <a:gd name="connsiteX81" fmla="*/ 313149 w 2655789"/>
              <a:gd name="connsiteY81" fmla="*/ 2490456 h 2971287"/>
              <a:gd name="connsiteX82" fmla="*/ 325479 w 2655789"/>
              <a:gd name="connsiteY82" fmla="*/ 2527443 h 2971287"/>
              <a:gd name="connsiteX83" fmla="*/ 362468 w 2655789"/>
              <a:gd name="connsiteY83" fmla="*/ 2650733 h 2971287"/>
              <a:gd name="connsiteX84" fmla="*/ 374798 w 2655789"/>
              <a:gd name="connsiteY84" fmla="*/ 2687720 h 2971287"/>
              <a:gd name="connsiteX85" fmla="*/ 387127 w 2655789"/>
              <a:gd name="connsiteY85" fmla="*/ 2724707 h 2971287"/>
              <a:gd name="connsiteX86" fmla="*/ 436446 w 2655789"/>
              <a:gd name="connsiteY86" fmla="*/ 2811010 h 2971287"/>
              <a:gd name="connsiteX87" fmla="*/ 461106 w 2655789"/>
              <a:gd name="connsiteY87" fmla="*/ 2835668 h 2971287"/>
              <a:gd name="connsiteX88" fmla="*/ 535084 w 2655789"/>
              <a:gd name="connsiteY88" fmla="*/ 2884984 h 2971287"/>
              <a:gd name="connsiteX89" fmla="*/ 559743 w 2655789"/>
              <a:gd name="connsiteY89" fmla="*/ 2921971 h 2971287"/>
              <a:gd name="connsiteX90" fmla="*/ 596732 w 2655789"/>
              <a:gd name="connsiteY90" fmla="*/ 2934300 h 2971287"/>
              <a:gd name="connsiteX91" fmla="*/ 633721 w 2655789"/>
              <a:gd name="connsiteY91" fmla="*/ 2958958 h 2971287"/>
              <a:gd name="connsiteX92" fmla="*/ 633721 w 2655789"/>
              <a:gd name="connsiteY92" fmla="*/ 2971287 h 297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655789" h="2971287">
                <a:moveTo>
                  <a:pt x="633721" y="2971287"/>
                </a:moveTo>
                <a:lnTo>
                  <a:pt x="633721" y="2971287"/>
                </a:lnTo>
                <a:cubicBezTo>
                  <a:pt x="869261" y="2963165"/>
                  <a:pt x="910035" y="2974553"/>
                  <a:pt x="1077590" y="2946629"/>
                </a:cubicBezTo>
                <a:cubicBezTo>
                  <a:pt x="1098261" y="2943184"/>
                  <a:pt x="1118907" y="2939382"/>
                  <a:pt x="1139238" y="2934300"/>
                </a:cubicBezTo>
                <a:cubicBezTo>
                  <a:pt x="1151847" y="2931148"/>
                  <a:pt x="1163730" y="2925541"/>
                  <a:pt x="1176227" y="2921971"/>
                </a:cubicBezTo>
                <a:cubicBezTo>
                  <a:pt x="1192521" y="2917316"/>
                  <a:pt x="1209252" y="2914297"/>
                  <a:pt x="1225546" y="2909642"/>
                </a:cubicBezTo>
                <a:cubicBezTo>
                  <a:pt x="1238043" y="2906072"/>
                  <a:pt x="1250038" y="2900883"/>
                  <a:pt x="1262535" y="2897313"/>
                </a:cubicBezTo>
                <a:cubicBezTo>
                  <a:pt x="1278829" y="2892658"/>
                  <a:pt x="1295623" y="2889853"/>
                  <a:pt x="1311854" y="2884984"/>
                </a:cubicBezTo>
                <a:cubicBezTo>
                  <a:pt x="1336751" y="2877515"/>
                  <a:pt x="1360615" y="2866630"/>
                  <a:pt x="1385832" y="2860326"/>
                </a:cubicBezTo>
                <a:cubicBezTo>
                  <a:pt x="1410858" y="2854070"/>
                  <a:pt x="1447376" y="2846280"/>
                  <a:pt x="1472139" y="2835668"/>
                </a:cubicBezTo>
                <a:cubicBezTo>
                  <a:pt x="1489033" y="2828428"/>
                  <a:pt x="1504248" y="2817463"/>
                  <a:pt x="1521458" y="2811010"/>
                </a:cubicBezTo>
                <a:cubicBezTo>
                  <a:pt x="1553061" y="2799159"/>
                  <a:pt x="1577958" y="2801255"/>
                  <a:pt x="1607766" y="2786352"/>
                </a:cubicBezTo>
                <a:cubicBezTo>
                  <a:pt x="1621020" y="2779725"/>
                  <a:pt x="1631501" y="2768321"/>
                  <a:pt x="1644755" y="2761694"/>
                </a:cubicBezTo>
                <a:cubicBezTo>
                  <a:pt x="1662444" y="2752850"/>
                  <a:pt x="1715261" y="2740986"/>
                  <a:pt x="1731063" y="2737036"/>
                </a:cubicBezTo>
                <a:cubicBezTo>
                  <a:pt x="1743393" y="2728817"/>
                  <a:pt x="1754798" y="2719005"/>
                  <a:pt x="1768052" y="2712378"/>
                </a:cubicBezTo>
                <a:cubicBezTo>
                  <a:pt x="1785741" y="2703534"/>
                  <a:pt x="1838558" y="2691670"/>
                  <a:pt x="1854360" y="2687720"/>
                </a:cubicBezTo>
                <a:cubicBezTo>
                  <a:pt x="1882346" y="2673727"/>
                  <a:pt x="1916269" y="2659315"/>
                  <a:pt x="1940667" y="2638404"/>
                </a:cubicBezTo>
                <a:cubicBezTo>
                  <a:pt x="1958319" y="2623275"/>
                  <a:pt x="1972334" y="2604217"/>
                  <a:pt x="1989986" y="2589088"/>
                </a:cubicBezTo>
                <a:cubicBezTo>
                  <a:pt x="2001237" y="2579445"/>
                  <a:pt x="2015823" y="2574187"/>
                  <a:pt x="2026975" y="2564430"/>
                </a:cubicBezTo>
                <a:cubicBezTo>
                  <a:pt x="2048846" y="2545294"/>
                  <a:pt x="2065375" y="2520221"/>
                  <a:pt x="2088624" y="2502785"/>
                </a:cubicBezTo>
                <a:cubicBezTo>
                  <a:pt x="2097468" y="2496152"/>
                  <a:pt x="2170661" y="2479195"/>
                  <a:pt x="2174931" y="2478127"/>
                </a:cubicBezTo>
                <a:cubicBezTo>
                  <a:pt x="2253409" y="2399655"/>
                  <a:pt x="2178902" y="2463195"/>
                  <a:pt x="2421525" y="2441140"/>
                </a:cubicBezTo>
                <a:cubicBezTo>
                  <a:pt x="2438401" y="2439606"/>
                  <a:pt x="2454404" y="2432921"/>
                  <a:pt x="2470844" y="2428811"/>
                </a:cubicBezTo>
                <a:cubicBezTo>
                  <a:pt x="2479064" y="2416482"/>
                  <a:pt x="2486017" y="2403207"/>
                  <a:pt x="2495503" y="2391824"/>
                </a:cubicBezTo>
                <a:cubicBezTo>
                  <a:pt x="2506666" y="2378429"/>
                  <a:pt x="2522820" y="2369345"/>
                  <a:pt x="2532492" y="2354837"/>
                </a:cubicBezTo>
                <a:cubicBezTo>
                  <a:pt x="2539701" y="2344024"/>
                  <a:pt x="2539010" y="2329474"/>
                  <a:pt x="2544822" y="2317850"/>
                </a:cubicBezTo>
                <a:cubicBezTo>
                  <a:pt x="2551449" y="2304597"/>
                  <a:pt x="2563463" y="2294404"/>
                  <a:pt x="2569481" y="2280863"/>
                </a:cubicBezTo>
                <a:cubicBezTo>
                  <a:pt x="2580038" y="2257111"/>
                  <a:pt x="2589867" y="2232527"/>
                  <a:pt x="2594140" y="2206889"/>
                </a:cubicBezTo>
                <a:cubicBezTo>
                  <a:pt x="2599637" y="2173911"/>
                  <a:pt x="2610183" y="2105736"/>
                  <a:pt x="2618800" y="2071271"/>
                </a:cubicBezTo>
                <a:cubicBezTo>
                  <a:pt x="2621952" y="2058663"/>
                  <a:pt x="2627020" y="2046613"/>
                  <a:pt x="2631130" y="2034284"/>
                </a:cubicBezTo>
                <a:cubicBezTo>
                  <a:pt x="2635240" y="1980858"/>
                  <a:pt x="2638608" y="1927370"/>
                  <a:pt x="2643459" y="1874007"/>
                </a:cubicBezTo>
                <a:cubicBezTo>
                  <a:pt x="2646828" y="1836945"/>
                  <a:pt x="2655789" y="1800261"/>
                  <a:pt x="2655789" y="1763046"/>
                </a:cubicBezTo>
                <a:cubicBezTo>
                  <a:pt x="2655789" y="1495886"/>
                  <a:pt x="2654137" y="1228608"/>
                  <a:pt x="2643459" y="961662"/>
                </a:cubicBezTo>
                <a:cubicBezTo>
                  <a:pt x="2641784" y="919785"/>
                  <a:pt x="2627020" y="879469"/>
                  <a:pt x="2618800" y="838372"/>
                </a:cubicBezTo>
                <a:lnTo>
                  <a:pt x="2606470" y="776727"/>
                </a:lnTo>
                <a:cubicBezTo>
                  <a:pt x="2606087" y="771366"/>
                  <a:pt x="2597673" y="577731"/>
                  <a:pt x="2581811" y="530147"/>
                </a:cubicBezTo>
                <a:cubicBezTo>
                  <a:pt x="2571174" y="498237"/>
                  <a:pt x="2547237" y="483973"/>
                  <a:pt x="2520162" y="468502"/>
                </a:cubicBezTo>
                <a:cubicBezTo>
                  <a:pt x="2504204" y="459383"/>
                  <a:pt x="2484734" y="455881"/>
                  <a:pt x="2470844" y="443844"/>
                </a:cubicBezTo>
                <a:cubicBezTo>
                  <a:pt x="2365999" y="352983"/>
                  <a:pt x="2341189" y="298631"/>
                  <a:pt x="2236580" y="221922"/>
                </a:cubicBezTo>
                <a:cubicBezTo>
                  <a:pt x="2209860" y="202328"/>
                  <a:pt x="2178492" y="189971"/>
                  <a:pt x="2150272" y="172606"/>
                </a:cubicBezTo>
                <a:cubicBezTo>
                  <a:pt x="2125032" y="157074"/>
                  <a:pt x="2101894" y="138222"/>
                  <a:pt x="2076294" y="123290"/>
                </a:cubicBezTo>
                <a:cubicBezTo>
                  <a:pt x="2052480" y="109399"/>
                  <a:pt x="2027415" y="97711"/>
                  <a:pt x="2002316" y="86303"/>
                </a:cubicBezTo>
                <a:cubicBezTo>
                  <a:pt x="1982167" y="77145"/>
                  <a:pt x="1960015" y="72393"/>
                  <a:pt x="1940667" y="61645"/>
                </a:cubicBezTo>
                <a:cubicBezTo>
                  <a:pt x="1922704" y="51666"/>
                  <a:pt x="1909729" y="33847"/>
                  <a:pt x="1891349" y="24658"/>
                </a:cubicBezTo>
                <a:cubicBezTo>
                  <a:pt x="1868100" y="13034"/>
                  <a:pt x="1817371" y="0"/>
                  <a:pt x="1817371" y="0"/>
                </a:cubicBezTo>
                <a:cubicBezTo>
                  <a:pt x="1722843" y="4110"/>
                  <a:pt x="1628146" y="5340"/>
                  <a:pt x="1533788" y="12329"/>
                </a:cubicBezTo>
                <a:cubicBezTo>
                  <a:pt x="1516889" y="13581"/>
                  <a:pt x="1501244" y="22262"/>
                  <a:pt x="1484469" y="24658"/>
                </a:cubicBezTo>
                <a:cubicBezTo>
                  <a:pt x="1443580" y="30499"/>
                  <a:pt x="1402384" y="34240"/>
                  <a:pt x="1361172" y="36987"/>
                </a:cubicBezTo>
                <a:lnTo>
                  <a:pt x="929633" y="61645"/>
                </a:lnTo>
                <a:cubicBezTo>
                  <a:pt x="896754" y="69864"/>
                  <a:pt x="863693" y="77386"/>
                  <a:pt x="830996" y="86303"/>
                </a:cubicBezTo>
                <a:cubicBezTo>
                  <a:pt x="818457" y="89722"/>
                  <a:pt x="806546" y="95213"/>
                  <a:pt x="794007" y="98632"/>
                </a:cubicBezTo>
                <a:cubicBezTo>
                  <a:pt x="665892" y="133571"/>
                  <a:pt x="732000" y="104976"/>
                  <a:pt x="646051" y="147948"/>
                </a:cubicBezTo>
                <a:cubicBezTo>
                  <a:pt x="633721" y="164387"/>
                  <a:pt x="623593" y="182734"/>
                  <a:pt x="609062" y="197264"/>
                </a:cubicBezTo>
                <a:cubicBezTo>
                  <a:pt x="598584" y="207742"/>
                  <a:pt x="583644" y="212666"/>
                  <a:pt x="572073" y="221922"/>
                </a:cubicBezTo>
                <a:cubicBezTo>
                  <a:pt x="562996" y="229183"/>
                  <a:pt x="556490" y="239319"/>
                  <a:pt x="547413" y="246580"/>
                </a:cubicBezTo>
                <a:cubicBezTo>
                  <a:pt x="535842" y="255836"/>
                  <a:pt x="521675" y="261595"/>
                  <a:pt x="510424" y="271238"/>
                </a:cubicBezTo>
                <a:cubicBezTo>
                  <a:pt x="435804" y="335195"/>
                  <a:pt x="484576" y="301857"/>
                  <a:pt x="424117" y="369870"/>
                </a:cubicBezTo>
                <a:cubicBezTo>
                  <a:pt x="404809" y="391590"/>
                  <a:pt x="379905" y="408267"/>
                  <a:pt x="362468" y="431515"/>
                </a:cubicBezTo>
                <a:cubicBezTo>
                  <a:pt x="350138" y="447954"/>
                  <a:pt x="338852" y="465230"/>
                  <a:pt x="325479" y="480831"/>
                </a:cubicBezTo>
                <a:cubicBezTo>
                  <a:pt x="222440" y="601037"/>
                  <a:pt x="359668" y="422919"/>
                  <a:pt x="251501" y="567134"/>
                </a:cubicBezTo>
                <a:cubicBezTo>
                  <a:pt x="247391" y="579463"/>
                  <a:pt x="244983" y="592497"/>
                  <a:pt x="239171" y="604121"/>
                </a:cubicBezTo>
                <a:cubicBezTo>
                  <a:pt x="194685" y="693088"/>
                  <a:pt x="233086" y="582349"/>
                  <a:pt x="189853" y="690424"/>
                </a:cubicBezTo>
                <a:cubicBezTo>
                  <a:pt x="180199" y="714557"/>
                  <a:pt x="175750" y="740646"/>
                  <a:pt x="165193" y="764398"/>
                </a:cubicBezTo>
                <a:cubicBezTo>
                  <a:pt x="159175" y="777939"/>
                  <a:pt x="147161" y="788132"/>
                  <a:pt x="140534" y="801385"/>
                </a:cubicBezTo>
                <a:cubicBezTo>
                  <a:pt x="132296" y="817861"/>
                  <a:pt x="119034" y="873466"/>
                  <a:pt x="115874" y="887688"/>
                </a:cubicBezTo>
                <a:cubicBezTo>
                  <a:pt x="111328" y="908144"/>
                  <a:pt x="110172" y="929453"/>
                  <a:pt x="103545" y="949333"/>
                </a:cubicBezTo>
                <a:cubicBezTo>
                  <a:pt x="97733" y="966769"/>
                  <a:pt x="87105" y="982210"/>
                  <a:pt x="78885" y="998648"/>
                </a:cubicBezTo>
                <a:cubicBezTo>
                  <a:pt x="70665" y="1031525"/>
                  <a:pt x="59798" y="1063852"/>
                  <a:pt x="54226" y="1097280"/>
                </a:cubicBezTo>
                <a:cubicBezTo>
                  <a:pt x="27430" y="1258047"/>
                  <a:pt x="45378" y="1197798"/>
                  <a:pt x="17237" y="1282215"/>
                </a:cubicBezTo>
                <a:cubicBezTo>
                  <a:pt x="-7858" y="1482958"/>
                  <a:pt x="-3532" y="1406107"/>
                  <a:pt x="17237" y="1738388"/>
                </a:cubicBezTo>
                <a:cubicBezTo>
                  <a:pt x="18048" y="1751359"/>
                  <a:pt x="25457" y="1763046"/>
                  <a:pt x="29567" y="1775375"/>
                </a:cubicBezTo>
                <a:cubicBezTo>
                  <a:pt x="39545" y="1845224"/>
                  <a:pt x="37615" y="1852861"/>
                  <a:pt x="54226" y="1910994"/>
                </a:cubicBezTo>
                <a:cubicBezTo>
                  <a:pt x="57797" y="1923490"/>
                  <a:pt x="59347" y="1937168"/>
                  <a:pt x="66556" y="1947981"/>
                </a:cubicBezTo>
                <a:cubicBezTo>
                  <a:pt x="76228" y="1962489"/>
                  <a:pt x="91215" y="1972639"/>
                  <a:pt x="103545" y="1984968"/>
                </a:cubicBezTo>
                <a:cubicBezTo>
                  <a:pt x="111765" y="2005516"/>
                  <a:pt x="118306" y="2026818"/>
                  <a:pt x="128204" y="2046613"/>
                </a:cubicBezTo>
                <a:cubicBezTo>
                  <a:pt x="134831" y="2059866"/>
                  <a:pt x="147027" y="2069980"/>
                  <a:pt x="152864" y="2083599"/>
                </a:cubicBezTo>
                <a:cubicBezTo>
                  <a:pt x="159539" y="2099173"/>
                  <a:pt x="157615" y="2117759"/>
                  <a:pt x="165193" y="2132915"/>
                </a:cubicBezTo>
                <a:cubicBezTo>
                  <a:pt x="178447" y="2159422"/>
                  <a:pt x="205140" y="2178774"/>
                  <a:pt x="214512" y="2206889"/>
                </a:cubicBezTo>
                <a:cubicBezTo>
                  <a:pt x="243857" y="2294921"/>
                  <a:pt x="224752" y="2259237"/>
                  <a:pt x="263831" y="2317850"/>
                </a:cubicBezTo>
                <a:cubicBezTo>
                  <a:pt x="293398" y="2406552"/>
                  <a:pt x="257518" y="2295760"/>
                  <a:pt x="288490" y="2404153"/>
                </a:cubicBezTo>
                <a:cubicBezTo>
                  <a:pt x="292061" y="2416649"/>
                  <a:pt x="297250" y="2428644"/>
                  <a:pt x="300820" y="2441140"/>
                </a:cubicBezTo>
                <a:cubicBezTo>
                  <a:pt x="305475" y="2457433"/>
                  <a:pt x="308494" y="2474163"/>
                  <a:pt x="313149" y="2490456"/>
                </a:cubicBezTo>
                <a:cubicBezTo>
                  <a:pt x="316719" y="2502952"/>
                  <a:pt x="321908" y="2514947"/>
                  <a:pt x="325479" y="2527443"/>
                </a:cubicBezTo>
                <a:cubicBezTo>
                  <a:pt x="362749" y="2657879"/>
                  <a:pt x="303864" y="2474931"/>
                  <a:pt x="362468" y="2650733"/>
                </a:cubicBezTo>
                <a:lnTo>
                  <a:pt x="374798" y="2687720"/>
                </a:lnTo>
                <a:cubicBezTo>
                  <a:pt x="378908" y="2700049"/>
                  <a:pt x="381315" y="2713083"/>
                  <a:pt x="387127" y="2724707"/>
                </a:cubicBezTo>
                <a:cubicBezTo>
                  <a:pt x="404001" y="2758452"/>
                  <a:pt x="413212" y="2781969"/>
                  <a:pt x="436446" y="2811010"/>
                </a:cubicBezTo>
                <a:cubicBezTo>
                  <a:pt x="443708" y="2820087"/>
                  <a:pt x="451806" y="2828694"/>
                  <a:pt x="461106" y="2835668"/>
                </a:cubicBezTo>
                <a:cubicBezTo>
                  <a:pt x="484816" y="2853449"/>
                  <a:pt x="535084" y="2884984"/>
                  <a:pt x="535084" y="2884984"/>
                </a:cubicBezTo>
                <a:cubicBezTo>
                  <a:pt x="543304" y="2897313"/>
                  <a:pt x="548172" y="2912715"/>
                  <a:pt x="559743" y="2921971"/>
                </a:cubicBezTo>
                <a:cubicBezTo>
                  <a:pt x="569892" y="2930090"/>
                  <a:pt x="585107" y="2928488"/>
                  <a:pt x="596732" y="2934300"/>
                </a:cubicBezTo>
                <a:cubicBezTo>
                  <a:pt x="609986" y="2940927"/>
                  <a:pt x="620467" y="2952331"/>
                  <a:pt x="633721" y="2958958"/>
                </a:cubicBezTo>
                <a:cubicBezTo>
                  <a:pt x="660980" y="2972587"/>
                  <a:pt x="633721" y="2969232"/>
                  <a:pt x="633721" y="297128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95536" y="476672"/>
            <a:ext cx="398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S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3933056"/>
            <a:ext cx="72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V-S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22933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78802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{A,B,C,D}  and {E,F,G}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 smtClean="0">
                <a:latin typeface="Comic Sans MS"/>
                <a:cs typeface="Comic Sans MS"/>
              </a:rPr>
              <a:t>rossing a cut : an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crosses a cut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(S,V-S) if u in S and v in V-S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291005" y="665765"/>
            <a:ext cx="2655789" cy="2971287"/>
          </a:xfrm>
          <a:custGeom>
            <a:avLst/>
            <a:gdLst>
              <a:gd name="connsiteX0" fmla="*/ 633721 w 2655789"/>
              <a:gd name="connsiteY0" fmla="*/ 2971287 h 2971287"/>
              <a:gd name="connsiteX1" fmla="*/ 633721 w 2655789"/>
              <a:gd name="connsiteY1" fmla="*/ 2971287 h 2971287"/>
              <a:gd name="connsiteX2" fmla="*/ 1077590 w 2655789"/>
              <a:gd name="connsiteY2" fmla="*/ 2946629 h 2971287"/>
              <a:gd name="connsiteX3" fmla="*/ 1139238 w 2655789"/>
              <a:gd name="connsiteY3" fmla="*/ 2934300 h 2971287"/>
              <a:gd name="connsiteX4" fmla="*/ 1176227 w 2655789"/>
              <a:gd name="connsiteY4" fmla="*/ 2921971 h 2971287"/>
              <a:gd name="connsiteX5" fmla="*/ 1225546 w 2655789"/>
              <a:gd name="connsiteY5" fmla="*/ 2909642 h 2971287"/>
              <a:gd name="connsiteX6" fmla="*/ 1262535 w 2655789"/>
              <a:gd name="connsiteY6" fmla="*/ 2897313 h 2971287"/>
              <a:gd name="connsiteX7" fmla="*/ 1311854 w 2655789"/>
              <a:gd name="connsiteY7" fmla="*/ 2884984 h 2971287"/>
              <a:gd name="connsiteX8" fmla="*/ 1385832 w 2655789"/>
              <a:gd name="connsiteY8" fmla="*/ 2860326 h 2971287"/>
              <a:gd name="connsiteX9" fmla="*/ 1472139 w 2655789"/>
              <a:gd name="connsiteY9" fmla="*/ 2835668 h 2971287"/>
              <a:gd name="connsiteX10" fmla="*/ 1521458 w 2655789"/>
              <a:gd name="connsiteY10" fmla="*/ 2811010 h 2971287"/>
              <a:gd name="connsiteX11" fmla="*/ 1607766 w 2655789"/>
              <a:gd name="connsiteY11" fmla="*/ 2786352 h 2971287"/>
              <a:gd name="connsiteX12" fmla="*/ 1644755 w 2655789"/>
              <a:gd name="connsiteY12" fmla="*/ 2761694 h 2971287"/>
              <a:gd name="connsiteX13" fmla="*/ 1731063 w 2655789"/>
              <a:gd name="connsiteY13" fmla="*/ 2737036 h 2971287"/>
              <a:gd name="connsiteX14" fmla="*/ 1768052 w 2655789"/>
              <a:gd name="connsiteY14" fmla="*/ 2712378 h 2971287"/>
              <a:gd name="connsiteX15" fmla="*/ 1854360 w 2655789"/>
              <a:gd name="connsiteY15" fmla="*/ 2687720 h 2971287"/>
              <a:gd name="connsiteX16" fmla="*/ 1940667 w 2655789"/>
              <a:gd name="connsiteY16" fmla="*/ 2638404 h 2971287"/>
              <a:gd name="connsiteX17" fmla="*/ 1989986 w 2655789"/>
              <a:gd name="connsiteY17" fmla="*/ 2589088 h 2971287"/>
              <a:gd name="connsiteX18" fmla="*/ 2026975 w 2655789"/>
              <a:gd name="connsiteY18" fmla="*/ 2564430 h 2971287"/>
              <a:gd name="connsiteX19" fmla="*/ 2088624 w 2655789"/>
              <a:gd name="connsiteY19" fmla="*/ 2502785 h 2971287"/>
              <a:gd name="connsiteX20" fmla="*/ 2174931 w 2655789"/>
              <a:gd name="connsiteY20" fmla="*/ 2478127 h 2971287"/>
              <a:gd name="connsiteX21" fmla="*/ 2421525 w 2655789"/>
              <a:gd name="connsiteY21" fmla="*/ 2441140 h 2971287"/>
              <a:gd name="connsiteX22" fmla="*/ 2470844 w 2655789"/>
              <a:gd name="connsiteY22" fmla="*/ 2428811 h 2971287"/>
              <a:gd name="connsiteX23" fmla="*/ 2495503 w 2655789"/>
              <a:gd name="connsiteY23" fmla="*/ 2391824 h 2971287"/>
              <a:gd name="connsiteX24" fmla="*/ 2532492 w 2655789"/>
              <a:gd name="connsiteY24" fmla="*/ 2354837 h 2971287"/>
              <a:gd name="connsiteX25" fmla="*/ 2544822 w 2655789"/>
              <a:gd name="connsiteY25" fmla="*/ 2317850 h 2971287"/>
              <a:gd name="connsiteX26" fmla="*/ 2569481 w 2655789"/>
              <a:gd name="connsiteY26" fmla="*/ 2280863 h 2971287"/>
              <a:gd name="connsiteX27" fmla="*/ 2594140 w 2655789"/>
              <a:gd name="connsiteY27" fmla="*/ 2206889 h 2971287"/>
              <a:gd name="connsiteX28" fmla="*/ 2618800 w 2655789"/>
              <a:gd name="connsiteY28" fmla="*/ 2071271 h 2971287"/>
              <a:gd name="connsiteX29" fmla="*/ 2631130 w 2655789"/>
              <a:gd name="connsiteY29" fmla="*/ 2034284 h 2971287"/>
              <a:gd name="connsiteX30" fmla="*/ 2643459 w 2655789"/>
              <a:gd name="connsiteY30" fmla="*/ 1874007 h 2971287"/>
              <a:gd name="connsiteX31" fmla="*/ 2655789 w 2655789"/>
              <a:gd name="connsiteY31" fmla="*/ 1763046 h 2971287"/>
              <a:gd name="connsiteX32" fmla="*/ 2643459 w 2655789"/>
              <a:gd name="connsiteY32" fmla="*/ 961662 h 2971287"/>
              <a:gd name="connsiteX33" fmla="*/ 2618800 w 2655789"/>
              <a:gd name="connsiteY33" fmla="*/ 838372 h 2971287"/>
              <a:gd name="connsiteX34" fmla="*/ 2606470 w 2655789"/>
              <a:gd name="connsiteY34" fmla="*/ 776727 h 2971287"/>
              <a:gd name="connsiteX35" fmla="*/ 2581811 w 2655789"/>
              <a:gd name="connsiteY35" fmla="*/ 530147 h 2971287"/>
              <a:gd name="connsiteX36" fmla="*/ 2520162 w 2655789"/>
              <a:gd name="connsiteY36" fmla="*/ 468502 h 2971287"/>
              <a:gd name="connsiteX37" fmla="*/ 2470844 w 2655789"/>
              <a:gd name="connsiteY37" fmla="*/ 443844 h 2971287"/>
              <a:gd name="connsiteX38" fmla="*/ 2236580 w 2655789"/>
              <a:gd name="connsiteY38" fmla="*/ 221922 h 2971287"/>
              <a:gd name="connsiteX39" fmla="*/ 2150272 w 2655789"/>
              <a:gd name="connsiteY39" fmla="*/ 172606 h 2971287"/>
              <a:gd name="connsiteX40" fmla="*/ 2076294 w 2655789"/>
              <a:gd name="connsiteY40" fmla="*/ 123290 h 2971287"/>
              <a:gd name="connsiteX41" fmla="*/ 2002316 w 2655789"/>
              <a:gd name="connsiteY41" fmla="*/ 86303 h 2971287"/>
              <a:gd name="connsiteX42" fmla="*/ 1940667 w 2655789"/>
              <a:gd name="connsiteY42" fmla="*/ 61645 h 2971287"/>
              <a:gd name="connsiteX43" fmla="*/ 1891349 w 2655789"/>
              <a:gd name="connsiteY43" fmla="*/ 24658 h 2971287"/>
              <a:gd name="connsiteX44" fmla="*/ 1817371 w 2655789"/>
              <a:gd name="connsiteY44" fmla="*/ 0 h 2971287"/>
              <a:gd name="connsiteX45" fmla="*/ 1533788 w 2655789"/>
              <a:gd name="connsiteY45" fmla="*/ 12329 h 2971287"/>
              <a:gd name="connsiteX46" fmla="*/ 1484469 w 2655789"/>
              <a:gd name="connsiteY46" fmla="*/ 24658 h 2971287"/>
              <a:gd name="connsiteX47" fmla="*/ 1361172 w 2655789"/>
              <a:gd name="connsiteY47" fmla="*/ 36987 h 2971287"/>
              <a:gd name="connsiteX48" fmla="*/ 929633 w 2655789"/>
              <a:gd name="connsiteY48" fmla="*/ 61645 h 2971287"/>
              <a:gd name="connsiteX49" fmla="*/ 830996 w 2655789"/>
              <a:gd name="connsiteY49" fmla="*/ 86303 h 2971287"/>
              <a:gd name="connsiteX50" fmla="*/ 794007 w 2655789"/>
              <a:gd name="connsiteY50" fmla="*/ 98632 h 2971287"/>
              <a:gd name="connsiteX51" fmla="*/ 646051 w 2655789"/>
              <a:gd name="connsiteY51" fmla="*/ 147948 h 2971287"/>
              <a:gd name="connsiteX52" fmla="*/ 609062 w 2655789"/>
              <a:gd name="connsiteY52" fmla="*/ 197264 h 2971287"/>
              <a:gd name="connsiteX53" fmla="*/ 572073 w 2655789"/>
              <a:gd name="connsiteY53" fmla="*/ 221922 h 2971287"/>
              <a:gd name="connsiteX54" fmla="*/ 547413 w 2655789"/>
              <a:gd name="connsiteY54" fmla="*/ 246580 h 2971287"/>
              <a:gd name="connsiteX55" fmla="*/ 510424 w 2655789"/>
              <a:gd name="connsiteY55" fmla="*/ 271238 h 2971287"/>
              <a:gd name="connsiteX56" fmla="*/ 424117 w 2655789"/>
              <a:gd name="connsiteY56" fmla="*/ 369870 h 2971287"/>
              <a:gd name="connsiteX57" fmla="*/ 362468 w 2655789"/>
              <a:gd name="connsiteY57" fmla="*/ 431515 h 2971287"/>
              <a:gd name="connsiteX58" fmla="*/ 325479 w 2655789"/>
              <a:gd name="connsiteY58" fmla="*/ 480831 h 2971287"/>
              <a:gd name="connsiteX59" fmla="*/ 251501 w 2655789"/>
              <a:gd name="connsiteY59" fmla="*/ 567134 h 2971287"/>
              <a:gd name="connsiteX60" fmla="*/ 239171 w 2655789"/>
              <a:gd name="connsiteY60" fmla="*/ 604121 h 2971287"/>
              <a:gd name="connsiteX61" fmla="*/ 189853 w 2655789"/>
              <a:gd name="connsiteY61" fmla="*/ 690424 h 2971287"/>
              <a:gd name="connsiteX62" fmla="*/ 165193 w 2655789"/>
              <a:gd name="connsiteY62" fmla="*/ 764398 h 2971287"/>
              <a:gd name="connsiteX63" fmla="*/ 140534 w 2655789"/>
              <a:gd name="connsiteY63" fmla="*/ 801385 h 2971287"/>
              <a:gd name="connsiteX64" fmla="*/ 115874 w 2655789"/>
              <a:gd name="connsiteY64" fmla="*/ 887688 h 2971287"/>
              <a:gd name="connsiteX65" fmla="*/ 103545 w 2655789"/>
              <a:gd name="connsiteY65" fmla="*/ 949333 h 2971287"/>
              <a:gd name="connsiteX66" fmla="*/ 78885 w 2655789"/>
              <a:gd name="connsiteY66" fmla="*/ 998648 h 2971287"/>
              <a:gd name="connsiteX67" fmla="*/ 54226 w 2655789"/>
              <a:gd name="connsiteY67" fmla="*/ 1097280 h 2971287"/>
              <a:gd name="connsiteX68" fmla="*/ 17237 w 2655789"/>
              <a:gd name="connsiteY68" fmla="*/ 1282215 h 2971287"/>
              <a:gd name="connsiteX69" fmla="*/ 17237 w 2655789"/>
              <a:gd name="connsiteY69" fmla="*/ 1738388 h 2971287"/>
              <a:gd name="connsiteX70" fmla="*/ 29567 w 2655789"/>
              <a:gd name="connsiteY70" fmla="*/ 1775375 h 2971287"/>
              <a:gd name="connsiteX71" fmla="*/ 54226 w 2655789"/>
              <a:gd name="connsiteY71" fmla="*/ 1910994 h 2971287"/>
              <a:gd name="connsiteX72" fmla="*/ 66556 w 2655789"/>
              <a:gd name="connsiteY72" fmla="*/ 1947981 h 2971287"/>
              <a:gd name="connsiteX73" fmla="*/ 103545 w 2655789"/>
              <a:gd name="connsiteY73" fmla="*/ 1984968 h 2971287"/>
              <a:gd name="connsiteX74" fmla="*/ 128204 w 2655789"/>
              <a:gd name="connsiteY74" fmla="*/ 2046613 h 2971287"/>
              <a:gd name="connsiteX75" fmla="*/ 152864 w 2655789"/>
              <a:gd name="connsiteY75" fmla="*/ 2083599 h 2971287"/>
              <a:gd name="connsiteX76" fmla="*/ 165193 w 2655789"/>
              <a:gd name="connsiteY76" fmla="*/ 2132915 h 2971287"/>
              <a:gd name="connsiteX77" fmla="*/ 214512 w 2655789"/>
              <a:gd name="connsiteY77" fmla="*/ 2206889 h 2971287"/>
              <a:gd name="connsiteX78" fmla="*/ 263831 w 2655789"/>
              <a:gd name="connsiteY78" fmla="*/ 2317850 h 2971287"/>
              <a:gd name="connsiteX79" fmla="*/ 288490 w 2655789"/>
              <a:gd name="connsiteY79" fmla="*/ 2404153 h 2971287"/>
              <a:gd name="connsiteX80" fmla="*/ 300820 w 2655789"/>
              <a:gd name="connsiteY80" fmla="*/ 2441140 h 2971287"/>
              <a:gd name="connsiteX81" fmla="*/ 313149 w 2655789"/>
              <a:gd name="connsiteY81" fmla="*/ 2490456 h 2971287"/>
              <a:gd name="connsiteX82" fmla="*/ 325479 w 2655789"/>
              <a:gd name="connsiteY82" fmla="*/ 2527443 h 2971287"/>
              <a:gd name="connsiteX83" fmla="*/ 362468 w 2655789"/>
              <a:gd name="connsiteY83" fmla="*/ 2650733 h 2971287"/>
              <a:gd name="connsiteX84" fmla="*/ 374798 w 2655789"/>
              <a:gd name="connsiteY84" fmla="*/ 2687720 h 2971287"/>
              <a:gd name="connsiteX85" fmla="*/ 387127 w 2655789"/>
              <a:gd name="connsiteY85" fmla="*/ 2724707 h 2971287"/>
              <a:gd name="connsiteX86" fmla="*/ 436446 w 2655789"/>
              <a:gd name="connsiteY86" fmla="*/ 2811010 h 2971287"/>
              <a:gd name="connsiteX87" fmla="*/ 461106 w 2655789"/>
              <a:gd name="connsiteY87" fmla="*/ 2835668 h 2971287"/>
              <a:gd name="connsiteX88" fmla="*/ 535084 w 2655789"/>
              <a:gd name="connsiteY88" fmla="*/ 2884984 h 2971287"/>
              <a:gd name="connsiteX89" fmla="*/ 559743 w 2655789"/>
              <a:gd name="connsiteY89" fmla="*/ 2921971 h 2971287"/>
              <a:gd name="connsiteX90" fmla="*/ 596732 w 2655789"/>
              <a:gd name="connsiteY90" fmla="*/ 2934300 h 2971287"/>
              <a:gd name="connsiteX91" fmla="*/ 633721 w 2655789"/>
              <a:gd name="connsiteY91" fmla="*/ 2958958 h 2971287"/>
              <a:gd name="connsiteX92" fmla="*/ 633721 w 2655789"/>
              <a:gd name="connsiteY92" fmla="*/ 2971287 h 297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655789" h="2971287">
                <a:moveTo>
                  <a:pt x="633721" y="2971287"/>
                </a:moveTo>
                <a:lnTo>
                  <a:pt x="633721" y="2971287"/>
                </a:lnTo>
                <a:cubicBezTo>
                  <a:pt x="869261" y="2963165"/>
                  <a:pt x="910035" y="2974553"/>
                  <a:pt x="1077590" y="2946629"/>
                </a:cubicBezTo>
                <a:cubicBezTo>
                  <a:pt x="1098261" y="2943184"/>
                  <a:pt x="1118907" y="2939382"/>
                  <a:pt x="1139238" y="2934300"/>
                </a:cubicBezTo>
                <a:cubicBezTo>
                  <a:pt x="1151847" y="2931148"/>
                  <a:pt x="1163730" y="2925541"/>
                  <a:pt x="1176227" y="2921971"/>
                </a:cubicBezTo>
                <a:cubicBezTo>
                  <a:pt x="1192521" y="2917316"/>
                  <a:pt x="1209252" y="2914297"/>
                  <a:pt x="1225546" y="2909642"/>
                </a:cubicBezTo>
                <a:cubicBezTo>
                  <a:pt x="1238043" y="2906072"/>
                  <a:pt x="1250038" y="2900883"/>
                  <a:pt x="1262535" y="2897313"/>
                </a:cubicBezTo>
                <a:cubicBezTo>
                  <a:pt x="1278829" y="2892658"/>
                  <a:pt x="1295623" y="2889853"/>
                  <a:pt x="1311854" y="2884984"/>
                </a:cubicBezTo>
                <a:cubicBezTo>
                  <a:pt x="1336751" y="2877515"/>
                  <a:pt x="1360615" y="2866630"/>
                  <a:pt x="1385832" y="2860326"/>
                </a:cubicBezTo>
                <a:cubicBezTo>
                  <a:pt x="1410858" y="2854070"/>
                  <a:pt x="1447376" y="2846280"/>
                  <a:pt x="1472139" y="2835668"/>
                </a:cubicBezTo>
                <a:cubicBezTo>
                  <a:pt x="1489033" y="2828428"/>
                  <a:pt x="1504248" y="2817463"/>
                  <a:pt x="1521458" y="2811010"/>
                </a:cubicBezTo>
                <a:cubicBezTo>
                  <a:pt x="1553061" y="2799159"/>
                  <a:pt x="1577958" y="2801255"/>
                  <a:pt x="1607766" y="2786352"/>
                </a:cubicBezTo>
                <a:cubicBezTo>
                  <a:pt x="1621020" y="2779725"/>
                  <a:pt x="1631501" y="2768321"/>
                  <a:pt x="1644755" y="2761694"/>
                </a:cubicBezTo>
                <a:cubicBezTo>
                  <a:pt x="1662444" y="2752850"/>
                  <a:pt x="1715261" y="2740986"/>
                  <a:pt x="1731063" y="2737036"/>
                </a:cubicBezTo>
                <a:cubicBezTo>
                  <a:pt x="1743393" y="2728817"/>
                  <a:pt x="1754798" y="2719005"/>
                  <a:pt x="1768052" y="2712378"/>
                </a:cubicBezTo>
                <a:cubicBezTo>
                  <a:pt x="1785741" y="2703534"/>
                  <a:pt x="1838558" y="2691670"/>
                  <a:pt x="1854360" y="2687720"/>
                </a:cubicBezTo>
                <a:cubicBezTo>
                  <a:pt x="1882346" y="2673727"/>
                  <a:pt x="1916269" y="2659315"/>
                  <a:pt x="1940667" y="2638404"/>
                </a:cubicBezTo>
                <a:cubicBezTo>
                  <a:pt x="1958319" y="2623275"/>
                  <a:pt x="1972334" y="2604217"/>
                  <a:pt x="1989986" y="2589088"/>
                </a:cubicBezTo>
                <a:cubicBezTo>
                  <a:pt x="2001237" y="2579445"/>
                  <a:pt x="2015823" y="2574187"/>
                  <a:pt x="2026975" y="2564430"/>
                </a:cubicBezTo>
                <a:cubicBezTo>
                  <a:pt x="2048846" y="2545294"/>
                  <a:pt x="2065375" y="2520221"/>
                  <a:pt x="2088624" y="2502785"/>
                </a:cubicBezTo>
                <a:cubicBezTo>
                  <a:pt x="2097468" y="2496152"/>
                  <a:pt x="2170661" y="2479195"/>
                  <a:pt x="2174931" y="2478127"/>
                </a:cubicBezTo>
                <a:cubicBezTo>
                  <a:pt x="2253409" y="2399655"/>
                  <a:pt x="2178902" y="2463195"/>
                  <a:pt x="2421525" y="2441140"/>
                </a:cubicBezTo>
                <a:cubicBezTo>
                  <a:pt x="2438401" y="2439606"/>
                  <a:pt x="2454404" y="2432921"/>
                  <a:pt x="2470844" y="2428811"/>
                </a:cubicBezTo>
                <a:cubicBezTo>
                  <a:pt x="2479064" y="2416482"/>
                  <a:pt x="2486017" y="2403207"/>
                  <a:pt x="2495503" y="2391824"/>
                </a:cubicBezTo>
                <a:cubicBezTo>
                  <a:pt x="2506666" y="2378429"/>
                  <a:pt x="2522820" y="2369345"/>
                  <a:pt x="2532492" y="2354837"/>
                </a:cubicBezTo>
                <a:cubicBezTo>
                  <a:pt x="2539701" y="2344024"/>
                  <a:pt x="2539010" y="2329474"/>
                  <a:pt x="2544822" y="2317850"/>
                </a:cubicBezTo>
                <a:cubicBezTo>
                  <a:pt x="2551449" y="2304597"/>
                  <a:pt x="2563463" y="2294404"/>
                  <a:pt x="2569481" y="2280863"/>
                </a:cubicBezTo>
                <a:cubicBezTo>
                  <a:pt x="2580038" y="2257111"/>
                  <a:pt x="2589867" y="2232527"/>
                  <a:pt x="2594140" y="2206889"/>
                </a:cubicBezTo>
                <a:cubicBezTo>
                  <a:pt x="2599637" y="2173911"/>
                  <a:pt x="2610183" y="2105736"/>
                  <a:pt x="2618800" y="2071271"/>
                </a:cubicBezTo>
                <a:cubicBezTo>
                  <a:pt x="2621952" y="2058663"/>
                  <a:pt x="2627020" y="2046613"/>
                  <a:pt x="2631130" y="2034284"/>
                </a:cubicBezTo>
                <a:cubicBezTo>
                  <a:pt x="2635240" y="1980858"/>
                  <a:pt x="2638608" y="1927370"/>
                  <a:pt x="2643459" y="1874007"/>
                </a:cubicBezTo>
                <a:cubicBezTo>
                  <a:pt x="2646828" y="1836945"/>
                  <a:pt x="2655789" y="1800261"/>
                  <a:pt x="2655789" y="1763046"/>
                </a:cubicBezTo>
                <a:cubicBezTo>
                  <a:pt x="2655789" y="1495886"/>
                  <a:pt x="2654137" y="1228608"/>
                  <a:pt x="2643459" y="961662"/>
                </a:cubicBezTo>
                <a:cubicBezTo>
                  <a:pt x="2641784" y="919785"/>
                  <a:pt x="2627020" y="879469"/>
                  <a:pt x="2618800" y="838372"/>
                </a:cubicBezTo>
                <a:lnTo>
                  <a:pt x="2606470" y="776727"/>
                </a:lnTo>
                <a:cubicBezTo>
                  <a:pt x="2606087" y="771366"/>
                  <a:pt x="2597673" y="577731"/>
                  <a:pt x="2581811" y="530147"/>
                </a:cubicBezTo>
                <a:cubicBezTo>
                  <a:pt x="2571174" y="498237"/>
                  <a:pt x="2547237" y="483973"/>
                  <a:pt x="2520162" y="468502"/>
                </a:cubicBezTo>
                <a:cubicBezTo>
                  <a:pt x="2504204" y="459383"/>
                  <a:pt x="2484734" y="455881"/>
                  <a:pt x="2470844" y="443844"/>
                </a:cubicBezTo>
                <a:cubicBezTo>
                  <a:pt x="2365999" y="352983"/>
                  <a:pt x="2341189" y="298631"/>
                  <a:pt x="2236580" y="221922"/>
                </a:cubicBezTo>
                <a:cubicBezTo>
                  <a:pt x="2209860" y="202328"/>
                  <a:pt x="2178492" y="189971"/>
                  <a:pt x="2150272" y="172606"/>
                </a:cubicBezTo>
                <a:cubicBezTo>
                  <a:pt x="2125032" y="157074"/>
                  <a:pt x="2101894" y="138222"/>
                  <a:pt x="2076294" y="123290"/>
                </a:cubicBezTo>
                <a:cubicBezTo>
                  <a:pt x="2052480" y="109399"/>
                  <a:pt x="2027415" y="97711"/>
                  <a:pt x="2002316" y="86303"/>
                </a:cubicBezTo>
                <a:cubicBezTo>
                  <a:pt x="1982167" y="77145"/>
                  <a:pt x="1960015" y="72393"/>
                  <a:pt x="1940667" y="61645"/>
                </a:cubicBezTo>
                <a:cubicBezTo>
                  <a:pt x="1922704" y="51666"/>
                  <a:pt x="1909729" y="33847"/>
                  <a:pt x="1891349" y="24658"/>
                </a:cubicBezTo>
                <a:cubicBezTo>
                  <a:pt x="1868100" y="13034"/>
                  <a:pt x="1817371" y="0"/>
                  <a:pt x="1817371" y="0"/>
                </a:cubicBezTo>
                <a:cubicBezTo>
                  <a:pt x="1722843" y="4110"/>
                  <a:pt x="1628146" y="5340"/>
                  <a:pt x="1533788" y="12329"/>
                </a:cubicBezTo>
                <a:cubicBezTo>
                  <a:pt x="1516889" y="13581"/>
                  <a:pt x="1501244" y="22262"/>
                  <a:pt x="1484469" y="24658"/>
                </a:cubicBezTo>
                <a:cubicBezTo>
                  <a:pt x="1443580" y="30499"/>
                  <a:pt x="1402384" y="34240"/>
                  <a:pt x="1361172" y="36987"/>
                </a:cubicBezTo>
                <a:lnTo>
                  <a:pt x="929633" y="61645"/>
                </a:lnTo>
                <a:cubicBezTo>
                  <a:pt x="896754" y="69864"/>
                  <a:pt x="863693" y="77386"/>
                  <a:pt x="830996" y="86303"/>
                </a:cubicBezTo>
                <a:cubicBezTo>
                  <a:pt x="818457" y="89722"/>
                  <a:pt x="806546" y="95213"/>
                  <a:pt x="794007" y="98632"/>
                </a:cubicBezTo>
                <a:cubicBezTo>
                  <a:pt x="665892" y="133571"/>
                  <a:pt x="732000" y="104976"/>
                  <a:pt x="646051" y="147948"/>
                </a:cubicBezTo>
                <a:cubicBezTo>
                  <a:pt x="633721" y="164387"/>
                  <a:pt x="623593" y="182734"/>
                  <a:pt x="609062" y="197264"/>
                </a:cubicBezTo>
                <a:cubicBezTo>
                  <a:pt x="598584" y="207742"/>
                  <a:pt x="583644" y="212666"/>
                  <a:pt x="572073" y="221922"/>
                </a:cubicBezTo>
                <a:cubicBezTo>
                  <a:pt x="562996" y="229183"/>
                  <a:pt x="556490" y="239319"/>
                  <a:pt x="547413" y="246580"/>
                </a:cubicBezTo>
                <a:cubicBezTo>
                  <a:pt x="535842" y="255836"/>
                  <a:pt x="521675" y="261595"/>
                  <a:pt x="510424" y="271238"/>
                </a:cubicBezTo>
                <a:cubicBezTo>
                  <a:pt x="435804" y="335195"/>
                  <a:pt x="484576" y="301857"/>
                  <a:pt x="424117" y="369870"/>
                </a:cubicBezTo>
                <a:cubicBezTo>
                  <a:pt x="404809" y="391590"/>
                  <a:pt x="379905" y="408267"/>
                  <a:pt x="362468" y="431515"/>
                </a:cubicBezTo>
                <a:cubicBezTo>
                  <a:pt x="350138" y="447954"/>
                  <a:pt x="338852" y="465230"/>
                  <a:pt x="325479" y="480831"/>
                </a:cubicBezTo>
                <a:cubicBezTo>
                  <a:pt x="222440" y="601037"/>
                  <a:pt x="359668" y="422919"/>
                  <a:pt x="251501" y="567134"/>
                </a:cubicBezTo>
                <a:cubicBezTo>
                  <a:pt x="247391" y="579463"/>
                  <a:pt x="244983" y="592497"/>
                  <a:pt x="239171" y="604121"/>
                </a:cubicBezTo>
                <a:cubicBezTo>
                  <a:pt x="194685" y="693088"/>
                  <a:pt x="233086" y="582349"/>
                  <a:pt x="189853" y="690424"/>
                </a:cubicBezTo>
                <a:cubicBezTo>
                  <a:pt x="180199" y="714557"/>
                  <a:pt x="175750" y="740646"/>
                  <a:pt x="165193" y="764398"/>
                </a:cubicBezTo>
                <a:cubicBezTo>
                  <a:pt x="159175" y="777939"/>
                  <a:pt x="147161" y="788132"/>
                  <a:pt x="140534" y="801385"/>
                </a:cubicBezTo>
                <a:cubicBezTo>
                  <a:pt x="132296" y="817861"/>
                  <a:pt x="119034" y="873466"/>
                  <a:pt x="115874" y="887688"/>
                </a:cubicBezTo>
                <a:cubicBezTo>
                  <a:pt x="111328" y="908144"/>
                  <a:pt x="110172" y="929453"/>
                  <a:pt x="103545" y="949333"/>
                </a:cubicBezTo>
                <a:cubicBezTo>
                  <a:pt x="97733" y="966769"/>
                  <a:pt x="87105" y="982210"/>
                  <a:pt x="78885" y="998648"/>
                </a:cubicBezTo>
                <a:cubicBezTo>
                  <a:pt x="70665" y="1031525"/>
                  <a:pt x="59798" y="1063852"/>
                  <a:pt x="54226" y="1097280"/>
                </a:cubicBezTo>
                <a:cubicBezTo>
                  <a:pt x="27430" y="1258047"/>
                  <a:pt x="45378" y="1197798"/>
                  <a:pt x="17237" y="1282215"/>
                </a:cubicBezTo>
                <a:cubicBezTo>
                  <a:pt x="-7858" y="1482958"/>
                  <a:pt x="-3532" y="1406107"/>
                  <a:pt x="17237" y="1738388"/>
                </a:cubicBezTo>
                <a:cubicBezTo>
                  <a:pt x="18048" y="1751359"/>
                  <a:pt x="25457" y="1763046"/>
                  <a:pt x="29567" y="1775375"/>
                </a:cubicBezTo>
                <a:cubicBezTo>
                  <a:pt x="39545" y="1845224"/>
                  <a:pt x="37615" y="1852861"/>
                  <a:pt x="54226" y="1910994"/>
                </a:cubicBezTo>
                <a:cubicBezTo>
                  <a:pt x="57797" y="1923490"/>
                  <a:pt x="59347" y="1937168"/>
                  <a:pt x="66556" y="1947981"/>
                </a:cubicBezTo>
                <a:cubicBezTo>
                  <a:pt x="76228" y="1962489"/>
                  <a:pt x="91215" y="1972639"/>
                  <a:pt x="103545" y="1984968"/>
                </a:cubicBezTo>
                <a:cubicBezTo>
                  <a:pt x="111765" y="2005516"/>
                  <a:pt x="118306" y="2026818"/>
                  <a:pt x="128204" y="2046613"/>
                </a:cubicBezTo>
                <a:cubicBezTo>
                  <a:pt x="134831" y="2059866"/>
                  <a:pt x="147027" y="2069980"/>
                  <a:pt x="152864" y="2083599"/>
                </a:cubicBezTo>
                <a:cubicBezTo>
                  <a:pt x="159539" y="2099173"/>
                  <a:pt x="157615" y="2117759"/>
                  <a:pt x="165193" y="2132915"/>
                </a:cubicBezTo>
                <a:cubicBezTo>
                  <a:pt x="178447" y="2159422"/>
                  <a:pt x="205140" y="2178774"/>
                  <a:pt x="214512" y="2206889"/>
                </a:cubicBezTo>
                <a:cubicBezTo>
                  <a:pt x="243857" y="2294921"/>
                  <a:pt x="224752" y="2259237"/>
                  <a:pt x="263831" y="2317850"/>
                </a:cubicBezTo>
                <a:cubicBezTo>
                  <a:pt x="293398" y="2406552"/>
                  <a:pt x="257518" y="2295760"/>
                  <a:pt x="288490" y="2404153"/>
                </a:cubicBezTo>
                <a:cubicBezTo>
                  <a:pt x="292061" y="2416649"/>
                  <a:pt x="297250" y="2428644"/>
                  <a:pt x="300820" y="2441140"/>
                </a:cubicBezTo>
                <a:cubicBezTo>
                  <a:pt x="305475" y="2457433"/>
                  <a:pt x="308494" y="2474163"/>
                  <a:pt x="313149" y="2490456"/>
                </a:cubicBezTo>
                <a:cubicBezTo>
                  <a:pt x="316719" y="2502952"/>
                  <a:pt x="321908" y="2514947"/>
                  <a:pt x="325479" y="2527443"/>
                </a:cubicBezTo>
                <a:cubicBezTo>
                  <a:pt x="362749" y="2657879"/>
                  <a:pt x="303864" y="2474931"/>
                  <a:pt x="362468" y="2650733"/>
                </a:cubicBezTo>
                <a:lnTo>
                  <a:pt x="374798" y="2687720"/>
                </a:lnTo>
                <a:cubicBezTo>
                  <a:pt x="378908" y="2700049"/>
                  <a:pt x="381315" y="2713083"/>
                  <a:pt x="387127" y="2724707"/>
                </a:cubicBezTo>
                <a:cubicBezTo>
                  <a:pt x="404001" y="2758452"/>
                  <a:pt x="413212" y="2781969"/>
                  <a:pt x="436446" y="2811010"/>
                </a:cubicBezTo>
                <a:cubicBezTo>
                  <a:pt x="443708" y="2820087"/>
                  <a:pt x="451806" y="2828694"/>
                  <a:pt x="461106" y="2835668"/>
                </a:cubicBezTo>
                <a:cubicBezTo>
                  <a:pt x="484816" y="2853449"/>
                  <a:pt x="535084" y="2884984"/>
                  <a:pt x="535084" y="2884984"/>
                </a:cubicBezTo>
                <a:cubicBezTo>
                  <a:pt x="543304" y="2897313"/>
                  <a:pt x="548172" y="2912715"/>
                  <a:pt x="559743" y="2921971"/>
                </a:cubicBezTo>
                <a:cubicBezTo>
                  <a:pt x="569892" y="2930090"/>
                  <a:pt x="585107" y="2928488"/>
                  <a:pt x="596732" y="2934300"/>
                </a:cubicBezTo>
                <a:cubicBezTo>
                  <a:pt x="609986" y="2940927"/>
                  <a:pt x="620467" y="2952331"/>
                  <a:pt x="633721" y="2958958"/>
                </a:cubicBezTo>
                <a:cubicBezTo>
                  <a:pt x="660980" y="2972587"/>
                  <a:pt x="633721" y="2969232"/>
                  <a:pt x="633721" y="297128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95536" y="476672"/>
            <a:ext cx="398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S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87824" y="3933056"/>
            <a:ext cx="72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V-S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172938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78802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{A,B,C,D}  and {E,F,G}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 smtClean="0">
                <a:latin typeface="Comic Sans MS"/>
                <a:cs typeface="Comic Sans MS"/>
              </a:rPr>
              <a:t>rossing a cut : an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crosses a cut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(S,V-S) if u in S and v in V-S</a:t>
            </a:r>
          </a:p>
          <a:p>
            <a:r>
              <a:rPr lang="en-US" dirty="0" smtClean="0">
                <a:latin typeface="Comic Sans MS"/>
                <a:cs typeface="Comic Sans MS"/>
              </a:rPr>
              <a:t>(B,E), (D,E), (D,G), (D,F) crossing a cut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291005" y="665765"/>
            <a:ext cx="2655789" cy="2971287"/>
          </a:xfrm>
          <a:custGeom>
            <a:avLst/>
            <a:gdLst>
              <a:gd name="connsiteX0" fmla="*/ 633721 w 2655789"/>
              <a:gd name="connsiteY0" fmla="*/ 2971287 h 2971287"/>
              <a:gd name="connsiteX1" fmla="*/ 633721 w 2655789"/>
              <a:gd name="connsiteY1" fmla="*/ 2971287 h 2971287"/>
              <a:gd name="connsiteX2" fmla="*/ 1077590 w 2655789"/>
              <a:gd name="connsiteY2" fmla="*/ 2946629 h 2971287"/>
              <a:gd name="connsiteX3" fmla="*/ 1139238 w 2655789"/>
              <a:gd name="connsiteY3" fmla="*/ 2934300 h 2971287"/>
              <a:gd name="connsiteX4" fmla="*/ 1176227 w 2655789"/>
              <a:gd name="connsiteY4" fmla="*/ 2921971 h 2971287"/>
              <a:gd name="connsiteX5" fmla="*/ 1225546 w 2655789"/>
              <a:gd name="connsiteY5" fmla="*/ 2909642 h 2971287"/>
              <a:gd name="connsiteX6" fmla="*/ 1262535 w 2655789"/>
              <a:gd name="connsiteY6" fmla="*/ 2897313 h 2971287"/>
              <a:gd name="connsiteX7" fmla="*/ 1311854 w 2655789"/>
              <a:gd name="connsiteY7" fmla="*/ 2884984 h 2971287"/>
              <a:gd name="connsiteX8" fmla="*/ 1385832 w 2655789"/>
              <a:gd name="connsiteY8" fmla="*/ 2860326 h 2971287"/>
              <a:gd name="connsiteX9" fmla="*/ 1472139 w 2655789"/>
              <a:gd name="connsiteY9" fmla="*/ 2835668 h 2971287"/>
              <a:gd name="connsiteX10" fmla="*/ 1521458 w 2655789"/>
              <a:gd name="connsiteY10" fmla="*/ 2811010 h 2971287"/>
              <a:gd name="connsiteX11" fmla="*/ 1607766 w 2655789"/>
              <a:gd name="connsiteY11" fmla="*/ 2786352 h 2971287"/>
              <a:gd name="connsiteX12" fmla="*/ 1644755 w 2655789"/>
              <a:gd name="connsiteY12" fmla="*/ 2761694 h 2971287"/>
              <a:gd name="connsiteX13" fmla="*/ 1731063 w 2655789"/>
              <a:gd name="connsiteY13" fmla="*/ 2737036 h 2971287"/>
              <a:gd name="connsiteX14" fmla="*/ 1768052 w 2655789"/>
              <a:gd name="connsiteY14" fmla="*/ 2712378 h 2971287"/>
              <a:gd name="connsiteX15" fmla="*/ 1854360 w 2655789"/>
              <a:gd name="connsiteY15" fmla="*/ 2687720 h 2971287"/>
              <a:gd name="connsiteX16" fmla="*/ 1940667 w 2655789"/>
              <a:gd name="connsiteY16" fmla="*/ 2638404 h 2971287"/>
              <a:gd name="connsiteX17" fmla="*/ 1989986 w 2655789"/>
              <a:gd name="connsiteY17" fmla="*/ 2589088 h 2971287"/>
              <a:gd name="connsiteX18" fmla="*/ 2026975 w 2655789"/>
              <a:gd name="connsiteY18" fmla="*/ 2564430 h 2971287"/>
              <a:gd name="connsiteX19" fmla="*/ 2088624 w 2655789"/>
              <a:gd name="connsiteY19" fmla="*/ 2502785 h 2971287"/>
              <a:gd name="connsiteX20" fmla="*/ 2174931 w 2655789"/>
              <a:gd name="connsiteY20" fmla="*/ 2478127 h 2971287"/>
              <a:gd name="connsiteX21" fmla="*/ 2421525 w 2655789"/>
              <a:gd name="connsiteY21" fmla="*/ 2441140 h 2971287"/>
              <a:gd name="connsiteX22" fmla="*/ 2470844 w 2655789"/>
              <a:gd name="connsiteY22" fmla="*/ 2428811 h 2971287"/>
              <a:gd name="connsiteX23" fmla="*/ 2495503 w 2655789"/>
              <a:gd name="connsiteY23" fmla="*/ 2391824 h 2971287"/>
              <a:gd name="connsiteX24" fmla="*/ 2532492 w 2655789"/>
              <a:gd name="connsiteY24" fmla="*/ 2354837 h 2971287"/>
              <a:gd name="connsiteX25" fmla="*/ 2544822 w 2655789"/>
              <a:gd name="connsiteY25" fmla="*/ 2317850 h 2971287"/>
              <a:gd name="connsiteX26" fmla="*/ 2569481 w 2655789"/>
              <a:gd name="connsiteY26" fmla="*/ 2280863 h 2971287"/>
              <a:gd name="connsiteX27" fmla="*/ 2594140 w 2655789"/>
              <a:gd name="connsiteY27" fmla="*/ 2206889 h 2971287"/>
              <a:gd name="connsiteX28" fmla="*/ 2618800 w 2655789"/>
              <a:gd name="connsiteY28" fmla="*/ 2071271 h 2971287"/>
              <a:gd name="connsiteX29" fmla="*/ 2631130 w 2655789"/>
              <a:gd name="connsiteY29" fmla="*/ 2034284 h 2971287"/>
              <a:gd name="connsiteX30" fmla="*/ 2643459 w 2655789"/>
              <a:gd name="connsiteY30" fmla="*/ 1874007 h 2971287"/>
              <a:gd name="connsiteX31" fmla="*/ 2655789 w 2655789"/>
              <a:gd name="connsiteY31" fmla="*/ 1763046 h 2971287"/>
              <a:gd name="connsiteX32" fmla="*/ 2643459 w 2655789"/>
              <a:gd name="connsiteY32" fmla="*/ 961662 h 2971287"/>
              <a:gd name="connsiteX33" fmla="*/ 2618800 w 2655789"/>
              <a:gd name="connsiteY33" fmla="*/ 838372 h 2971287"/>
              <a:gd name="connsiteX34" fmla="*/ 2606470 w 2655789"/>
              <a:gd name="connsiteY34" fmla="*/ 776727 h 2971287"/>
              <a:gd name="connsiteX35" fmla="*/ 2581811 w 2655789"/>
              <a:gd name="connsiteY35" fmla="*/ 530147 h 2971287"/>
              <a:gd name="connsiteX36" fmla="*/ 2520162 w 2655789"/>
              <a:gd name="connsiteY36" fmla="*/ 468502 h 2971287"/>
              <a:gd name="connsiteX37" fmla="*/ 2470844 w 2655789"/>
              <a:gd name="connsiteY37" fmla="*/ 443844 h 2971287"/>
              <a:gd name="connsiteX38" fmla="*/ 2236580 w 2655789"/>
              <a:gd name="connsiteY38" fmla="*/ 221922 h 2971287"/>
              <a:gd name="connsiteX39" fmla="*/ 2150272 w 2655789"/>
              <a:gd name="connsiteY39" fmla="*/ 172606 h 2971287"/>
              <a:gd name="connsiteX40" fmla="*/ 2076294 w 2655789"/>
              <a:gd name="connsiteY40" fmla="*/ 123290 h 2971287"/>
              <a:gd name="connsiteX41" fmla="*/ 2002316 w 2655789"/>
              <a:gd name="connsiteY41" fmla="*/ 86303 h 2971287"/>
              <a:gd name="connsiteX42" fmla="*/ 1940667 w 2655789"/>
              <a:gd name="connsiteY42" fmla="*/ 61645 h 2971287"/>
              <a:gd name="connsiteX43" fmla="*/ 1891349 w 2655789"/>
              <a:gd name="connsiteY43" fmla="*/ 24658 h 2971287"/>
              <a:gd name="connsiteX44" fmla="*/ 1817371 w 2655789"/>
              <a:gd name="connsiteY44" fmla="*/ 0 h 2971287"/>
              <a:gd name="connsiteX45" fmla="*/ 1533788 w 2655789"/>
              <a:gd name="connsiteY45" fmla="*/ 12329 h 2971287"/>
              <a:gd name="connsiteX46" fmla="*/ 1484469 w 2655789"/>
              <a:gd name="connsiteY46" fmla="*/ 24658 h 2971287"/>
              <a:gd name="connsiteX47" fmla="*/ 1361172 w 2655789"/>
              <a:gd name="connsiteY47" fmla="*/ 36987 h 2971287"/>
              <a:gd name="connsiteX48" fmla="*/ 929633 w 2655789"/>
              <a:gd name="connsiteY48" fmla="*/ 61645 h 2971287"/>
              <a:gd name="connsiteX49" fmla="*/ 830996 w 2655789"/>
              <a:gd name="connsiteY49" fmla="*/ 86303 h 2971287"/>
              <a:gd name="connsiteX50" fmla="*/ 794007 w 2655789"/>
              <a:gd name="connsiteY50" fmla="*/ 98632 h 2971287"/>
              <a:gd name="connsiteX51" fmla="*/ 646051 w 2655789"/>
              <a:gd name="connsiteY51" fmla="*/ 147948 h 2971287"/>
              <a:gd name="connsiteX52" fmla="*/ 609062 w 2655789"/>
              <a:gd name="connsiteY52" fmla="*/ 197264 h 2971287"/>
              <a:gd name="connsiteX53" fmla="*/ 572073 w 2655789"/>
              <a:gd name="connsiteY53" fmla="*/ 221922 h 2971287"/>
              <a:gd name="connsiteX54" fmla="*/ 547413 w 2655789"/>
              <a:gd name="connsiteY54" fmla="*/ 246580 h 2971287"/>
              <a:gd name="connsiteX55" fmla="*/ 510424 w 2655789"/>
              <a:gd name="connsiteY55" fmla="*/ 271238 h 2971287"/>
              <a:gd name="connsiteX56" fmla="*/ 424117 w 2655789"/>
              <a:gd name="connsiteY56" fmla="*/ 369870 h 2971287"/>
              <a:gd name="connsiteX57" fmla="*/ 362468 w 2655789"/>
              <a:gd name="connsiteY57" fmla="*/ 431515 h 2971287"/>
              <a:gd name="connsiteX58" fmla="*/ 325479 w 2655789"/>
              <a:gd name="connsiteY58" fmla="*/ 480831 h 2971287"/>
              <a:gd name="connsiteX59" fmla="*/ 251501 w 2655789"/>
              <a:gd name="connsiteY59" fmla="*/ 567134 h 2971287"/>
              <a:gd name="connsiteX60" fmla="*/ 239171 w 2655789"/>
              <a:gd name="connsiteY60" fmla="*/ 604121 h 2971287"/>
              <a:gd name="connsiteX61" fmla="*/ 189853 w 2655789"/>
              <a:gd name="connsiteY61" fmla="*/ 690424 h 2971287"/>
              <a:gd name="connsiteX62" fmla="*/ 165193 w 2655789"/>
              <a:gd name="connsiteY62" fmla="*/ 764398 h 2971287"/>
              <a:gd name="connsiteX63" fmla="*/ 140534 w 2655789"/>
              <a:gd name="connsiteY63" fmla="*/ 801385 h 2971287"/>
              <a:gd name="connsiteX64" fmla="*/ 115874 w 2655789"/>
              <a:gd name="connsiteY64" fmla="*/ 887688 h 2971287"/>
              <a:gd name="connsiteX65" fmla="*/ 103545 w 2655789"/>
              <a:gd name="connsiteY65" fmla="*/ 949333 h 2971287"/>
              <a:gd name="connsiteX66" fmla="*/ 78885 w 2655789"/>
              <a:gd name="connsiteY66" fmla="*/ 998648 h 2971287"/>
              <a:gd name="connsiteX67" fmla="*/ 54226 w 2655789"/>
              <a:gd name="connsiteY67" fmla="*/ 1097280 h 2971287"/>
              <a:gd name="connsiteX68" fmla="*/ 17237 w 2655789"/>
              <a:gd name="connsiteY68" fmla="*/ 1282215 h 2971287"/>
              <a:gd name="connsiteX69" fmla="*/ 17237 w 2655789"/>
              <a:gd name="connsiteY69" fmla="*/ 1738388 h 2971287"/>
              <a:gd name="connsiteX70" fmla="*/ 29567 w 2655789"/>
              <a:gd name="connsiteY70" fmla="*/ 1775375 h 2971287"/>
              <a:gd name="connsiteX71" fmla="*/ 54226 w 2655789"/>
              <a:gd name="connsiteY71" fmla="*/ 1910994 h 2971287"/>
              <a:gd name="connsiteX72" fmla="*/ 66556 w 2655789"/>
              <a:gd name="connsiteY72" fmla="*/ 1947981 h 2971287"/>
              <a:gd name="connsiteX73" fmla="*/ 103545 w 2655789"/>
              <a:gd name="connsiteY73" fmla="*/ 1984968 h 2971287"/>
              <a:gd name="connsiteX74" fmla="*/ 128204 w 2655789"/>
              <a:gd name="connsiteY74" fmla="*/ 2046613 h 2971287"/>
              <a:gd name="connsiteX75" fmla="*/ 152864 w 2655789"/>
              <a:gd name="connsiteY75" fmla="*/ 2083599 h 2971287"/>
              <a:gd name="connsiteX76" fmla="*/ 165193 w 2655789"/>
              <a:gd name="connsiteY76" fmla="*/ 2132915 h 2971287"/>
              <a:gd name="connsiteX77" fmla="*/ 214512 w 2655789"/>
              <a:gd name="connsiteY77" fmla="*/ 2206889 h 2971287"/>
              <a:gd name="connsiteX78" fmla="*/ 263831 w 2655789"/>
              <a:gd name="connsiteY78" fmla="*/ 2317850 h 2971287"/>
              <a:gd name="connsiteX79" fmla="*/ 288490 w 2655789"/>
              <a:gd name="connsiteY79" fmla="*/ 2404153 h 2971287"/>
              <a:gd name="connsiteX80" fmla="*/ 300820 w 2655789"/>
              <a:gd name="connsiteY80" fmla="*/ 2441140 h 2971287"/>
              <a:gd name="connsiteX81" fmla="*/ 313149 w 2655789"/>
              <a:gd name="connsiteY81" fmla="*/ 2490456 h 2971287"/>
              <a:gd name="connsiteX82" fmla="*/ 325479 w 2655789"/>
              <a:gd name="connsiteY82" fmla="*/ 2527443 h 2971287"/>
              <a:gd name="connsiteX83" fmla="*/ 362468 w 2655789"/>
              <a:gd name="connsiteY83" fmla="*/ 2650733 h 2971287"/>
              <a:gd name="connsiteX84" fmla="*/ 374798 w 2655789"/>
              <a:gd name="connsiteY84" fmla="*/ 2687720 h 2971287"/>
              <a:gd name="connsiteX85" fmla="*/ 387127 w 2655789"/>
              <a:gd name="connsiteY85" fmla="*/ 2724707 h 2971287"/>
              <a:gd name="connsiteX86" fmla="*/ 436446 w 2655789"/>
              <a:gd name="connsiteY86" fmla="*/ 2811010 h 2971287"/>
              <a:gd name="connsiteX87" fmla="*/ 461106 w 2655789"/>
              <a:gd name="connsiteY87" fmla="*/ 2835668 h 2971287"/>
              <a:gd name="connsiteX88" fmla="*/ 535084 w 2655789"/>
              <a:gd name="connsiteY88" fmla="*/ 2884984 h 2971287"/>
              <a:gd name="connsiteX89" fmla="*/ 559743 w 2655789"/>
              <a:gd name="connsiteY89" fmla="*/ 2921971 h 2971287"/>
              <a:gd name="connsiteX90" fmla="*/ 596732 w 2655789"/>
              <a:gd name="connsiteY90" fmla="*/ 2934300 h 2971287"/>
              <a:gd name="connsiteX91" fmla="*/ 633721 w 2655789"/>
              <a:gd name="connsiteY91" fmla="*/ 2958958 h 2971287"/>
              <a:gd name="connsiteX92" fmla="*/ 633721 w 2655789"/>
              <a:gd name="connsiteY92" fmla="*/ 2971287 h 297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655789" h="2971287">
                <a:moveTo>
                  <a:pt x="633721" y="2971287"/>
                </a:moveTo>
                <a:lnTo>
                  <a:pt x="633721" y="2971287"/>
                </a:lnTo>
                <a:cubicBezTo>
                  <a:pt x="869261" y="2963165"/>
                  <a:pt x="910035" y="2974553"/>
                  <a:pt x="1077590" y="2946629"/>
                </a:cubicBezTo>
                <a:cubicBezTo>
                  <a:pt x="1098261" y="2943184"/>
                  <a:pt x="1118907" y="2939382"/>
                  <a:pt x="1139238" y="2934300"/>
                </a:cubicBezTo>
                <a:cubicBezTo>
                  <a:pt x="1151847" y="2931148"/>
                  <a:pt x="1163730" y="2925541"/>
                  <a:pt x="1176227" y="2921971"/>
                </a:cubicBezTo>
                <a:cubicBezTo>
                  <a:pt x="1192521" y="2917316"/>
                  <a:pt x="1209252" y="2914297"/>
                  <a:pt x="1225546" y="2909642"/>
                </a:cubicBezTo>
                <a:cubicBezTo>
                  <a:pt x="1238043" y="2906072"/>
                  <a:pt x="1250038" y="2900883"/>
                  <a:pt x="1262535" y="2897313"/>
                </a:cubicBezTo>
                <a:cubicBezTo>
                  <a:pt x="1278829" y="2892658"/>
                  <a:pt x="1295623" y="2889853"/>
                  <a:pt x="1311854" y="2884984"/>
                </a:cubicBezTo>
                <a:cubicBezTo>
                  <a:pt x="1336751" y="2877515"/>
                  <a:pt x="1360615" y="2866630"/>
                  <a:pt x="1385832" y="2860326"/>
                </a:cubicBezTo>
                <a:cubicBezTo>
                  <a:pt x="1410858" y="2854070"/>
                  <a:pt x="1447376" y="2846280"/>
                  <a:pt x="1472139" y="2835668"/>
                </a:cubicBezTo>
                <a:cubicBezTo>
                  <a:pt x="1489033" y="2828428"/>
                  <a:pt x="1504248" y="2817463"/>
                  <a:pt x="1521458" y="2811010"/>
                </a:cubicBezTo>
                <a:cubicBezTo>
                  <a:pt x="1553061" y="2799159"/>
                  <a:pt x="1577958" y="2801255"/>
                  <a:pt x="1607766" y="2786352"/>
                </a:cubicBezTo>
                <a:cubicBezTo>
                  <a:pt x="1621020" y="2779725"/>
                  <a:pt x="1631501" y="2768321"/>
                  <a:pt x="1644755" y="2761694"/>
                </a:cubicBezTo>
                <a:cubicBezTo>
                  <a:pt x="1662444" y="2752850"/>
                  <a:pt x="1715261" y="2740986"/>
                  <a:pt x="1731063" y="2737036"/>
                </a:cubicBezTo>
                <a:cubicBezTo>
                  <a:pt x="1743393" y="2728817"/>
                  <a:pt x="1754798" y="2719005"/>
                  <a:pt x="1768052" y="2712378"/>
                </a:cubicBezTo>
                <a:cubicBezTo>
                  <a:pt x="1785741" y="2703534"/>
                  <a:pt x="1838558" y="2691670"/>
                  <a:pt x="1854360" y="2687720"/>
                </a:cubicBezTo>
                <a:cubicBezTo>
                  <a:pt x="1882346" y="2673727"/>
                  <a:pt x="1916269" y="2659315"/>
                  <a:pt x="1940667" y="2638404"/>
                </a:cubicBezTo>
                <a:cubicBezTo>
                  <a:pt x="1958319" y="2623275"/>
                  <a:pt x="1972334" y="2604217"/>
                  <a:pt x="1989986" y="2589088"/>
                </a:cubicBezTo>
                <a:cubicBezTo>
                  <a:pt x="2001237" y="2579445"/>
                  <a:pt x="2015823" y="2574187"/>
                  <a:pt x="2026975" y="2564430"/>
                </a:cubicBezTo>
                <a:cubicBezTo>
                  <a:pt x="2048846" y="2545294"/>
                  <a:pt x="2065375" y="2520221"/>
                  <a:pt x="2088624" y="2502785"/>
                </a:cubicBezTo>
                <a:cubicBezTo>
                  <a:pt x="2097468" y="2496152"/>
                  <a:pt x="2170661" y="2479195"/>
                  <a:pt x="2174931" y="2478127"/>
                </a:cubicBezTo>
                <a:cubicBezTo>
                  <a:pt x="2253409" y="2399655"/>
                  <a:pt x="2178902" y="2463195"/>
                  <a:pt x="2421525" y="2441140"/>
                </a:cubicBezTo>
                <a:cubicBezTo>
                  <a:pt x="2438401" y="2439606"/>
                  <a:pt x="2454404" y="2432921"/>
                  <a:pt x="2470844" y="2428811"/>
                </a:cubicBezTo>
                <a:cubicBezTo>
                  <a:pt x="2479064" y="2416482"/>
                  <a:pt x="2486017" y="2403207"/>
                  <a:pt x="2495503" y="2391824"/>
                </a:cubicBezTo>
                <a:cubicBezTo>
                  <a:pt x="2506666" y="2378429"/>
                  <a:pt x="2522820" y="2369345"/>
                  <a:pt x="2532492" y="2354837"/>
                </a:cubicBezTo>
                <a:cubicBezTo>
                  <a:pt x="2539701" y="2344024"/>
                  <a:pt x="2539010" y="2329474"/>
                  <a:pt x="2544822" y="2317850"/>
                </a:cubicBezTo>
                <a:cubicBezTo>
                  <a:pt x="2551449" y="2304597"/>
                  <a:pt x="2563463" y="2294404"/>
                  <a:pt x="2569481" y="2280863"/>
                </a:cubicBezTo>
                <a:cubicBezTo>
                  <a:pt x="2580038" y="2257111"/>
                  <a:pt x="2589867" y="2232527"/>
                  <a:pt x="2594140" y="2206889"/>
                </a:cubicBezTo>
                <a:cubicBezTo>
                  <a:pt x="2599637" y="2173911"/>
                  <a:pt x="2610183" y="2105736"/>
                  <a:pt x="2618800" y="2071271"/>
                </a:cubicBezTo>
                <a:cubicBezTo>
                  <a:pt x="2621952" y="2058663"/>
                  <a:pt x="2627020" y="2046613"/>
                  <a:pt x="2631130" y="2034284"/>
                </a:cubicBezTo>
                <a:cubicBezTo>
                  <a:pt x="2635240" y="1980858"/>
                  <a:pt x="2638608" y="1927370"/>
                  <a:pt x="2643459" y="1874007"/>
                </a:cubicBezTo>
                <a:cubicBezTo>
                  <a:pt x="2646828" y="1836945"/>
                  <a:pt x="2655789" y="1800261"/>
                  <a:pt x="2655789" y="1763046"/>
                </a:cubicBezTo>
                <a:cubicBezTo>
                  <a:pt x="2655789" y="1495886"/>
                  <a:pt x="2654137" y="1228608"/>
                  <a:pt x="2643459" y="961662"/>
                </a:cubicBezTo>
                <a:cubicBezTo>
                  <a:pt x="2641784" y="919785"/>
                  <a:pt x="2627020" y="879469"/>
                  <a:pt x="2618800" y="838372"/>
                </a:cubicBezTo>
                <a:lnTo>
                  <a:pt x="2606470" y="776727"/>
                </a:lnTo>
                <a:cubicBezTo>
                  <a:pt x="2606087" y="771366"/>
                  <a:pt x="2597673" y="577731"/>
                  <a:pt x="2581811" y="530147"/>
                </a:cubicBezTo>
                <a:cubicBezTo>
                  <a:pt x="2571174" y="498237"/>
                  <a:pt x="2547237" y="483973"/>
                  <a:pt x="2520162" y="468502"/>
                </a:cubicBezTo>
                <a:cubicBezTo>
                  <a:pt x="2504204" y="459383"/>
                  <a:pt x="2484734" y="455881"/>
                  <a:pt x="2470844" y="443844"/>
                </a:cubicBezTo>
                <a:cubicBezTo>
                  <a:pt x="2365999" y="352983"/>
                  <a:pt x="2341189" y="298631"/>
                  <a:pt x="2236580" y="221922"/>
                </a:cubicBezTo>
                <a:cubicBezTo>
                  <a:pt x="2209860" y="202328"/>
                  <a:pt x="2178492" y="189971"/>
                  <a:pt x="2150272" y="172606"/>
                </a:cubicBezTo>
                <a:cubicBezTo>
                  <a:pt x="2125032" y="157074"/>
                  <a:pt x="2101894" y="138222"/>
                  <a:pt x="2076294" y="123290"/>
                </a:cubicBezTo>
                <a:cubicBezTo>
                  <a:pt x="2052480" y="109399"/>
                  <a:pt x="2027415" y="97711"/>
                  <a:pt x="2002316" y="86303"/>
                </a:cubicBezTo>
                <a:cubicBezTo>
                  <a:pt x="1982167" y="77145"/>
                  <a:pt x="1960015" y="72393"/>
                  <a:pt x="1940667" y="61645"/>
                </a:cubicBezTo>
                <a:cubicBezTo>
                  <a:pt x="1922704" y="51666"/>
                  <a:pt x="1909729" y="33847"/>
                  <a:pt x="1891349" y="24658"/>
                </a:cubicBezTo>
                <a:cubicBezTo>
                  <a:pt x="1868100" y="13034"/>
                  <a:pt x="1817371" y="0"/>
                  <a:pt x="1817371" y="0"/>
                </a:cubicBezTo>
                <a:cubicBezTo>
                  <a:pt x="1722843" y="4110"/>
                  <a:pt x="1628146" y="5340"/>
                  <a:pt x="1533788" y="12329"/>
                </a:cubicBezTo>
                <a:cubicBezTo>
                  <a:pt x="1516889" y="13581"/>
                  <a:pt x="1501244" y="22262"/>
                  <a:pt x="1484469" y="24658"/>
                </a:cubicBezTo>
                <a:cubicBezTo>
                  <a:pt x="1443580" y="30499"/>
                  <a:pt x="1402384" y="34240"/>
                  <a:pt x="1361172" y="36987"/>
                </a:cubicBezTo>
                <a:lnTo>
                  <a:pt x="929633" y="61645"/>
                </a:lnTo>
                <a:cubicBezTo>
                  <a:pt x="896754" y="69864"/>
                  <a:pt x="863693" y="77386"/>
                  <a:pt x="830996" y="86303"/>
                </a:cubicBezTo>
                <a:cubicBezTo>
                  <a:pt x="818457" y="89722"/>
                  <a:pt x="806546" y="95213"/>
                  <a:pt x="794007" y="98632"/>
                </a:cubicBezTo>
                <a:cubicBezTo>
                  <a:pt x="665892" y="133571"/>
                  <a:pt x="732000" y="104976"/>
                  <a:pt x="646051" y="147948"/>
                </a:cubicBezTo>
                <a:cubicBezTo>
                  <a:pt x="633721" y="164387"/>
                  <a:pt x="623593" y="182734"/>
                  <a:pt x="609062" y="197264"/>
                </a:cubicBezTo>
                <a:cubicBezTo>
                  <a:pt x="598584" y="207742"/>
                  <a:pt x="583644" y="212666"/>
                  <a:pt x="572073" y="221922"/>
                </a:cubicBezTo>
                <a:cubicBezTo>
                  <a:pt x="562996" y="229183"/>
                  <a:pt x="556490" y="239319"/>
                  <a:pt x="547413" y="246580"/>
                </a:cubicBezTo>
                <a:cubicBezTo>
                  <a:pt x="535842" y="255836"/>
                  <a:pt x="521675" y="261595"/>
                  <a:pt x="510424" y="271238"/>
                </a:cubicBezTo>
                <a:cubicBezTo>
                  <a:pt x="435804" y="335195"/>
                  <a:pt x="484576" y="301857"/>
                  <a:pt x="424117" y="369870"/>
                </a:cubicBezTo>
                <a:cubicBezTo>
                  <a:pt x="404809" y="391590"/>
                  <a:pt x="379905" y="408267"/>
                  <a:pt x="362468" y="431515"/>
                </a:cubicBezTo>
                <a:cubicBezTo>
                  <a:pt x="350138" y="447954"/>
                  <a:pt x="338852" y="465230"/>
                  <a:pt x="325479" y="480831"/>
                </a:cubicBezTo>
                <a:cubicBezTo>
                  <a:pt x="222440" y="601037"/>
                  <a:pt x="359668" y="422919"/>
                  <a:pt x="251501" y="567134"/>
                </a:cubicBezTo>
                <a:cubicBezTo>
                  <a:pt x="247391" y="579463"/>
                  <a:pt x="244983" y="592497"/>
                  <a:pt x="239171" y="604121"/>
                </a:cubicBezTo>
                <a:cubicBezTo>
                  <a:pt x="194685" y="693088"/>
                  <a:pt x="233086" y="582349"/>
                  <a:pt x="189853" y="690424"/>
                </a:cubicBezTo>
                <a:cubicBezTo>
                  <a:pt x="180199" y="714557"/>
                  <a:pt x="175750" y="740646"/>
                  <a:pt x="165193" y="764398"/>
                </a:cubicBezTo>
                <a:cubicBezTo>
                  <a:pt x="159175" y="777939"/>
                  <a:pt x="147161" y="788132"/>
                  <a:pt x="140534" y="801385"/>
                </a:cubicBezTo>
                <a:cubicBezTo>
                  <a:pt x="132296" y="817861"/>
                  <a:pt x="119034" y="873466"/>
                  <a:pt x="115874" y="887688"/>
                </a:cubicBezTo>
                <a:cubicBezTo>
                  <a:pt x="111328" y="908144"/>
                  <a:pt x="110172" y="929453"/>
                  <a:pt x="103545" y="949333"/>
                </a:cubicBezTo>
                <a:cubicBezTo>
                  <a:pt x="97733" y="966769"/>
                  <a:pt x="87105" y="982210"/>
                  <a:pt x="78885" y="998648"/>
                </a:cubicBezTo>
                <a:cubicBezTo>
                  <a:pt x="70665" y="1031525"/>
                  <a:pt x="59798" y="1063852"/>
                  <a:pt x="54226" y="1097280"/>
                </a:cubicBezTo>
                <a:cubicBezTo>
                  <a:pt x="27430" y="1258047"/>
                  <a:pt x="45378" y="1197798"/>
                  <a:pt x="17237" y="1282215"/>
                </a:cubicBezTo>
                <a:cubicBezTo>
                  <a:pt x="-7858" y="1482958"/>
                  <a:pt x="-3532" y="1406107"/>
                  <a:pt x="17237" y="1738388"/>
                </a:cubicBezTo>
                <a:cubicBezTo>
                  <a:pt x="18048" y="1751359"/>
                  <a:pt x="25457" y="1763046"/>
                  <a:pt x="29567" y="1775375"/>
                </a:cubicBezTo>
                <a:cubicBezTo>
                  <a:pt x="39545" y="1845224"/>
                  <a:pt x="37615" y="1852861"/>
                  <a:pt x="54226" y="1910994"/>
                </a:cubicBezTo>
                <a:cubicBezTo>
                  <a:pt x="57797" y="1923490"/>
                  <a:pt x="59347" y="1937168"/>
                  <a:pt x="66556" y="1947981"/>
                </a:cubicBezTo>
                <a:cubicBezTo>
                  <a:pt x="76228" y="1962489"/>
                  <a:pt x="91215" y="1972639"/>
                  <a:pt x="103545" y="1984968"/>
                </a:cubicBezTo>
                <a:cubicBezTo>
                  <a:pt x="111765" y="2005516"/>
                  <a:pt x="118306" y="2026818"/>
                  <a:pt x="128204" y="2046613"/>
                </a:cubicBezTo>
                <a:cubicBezTo>
                  <a:pt x="134831" y="2059866"/>
                  <a:pt x="147027" y="2069980"/>
                  <a:pt x="152864" y="2083599"/>
                </a:cubicBezTo>
                <a:cubicBezTo>
                  <a:pt x="159539" y="2099173"/>
                  <a:pt x="157615" y="2117759"/>
                  <a:pt x="165193" y="2132915"/>
                </a:cubicBezTo>
                <a:cubicBezTo>
                  <a:pt x="178447" y="2159422"/>
                  <a:pt x="205140" y="2178774"/>
                  <a:pt x="214512" y="2206889"/>
                </a:cubicBezTo>
                <a:cubicBezTo>
                  <a:pt x="243857" y="2294921"/>
                  <a:pt x="224752" y="2259237"/>
                  <a:pt x="263831" y="2317850"/>
                </a:cubicBezTo>
                <a:cubicBezTo>
                  <a:pt x="293398" y="2406552"/>
                  <a:pt x="257518" y="2295760"/>
                  <a:pt x="288490" y="2404153"/>
                </a:cubicBezTo>
                <a:cubicBezTo>
                  <a:pt x="292061" y="2416649"/>
                  <a:pt x="297250" y="2428644"/>
                  <a:pt x="300820" y="2441140"/>
                </a:cubicBezTo>
                <a:cubicBezTo>
                  <a:pt x="305475" y="2457433"/>
                  <a:pt x="308494" y="2474163"/>
                  <a:pt x="313149" y="2490456"/>
                </a:cubicBezTo>
                <a:cubicBezTo>
                  <a:pt x="316719" y="2502952"/>
                  <a:pt x="321908" y="2514947"/>
                  <a:pt x="325479" y="2527443"/>
                </a:cubicBezTo>
                <a:cubicBezTo>
                  <a:pt x="362749" y="2657879"/>
                  <a:pt x="303864" y="2474931"/>
                  <a:pt x="362468" y="2650733"/>
                </a:cubicBezTo>
                <a:lnTo>
                  <a:pt x="374798" y="2687720"/>
                </a:lnTo>
                <a:cubicBezTo>
                  <a:pt x="378908" y="2700049"/>
                  <a:pt x="381315" y="2713083"/>
                  <a:pt x="387127" y="2724707"/>
                </a:cubicBezTo>
                <a:cubicBezTo>
                  <a:pt x="404001" y="2758452"/>
                  <a:pt x="413212" y="2781969"/>
                  <a:pt x="436446" y="2811010"/>
                </a:cubicBezTo>
                <a:cubicBezTo>
                  <a:pt x="443708" y="2820087"/>
                  <a:pt x="451806" y="2828694"/>
                  <a:pt x="461106" y="2835668"/>
                </a:cubicBezTo>
                <a:cubicBezTo>
                  <a:pt x="484816" y="2853449"/>
                  <a:pt x="535084" y="2884984"/>
                  <a:pt x="535084" y="2884984"/>
                </a:cubicBezTo>
                <a:cubicBezTo>
                  <a:pt x="543304" y="2897313"/>
                  <a:pt x="548172" y="2912715"/>
                  <a:pt x="559743" y="2921971"/>
                </a:cubicBezTo>
                <a:cubicBezTo>
                  <a:pt x="569892" y="2930090"/>
                  <a:pt x="585107" y="2928488"/>
                  <a:pt x="596732" y="2934300"/>
                </a:cubicBezTo>
                <a:cubicBezTo>
                  <a:pt x="609986" y="2940927"/>
                  <a:pt x="620467" y="2952331"/>
                  <a:pt x="633721" y="2958958"/>
                </a:cubicBezTo>
                <a:cubicBezTo>
                  <a:pt x="660980" y="2972587"/>
                  <a:pt x="633721" y="2969232"/>
                  <a:pt x="633721" y="297128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95536" y="476672"/>
            <a:ext cx="398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S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3933056"/>
            <a:ext cx="72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V-S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254544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788024" cy="3816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{A,B,C,D}  and {E,F,G}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 smtClean="0">
                <a:latin typeface="Comic Sans MS"/>
                <a:cs typeface="Comic Sans MS"/>
              </a:rPr>
              <a:t>rossing a cut : an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crosses a cut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(S,V-S) if u in S and v in V-S</a:t>
            </a:r>
          </a:p>
          <a:p>
            <a:r>
              <a:rPr lang="en-US" dirty="0" smtClean="0">
                <a:latin typeface="Comic Sans MS"/>
                <a:cs typeface="Comic Sans MS"/>
              </a:rPr>
              <a:t>(B,E), (D,E), (D,G), (D,F) crossing a cut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respect : a set A respects a cut (S,V-S) if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no edge in A crosses the cut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291005" y="665765"/>
            <a:ext cx="2655789" cy="2971287"/>
          </a:xfrm>
          <a:custGeom>
            <a:avLst/>
            <a:gdLst>
              <a:gd name="connsiteX0" fmla="*/ 633721 w 2655789"/>
              <a:gd name="connsiteY0" fmla="*/ 2971287 h 2971287"/>
              <a:gd name="connsiteX1" fmla="*/ 633721 w 2655789"/>
              <a:gd name="connsiteY1" fmla="*/ 2971287 h 2971287"/>
              <a:gd name="connsiteX2" fmla="*/ 1077590 w 2655789"/>
              <a:gd name="connsiteY2" fmla="*/ 2946629 h 2971287"/>
              <a:gd name="connsiteX3" fmla="*/ 1139238 w 2655789"/>
              <a:gd name="connsiteY3" fmla="*/ 2934300 h 2971287"/>
              <a:gd name="connsiteX4" fmla="*/ 1176227 w 2655789"/>
              <a:gd name="connsiteY4" fmla="*/ 2921971 h 2971287"/>
              <a:gd name="connsiteX5" fmla="*/ 1225546 w 2655789"/>
              <a:gd name="connsiteY5" fmla="*/ 2909642 h 2971287"/>
              <a:gd name="connsiteX6" fmla="*/ 1262535 w 2655789"/>
              <a:gd name="connsiteY6" fmla="*/ 2897313 h 2971287"/>
              <a:gd name="connsiteX7" fmla="*/ 1311854 w 2655789"/>
              <a:gd name="connsiteY7" fmla="*/ 2884984 h 2971287"/>
              <a:gd name="connsiteX8" fmla="*/ 1385832 w 2655789"/>
              <a:gd name="connsiteY8" fmla="*/ 2860326 h 2971287"/>
              <a:gd name="connsiteX9" fmla="*/ 1472139 w 2655789"/>
              <a:gd name="connsiteY9" fmla="*/ 2835668 h 2971287"/>
              <a:gd name="connsiteX10" fmla="*/ 1521458 w 2655789"/>
              <a:gd name="connsiteY10" fmla="*/ 2811010 h 2971287"/>
              <a:gd name="connsiteX11" fmla="*/ 1607766 w 2655789"/>
              <a:gd name="connsiteY11" fmla="*/ 2786352 h 2971287"/>
              <a:gd name="connsiteX12" fmla="*/ 1644755 w 2655789"/>
              <a:gd name="connsiteY12" fmla="*/ 2761694 h 2971287"/>
              <a:gd name="connsiteX13" fmla="*/ 1731063 w 2655789"/>
              <a:gd name="connsiteY13" fmla="*/ 2737036 h 2971287"/>
              <a:gd name="connsiteX14" fmla="*/ 1768052 w 2655789"/>
              <a:gd name="connsiteY14" fmla="*/ 2712378 h 2971287"/>
              <a:gd name="connsiteX15" fmla="*/ 1854360 w 2655789"/>
              <a:gd name="connsiteY15" fmla="*/ 2687720 h 2971287"/>
              <a:gd name="connsiteX16" fmla="*/ 1940667 w 2655789"/>
              <a:gd name="connsiteY16" fmla="*/ 2638404 h 2971287"/>
              <a:gd name="connsiteX17" fmla="*/ 1989986 w 2655789"/>
              <a:gd name="connsiteY17" fmla="*/ 2589088 h 2971287"/>
              <a:gd name="connsiteX18" fmla="*/ 2026975 w 2655789"/>
              <a:gd name="connsiteY18" fmla="*/ 2564430 h 2971287"/>
              <a:gd name="connsiteX19" fmla="*/ 2088624 w 2655789"/>
              <a:gd name="connsiteY19" fmla="*/ 2502785 h 2971287"/>
              <a:gd name="connsiteX20" fmla="*/ 2174931 w 2655789"/>
              <a:gd name="connsiteY20" fmla="*/ 2478127 h 2971287"/>
              <a:gd name="connsiteX21" fmla="*/ 2421525 w 2655789"/>
              <a:gd name="connsiteY21" fmla="*/ 2441140 h 2971287"/>
              <a:gd name="connsiteX22" fmla="*/ 2470844 w 2655789"/>
              <a:gd name="connsiteY22" fmla="*/ 2428811 h 2971287"/>
              <a:gd name="connsiteX23" fmla="*/ 2495503 w 2655789"/>
              <a:gd name="connsiteY23" fmla="*/ 2391824 h 2971287"/>
              <a:gd name="connsiteX24" fmla="*/ 2532492 w 2655789"/>
              <a:gd name="connsiteY24" fmla="*/ 2354837 h 2971287"/>
              <a:gd name="connsiteX25" fmla="*/ 2544822 w 2655789"/>
              <a:gd name="connsiteY25" fmla="*/ 2317850 h 2971287"/>
              <a:gd name="connsiteX26" fmla="*/ 2569481 w 2655789"/>
              <a:gd name="connsiteY26" fmla="*/ 2280863 h 2971287"/>
              <a:gd name="connsiteX27" fmla="*/ 2594140 w 2655789"/>
              <a:gd name="connsiteY27" fmla="*/ 2206889 h 2971287"/>
              <a:gd name="connsiteX28" fmla="*/ 2618800 w 2655789"/>
              <a:gd name="connsiteY28" fmla="*/ 2071271 h 2971287"/>
              <a:gd name="connsiteX29" fmla="*/ 2631130 w 2655789"/>
              <a:gd name="connsiteY29" fmla="*/ 2034284 h 2971287"/>
              <a:gd name="connsiteX30" fmla="*/ 2643459 w 2655789"/>
              <a:gd name="connsiteY30" fmla="*/ 1874007 h 2971287"/>
              <a:gd name="connsiteX31" fmla="*/ 2655789 w 2655789"/>
              <a:gd name="connsiteY31" fmla="*/ 1763046 h 2971287"/>
              <a:gd name="connsiteX32" fmla="*/ 2643459 w 2655789"/>
              <a:gd name="connsiteY32" fmla="*/ 961662 h 2971287"/>
              <a:gd name="connsiteX33" fmla="*/ 2618800 w 2655789"/>
              <a:gd name="connsiteY33" fmla="*/ 838372 h 2971287"/>
              <a:gd name="connsiteX34" fmla="*/ 2606470 w 2655789"/>
              <a:gd name="connsiteY34" fmla="*/ 776727 h 2971287"/>
              <a:gd name="connsiteX35" fmla="*/ 2581811 w 2655789"/>
              <a:gd name="connsiteY35" fmla="*/ 530147 h 2971287"/>
              <a:gd name="connsiteX36" fmla="*/ 2520162 w 2655789"/>
              <a:gd name="connsiteY36" fmla="*/ 468502 h 2971287"/>
              <a:gd name="connsiteX37" fmla="*/ 2470844 w 2655789"/>
              <a:gd name="connsiteY37" fmla="*/ 443844 h 2971287"/>
              <a:gd name="connsiteX38" fmla="*/ 2236580 w 2655789"/>
              <a:gd name="connsiteY38" fmla="*/ 221922 h 2971287"/>
              <a:gd name="connsiteX39" fmla="*/ 2150272 w 2655789"/>
              <a:gd name="connsiteY39" fmla="*/ 172606 h 2971287"/>
              <a:gd name="connsiteX40" fmla="*/ 2076294 w 2655789"/>
              <a:gd name="connsiteY40" fmla="*/ 123290 h 2971287"/>
              <a:gd name="connsiteX41" fmla="*/ 2002316 w 2655789"/>
              <a:gd name="connsiteY41" fmla="*/ 86303 h 2971287"/>
              <a:gd name="connsiteX42" fmla="*/ 1940667 w 2655789"/>
              <a:gd name="connsiteY42" fmla="*/ 61645 h 2971287"/>
              <a:gd name="connsiteX43" fmla="*/ 1891349 w 2655789"/>
              <a:gd name="connsiteY43" fmla="*/ 24658 h 2971287"/>
              <a:gd name="connsiteX44" fmla="*/ 1817371 w 2655789"/>
              <a:gd name="connsiteY44" fmla="*/ 0 h 2971287"/>
              <a:gd name="connsiteX45" fmla="*/ 1533788 w 2655789"/>
              <a:gd name="connsiteY45" fmla="*/ 12329 h 2971287"/>
              <a:gd name="connsiteX46" fmla="*/ 1484469 w 2655789"/>
              <a:gd name="connsiteY46" fmla="*/ 24658 h 2971287"/>
              <a:gd name="connsiteX47" fmla="*/ 1361172 w 2655789"/>
              <a:gd name="connsiteY47" fmla="*/ 36987 h 2971287"/>
              <a:gd name="connsiteX48" fmla="*/ 929633 w 2655789"/>
              <a:gd name="connsiteY48" fmla="*/ 61645 h 2971287"/>
              <a:gd name="connsiteX49" fmla="*/ 830996 w 2655789"/>
              <a:gd name="connsiteY49" fmla="*/ 86303 h 2971287"/>
              <a:gd name="connsiteX50" fmla="*/ 794007 w 2655789"/>
              <a:gd name="connsiteY50" fmla="*/ 98632 h 2971287"/>
              <a:gd name="connsiteX51" fmla="*/ 646051 w 2655789"/>
              <a:gd name="connsiteY51" fmla="*/ 147948 h 2971287"/>
              <a:gd name="connsiteX52" fmla="*/ 609062 w 2655789"/>
              <a:gd name="connsiteY52" fmla="*/ 197264 h 2971287"/>
              <a:gd name="connsiteX53" fmla="*/ 572073 w 2655789"/>
              <a:gd name="connsiteY53" fmla="*/ 221922 h 2971287"/>
              <a:gd name="connsiteX54" fmla="*/ 547413 w 2655789"/>
              <a:gd name="connsiteY54" fmla="*/ 246580 h 2971287"/>
              <a:gd name="connsiteX55" fmla="*/ 510424 w 2655789"/>
              <a:gd name="connsiteY55" fmla="*/ 271238 h 2971287"/>
              <a:gd name="connsiteX56" fmla="*/ 424117 w 2655789"/>
              <a:gd name="connsiteY56" fmla="*/ 369870 h 2971287"/>
              <a:gd name="connsiteX57" fmla="*/ 362468 w 2655789"/>
              <a:gd name="connsiteY57" fmla="*/ 431515 h 2971287"/>
              <a:gd name="connsiteX58" fmla="*/ 325479 w 2655789"/>
              <a:gd name="connsiteY58" fmla="*/ 480831 h 2971287"/>
              <a:gd name="connsiteX59" fmla="*/ 251501 w 2655789"/>
              <a:gd name="connsiteY59" fmla="*/ 567134 h 2971287"/>
              <a:gd name="connsiteX60" fmla="*/ 239171 w 2655789"/>
              <a:gd name="connsiteY60" fmla="*/ 604121 h 2971287"/>
              <a:gd name="connsiteX61" fmla="*/ 189853 w 2655789"/>
              <a:gd name="connsiteY61" fmla="*/ 690424 h 2971287"/>
              <a:gd name="connsiteX62" fmla="*/ 165193 w 2655789"/>
              <a:gd name="connsiteY62" fmla="*/ 764398 h 2971287"/>
              <a:gd name="connsiteX63" fmla="*/ 140534 w 2655789"/>
              <a:gd name="connsiteY63" fmla="*/ 801385 h 2971287"/>
              <a:gd name="connsiteX64" fmla="*/ 115874 w 2655789"/>
              <a:gd name="connsiteY64" fmla="*/ 887688 h 2971287"/>
              <a:gd name="connsiteX65" fmla="*/ 103545 w 2655789"/>
              <a:gd name="connsiteY65" fmla="*/ 949333 h 2971287"/>
              <a:gd name="connsiteX66" fmla="*/ 78885 w 2655789"/>
              <a:gd name="connsiteY66" fmla="*/ 998648 h 2971287"/>
              <a:gd name="connsiteX67" fmla="*/ 54226 w 2655789"/>
              <a:gd name="connsiteY67" fmla="*/ 1097280 h 2971287"/>
              <a:gd name="connsiteX68" fmla="*/ 17237 w 2655789"/>
              <a:gd name="connsiteY68" fmla="*/ 1282215 h 2971287"/>
              <a:gd name="connsiteX69" fmla="*/ 17237 w 2655789"/>
              <a:gd name="connsiteY69" fmla="*/ 1738388 h 2971287"/>
              <a:gd name="connsiteX70" fmla="*/ 29567 w 2655789"/>
              <a:gd name="connsiteY70" fmla="*/ 1775375 h 2971287"/>
              <a:gd name="connsiteX71" fmla="*/ 54226 w 2655789"/>
              <a:gd name="connsiteY71" fmla="*/ 1910994 h 2971287"/>
              <a:gd name="connsiteX72" fmla="*/ 66556 w 2655789"/>
              <a:gd name="connsiteY72" fmla="*/ 1947981 h 2971287"/>
              <a:gd name="connsiteX73" fmla="*/ 103545 w 2655789"/>
              <a:gd name="connsiteY73" fmla="*/ 1984968 h 2971287"/>
              <a:gd name="connsiteX74" fmla="*/ 128204 w 2655789"/>
              <a:gd name="connsiteY74" fmla="*/ 2046613 h 2971287"/>
              <a:gd name="connsiteX75" fmla="*/ 152864 w 2655789"/>
              <a:gd name="connsiteY75" fmla="*/ 2083599 h 2971287"/>
              <a:gd name="connsiteX76" fmla="*/ 165193 w 2655789"/>
              <a:gd name="connsiteY76" fmla="*/ 2132915 h 2971287"/>
              <a:gd name="connsiteX77" fmla="*/ 214512 w 2655789"/>
              <a:gd name="connsiteY77" fmla="*/ 2206889 h 2971287"/>
              <a:gd name="connsiteX78" fmla="*/ 263831 w 2655789"/>
              <a:gd name="connsiteY78" fmla="*/ 2317850 h 2971287"/>
              <a:gd name="connsiteX79" fmla="*/ 288490 w 2655789"/>
              <a:gd name="connsiteY79" fmla="*/ 2404153 h 2971287"/>
              <a:gd name="connsiteX80" fmla="*/ 300820 w 2655789"/>
              <a:gd name="connsiteY80" fmla="*/ 2441140 h 2971287"/>
              <a:gd name="connsiteX81" fmla="*/ 313149 w 2655789"/>
              <a:gd name="connsiteY81" fmla="*/ 2490456 h 2971287"/>
              <a:gd name="connsiteX82" fmla="*/ 325479 w 2655789"/>
              <a:gd name="connsiteY82" fmla="*/ 2527443 h 2971287"/>
              <a:gd name="connsiteX83" fmla="*/ 362468 w 2655789"/>
              <a:gd name="connsiteY83" fmla="*/ 2650733 h 2971287"/>
              <a:gd name="connsiteX84" fmla="*/ 374798 w 2655789"/>
              <a:gd name="connsiteY84" fmla="*/ 2687720 h 2971287"/>
              <a:gd name="connsiteX85" fmla="*/ 387127 w 2655789"/>
              <a:gd name="connsiteY85" fmla="*/ 2724707 h 2971287"/>
              <a:gd name="connsiteX86" fmla="*/ 436446 w 2655789"/>
              <a:gd name="connsiteY86" fmla="*/ 2811010 h 2971287"/>
              <a:gd name="connsiteX87" fmla="*/ 461106 w 2655789"/>
              <a:gd name="connsiteY87" fmla="*/ 2835668 h 2971287"/>
              <a:gd name="connsiteX88" fmla="*/ 535084 w 2655789"/>
              <a:gd name="connsiteY88" fmla="*/ 2884984 h 2971287"/>
              <a:gd name="connsiteX89" fmla="*/ 559743 w 2655789"/>
              <a:gd name="connsiteY89" fmla="*/ 2921971 h 2971287"/>
              <a:gd name="connsiteX90" fmla="*/ 596732 w 2655789"/>
              <a:gd name="connsiteY90" fmla="*/ 2934300 h 2971287"/>
              <a:gd name="connsiteX91" fmla="*/ 633721 w 2655789"/>
              <a:gd name="connsiteY91" fmla="*/ 2958958 h 2971287"/>
              <a:gd name="connsiteX92" fmla="*/ 633721 w 2655789"/>
              <a:gd name="connsiteY92" fmla="*/ 2971287 h 297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655789" h="2971287">
                <a:moveTo>
                  <a:pt x="633721" y="2971287"/>
                </a:moveTo>
                <a:lnTo>
                  <a:pt x="633721" y="2971287"/>
                </a:lnTo>
                <a:cubicBezTo>
                  <a:pt x="869261" y="2963165"/>
                  <a:pt x="910035" y="2974553"/>
                  <a:pt x="1077590" y="2946629"/>
                </a:cubicBezTo>
                <a:cubicBezTo>
                  <a:pt x="1098261" y="2943184"/>
                  <a:pt x="1118907" y="2939382"/>
                  <a:pt x="1139238" y="2934300"/>
                </a:cubicBezTo>
                <a:cubicBezTo>
                  <a:pt x="1151847" y="2931148"/>
                  <a:pt x="1163730" y="2925541"/>
                  <a:pt x="1176227" y="2921971"/>
                </a:cubicBezTo>
                <a:cubicBezTo>
                  <a:pt x="1192521" y="2917316"/>
                  <a:pt x="1209252" y="2914297"/>
                  <a:pt x="1225546" y="2909642"/>
                </a:cubicBezTo>
                <a:cubicBezTo>
                  <a:pt x="1238043" y="2906072"/>
                  <a:pt x="1250038" y="2900883"/>
                  <a:pt x="1262535" y="2897313"/>
                </a:cubicBezTo>
                <a:cubicBezTo>
                  <a:pt x="1278829" y="2892658"/>
                  <a:pt x="1295623" y="2889853"/>
                  <a:pt x="1311854" y="2884984"/>
                </a:cubicBezTo>
                <a:cubicBezTo>
                  <a:pt x="1336751" y="2877515"/>
                  <a:pt x="1360615" y="2866630"/>
                  <a:pt x="1385832" y="2860326"/>
                </a:cubicBezTo>
                <a:cubicBezTo>
                  <a:pt x="1410858" y="2854070"/>
                  <a:pt x="1447376" y="2846280"/>
                  <a:pt x="1472139" y="2835668"/>
                </a:cubicBezTo>
                <a:cubicBezTo>
                  <a:pt x="1489033" y="2828428"/>
                  <a:pt x="1504248" y="2817463"/>
                  <a:pt x="1521458" y="2811010"/>
                </a:cubicBezTo>
                <a:cubicBezTo>
                  <a:pt x="1553061" y="2799159"/>
                  <a:pt x="1577958" y="2801255"/>
                  <a:pt x="1607766" y="2786352"/>
                </a:cubicBezTo>
                <a:cubicBezTo>
                  <a:pt x="1621020" y="2779725"/>
                  <a:pt x="1631501" y="2768321"/>
                  <a:pt x="1644755" y="2761694"/>
                </a:cubicBezTo>
                <a:cubicBezTo>
                  <a:pt x="1662444" y="2752850"/>
                  <a:pt x="1715261" y="2740986"/>
                  <a:pt x="1731063" y="2737036"/>
                </a:cubicBezTo>
                <a:cubicBezTo>
                  <a:pt x="1743393" y="2728817"/>
                  <a:pt x="1754798" y="2719005"/>
                  <a:pt x="1768052" y="2712378"/>
                </a:cubicBezTo>
                <a:cubicBezTo>
                  <a:pt x="1785741" y="2703534"/>
                  <a:pt x="1838558" y="2691670"/>
                  <a:pt x="1854360" y="2687720"/>
                </a:cubicBezTo>
                <a:cubicBezTo>
                  <a:pt x="1882346" y="2673727"/>
                  <a:pt x="1916269" y="2659315"/>
                  <a:pt x="1940667" y="2638404"/>
                </a:cubicBezTo>
                <a:cubicBezTo>
                  <a:pt x="1958319" y="2623275"/>
                  <a:pt x="1972334" y="2604217"/>
                  <a:pt x="1989986" y="2589088"/>
                </a:cubicBezTo>
                <a:cubicBezTo>
                  <a:pt x="2001237" y="2579445"/>
                  <a:pt x="2015823" y="2574187"/>
                  <a:pt x="2026975" y="2564430"/>
                </a:cubicBezTo>
                <a:cubicBezTo>
                  <a:pt x="2048846" y="2545294"/>
                  <a:pt x="2065375" y="2520221"/>
                  <a:pt x="2088624" y="2502785"/>
                </a:cubicBezTo>
                <a:cubicBezTo>
                  <a:pt x="2097468" y="2496152"/>
                  <a:pt x="2170661" y="2479195"/>
                  <a:pt x="2174931" y="2478127"/>
                </a:cubicBezTo>
                <a:cubicBezTo>
                  <a:pt x="2253409" y="2399655"/>
                  <a:pt x="2178902" y="2463195"/>
                  <a:pt x="2421525" y="2441140"/>
                </a:cubicBezTo>
                <a:cubicBezTo>
                  <a:pt x="2438401" y="2439606"/>
                  <a:pt x="2454404" y="2432921"/>
                  <a:pt x="2470844" y="2428811"/>
                </a:cubicBezTo>
                <a:cubicBezTo>
                  <a:pt x="2479064" y="2416482"/>
                  <a:pt x="2486017" y="2403207"/>
                  <a:pt x="2495503" y="2391824"/>
                </a:cubicBezTo>
                <a:cubicBezTo>
                  <a:pt x="2506666" y="2378429"/>
                  <a:pt x="2522820" y="2369345"/>
                  <a:pt x="2532492" y="2354837"/>
                </a:cubicBezTo>
                <a:cubicBezTo>
                  <a:pt x="2539701" y="2344024"/>
                  <a:pt x="2539010" y="2329474"/>
                  <a:pt x="2544822" y="2317850"/>
                </a:cubicBezTo>
                <a:cubicBezTo>
                  <a:pt x="2551449" y="2304597"/>
                  <a:pt x="2563463" y="2294404"/>
                  <a:pt x="2569481" y="2280863"/>
                </a:cubicBezTo>
                <a:cubicBezTo>
                  <a:pt x="2580038" y="2257111"/>
                  <a:pt x="2589867" y="2232527"/>
                  <a:pt x="2594140" y="2206889"/>
                </a:cubicBezTo>
                <a:cubicBezTo>
                  <a:pt x="2599637" y="2173911"/>
                  <a:pt x="2610183" y="2105736"/>
                  <a:pt x="2618800" y="2071271"/>
                </a:cubicBezTo>
                <a:cubicBezTo>
                  <a:pt x="2621952" y="2058663"/>
                  <a:pt x="2627020" y="2046613"/>
                  <a:pt x="2631130" y="2034284"/>
                </a:cubicBezTo>
                <a:cubicBezTo>
                  <a:pt x="2635240" y="1980858"/>
                  <a:pt x="2638608" y="1927370"/>
                  <a:pt x="2643459" y="1874007"/>
                </a:cubicBezTo>
                <a:cubicBezTo>
                  <a:pt x="2646828" y="1836945"/>
                  <a:pt x="2655789" y="1800261"/>
                  <a:pt x="2655789" y="1763046"/>
                </a:cubicBezTo>
                <a:cubicBezTo>
                  <a:pt x="2655789" y="1495886"/>
                  <a:pt x="2654137" y="1228608"/>
                  <a:pt x="2643459" y="961662"/>
                </a:cubicBezTo>
                <a:cubicBezTo>
                  <a:pt x="2641784" y="919785"/>
                  <a:pt x="2627020" y="879469"/>
                  <a:pt x="2618800" y="838372"/>
                </a:cubicBezTo>
                <a:lnTo>
                  <a:pt x="2606470" y="776727"/>
                </a:lnTo>
                <a:cubicBezTo>
                  <a:pt x="2606087" y="771366"/>
                  <a:pt x="2597673" y="577731"/>
                  <a:pt x="2581811" y="530147"/>
                </a:cubicBezTo>
                <a:cubicBezTo>
                  <a:pt x="2571174" y="498237"/>
                  <a:pt x="2547237" y="483973"/>
                  <a:pt x="2520162" y="468502"/>
                </a:cubicBezTo>
                <a:cubicBezTo>
                  <a:pt x="2504204" y="459383"/>
                  <a:pt x="2484734" y="455881"/>
                  <a:pt x="2470844" y="443844"/>
                </a:cubicBezTo>
                <a:cubicBezTo>
                  <a:pt x="2365999" y="352983"/>
                  <a:pt x="2341189" y="298631"/>
                  <a:pt x="2236580" y="221922"/>
                </a:cubicBezTo>
                <a:cubicBezTo>
                  <a:pt x="2209860" y="202328"/>
                  <a:pt x="2178492" y="189971"/>
                  <a:pt x="2150272" y="172606"/>
                </a:cubicBezTo>
                <a:cubicBezTo>
                  <a:pt x="2125032" y="157074"/>
                  <a:pt x="2101894" y="138222"/>
                  <a:pt x="2076294" y="123290"/>
                </a:cubicBezTo>
                <a:cubicBezTo>
                  <a:pt x="2052480" y="109399"/>
                  <a:pt x="2027415" y="97711"/>
                  <a:pt x="2002316" y="86303"/>
                </a:cubicBezTo>
                <a:cubicBezTo>
                  <a:pt x="1982167" y="77145"/>
                  <a:pt x="1960015" y="72393"/>
                  <a:pt x="1940667" y="61645"/>
                </a:cubicBezTo>
                <a:cubicBezTo>
                  <a:pt x="1922704" y="51666"/>
                  <a:pt x="1909729" y="33847"/>
                  <a:pt x="1891349" y="24658"/>
                </a:cubicBezTo>
                <a:cubicBezTo>
                  <a:pt x="1868100" y="13034"/>
                  <a:pt x="1817371" y="0"/>
                  <a:pt x="1817371" y="0"/>
                </a:cubicBezTo>
                <a:cubicBezTo>
                  <a:pt x="1722843" y="4110"/>
                  <a:pt x="1628146" y="5340"/>
                  <a:pt x="1533788" y="12329"/>
                </a:cubicBezTo>
                <a:cubicBezTo>
                  <a:pt x="1516889" y="13581"/>
                  <a:pt x="1501244" y="22262"/>
                  <a:pt x="1484469" y="24658"/>
                </a:cubicBezTo>
                <a:cubicBezTo>
                  <a:pt x="1443580" y="30499"/>
                  <a:pt x="1402384" y="34240"/>
                  <a:pt x="1361172" y="36987"/>
                </a:cubicBezTo>
                <a:lnTo>
                  <a:pt x="929633" y="61645"/>
                </a:lnTo>
                <a:cubicBezTo>
                  <a:pt x="896754" y="69864"/>
                  <a:pt x="863693" y="77386"/>
                  <a:pt x="830996" y="86303"/>
                </a:cubicBezTo>
                <a:cubicBezTo>
                  <a:pt x="818457" y="89722"/>
                  <a:pt x="806546" y="95213"/>
                  <a:pt x="794007" y="98632"/>
                </a:cubicBezTo>
                <a:cubicBezTo>
                  <a:pt x="665892" y="133571"/>
                  <a:pt x="732000" y="104976"/>
                  <a:pt x="646051" y="147948"/>
                </a:cubicBezTo>
                <a:cubicBezTo>
                  <a:pt x="633721" y="164387"/>
                  <a:pt x="623593" y="182734"/>
                  <a:pt x="609062" y="197264"/>
                </a:cubicBezTo>
                <a:cubicBezTo>
                  <a:pt x="598584" y="207742"/>
                  <a:pt x="583644" y="212666"/>
                  <a:pt x="572073" y="221922"/>
                </a:cubicBezTo>
                <a:cubicBezTo>
                  <a:pt x="562996" y="229183"/>
                  <a:pt x="556490" y="239319"/>
                  <a:pt x="547413" y="246580"/>
                </a:cubicBezTo>
                <a:cubicBezTo>
                  <a:pt x="535842" y="255836"/>
                  <a:pt x="521675" y="261595"/>
                  <a:pt x="510424" y="271238"/>
                </a:cubicBezTo>
                <a:cubicBezTo>
                  <a:pt x="435804" y="335195"/>
                  <a:pt x="484576" y="301857"/>
                  <a:pt x="424117" y="369870"/>
                </a:cubicBezTo>
                <a:cubicBezTo>
                  <a:pt x="404809" y="391590"/>
                  <a:pt x="379905" y="408267"/>
                  <a:pt x="362468" y="431515"/>
                </a:cubicBezTo>
                <a:cubicBezTo>
                  <a:pt x="350138" y="447954"/>
                  <a:pt x="338852" y="465230"/>
                  <a:pt x="325479" y="480831"/>
                </a:cubicBezTo>
                <a:cubicBezTo>
                  <a:pt x="222440" y="601037"/>
                  <a:pt x="359668" y="422919"/>
                  <a:pt x="251501" y="567134"/>
                </a:cubicBezTo>
                <a:cubicBezTo>
                  <a:pt x="247391" y="579463"/>
                  <a:pt x="244983" y="592497"/>
                  <a:pt x="239171" y="604121"/>
                </a:cubicBezTo>
                <a:cubicBezTo>
                  <a:pt x="194685" y="693088"/>
                  <a:pt x="233086" y="582349"/>
                  <a:pt x="189853" y="690424"/>
                </a:cubicBezTo>
                <a:cubicBezTo>
                  <a:pt x="180199" y="714557"/>
                  <a:pt x="175750" y="740646"/>
                  <a:pt x="165193" y="764398"/>
                </a:cubicBezTo>
                <a:cubicBezTo>
                  <a:pt x="159175" y="777939"/>
                  <a:pt x="147161" y="788132"/>
                  <a:pt x="140534" y="801385"/>
                </a:cubicBezTo>
                <a:cubicBezTo>
                  <a:pt x="132296" y="817861"/>
                  <a:pt x="119034" y="873466"/>
                  <a:pt x="115874" y="887688"/>
                </a:cubicBezTo>
                <a:cubicBezTo>
                  <a:pt x="111328" y="908144"/>
                  <a:pt x="110172" y="929453"/>
                  <a:pt x="103545" y="949333"/>
                </a:cubicBezTo>
                <a:cubicBezTo>
                  <a:pt x="97733" y="966769"/>
                  <a:pt x="87105" y="982210"/>
                  <a:pt x="78885" y="998648"/>
                </a:cubicBezTo>
                <a:cubicBezTo>
                  <a:pt x="70665" y="1031525"/>
                  <a:pt x="59798" y="1063852"/>
                  <a:pt x="54226" y="1097280"/>
                </a:cubicBezTo>
                <a:cubicBezTo>
                  <a:pt x="27430" y="1258047"/>
                  <a:pt x="45378" y="1197798"/>
                  <a:pt x="17237" y="1282215"/>
                </a:cubicBezTo>
                <a:cubicBezTo>
                  <a:pt x="-7858" y="1482958"/>
                  <a:pt x="-3532" y="1406107"/>
                  <a:pt x="17237" y="1738388"/>
                </a:cubicBezTo>
                <a:cubicBezTo>
                  <a:pt x="18048" y="1751359"/>
                  <a:pt x="25457" y="1763046"/>
                  <a:pt x="29567" y="1775375"/>
                </a:cubicBezTo>
                <a:cubicBezTo>
                  <a:pt x="39545" y="1845224"/>
                  <a:pt x="37615" y="1852861"/>
                  <a:pt x="54226" y="1910994"/>
                </a:cubicBezTo>
                <a:cubicBezTo>
                  <a:pt x="57797" y="1923490"/>
                  <a:pt x="59347" y="1937168"/>
                  <a:pt x="66556" y="1947981"/>
                </a:cubicBezTo>
                <a:cubicBezTo>
                  <a:pt x="76228" y="1962489"/>
                  <a:pt x="91215" y="1972639"/>
                  <a:pt x="103545" y="1984968"/>
                </a:cubicBezTo>
                <a:cubicBezTo>
                  <a:pt x="111765" y="2005516"/>
                  <a:pt x="118306" y="2026818"/>
                  <a:pt x="128204" y="2046613"/>
                </a:cubicBezTo>
                <a:cubicBezTo>
                  <a:pt x="134831" y="2059866"/>
                  <a:pt x="147027" y="2069980"/>
                  <a:pt x="152864" y="2083599"/>
                </a:cubicBezTo>
                <a:cubicBezTo>
                  <a:pt x="159539" y="2099173"/>
                  <a:pt x="157615" y="2117759"/>
                  <a:pt x="165193" y="2132915"/>
                </a:cubicBezTo>
                <a:cubicBezTo>
                  <a:pt x="178447" y="2159422"/>
                  <a:pt x="205140" y="2178774"/>
                  <a:pt x="214512" y="2206889"/>
                </a:cubicBezTo>
                <a:cubicBezTo>
                  <a:pt x="243857" y="2294921"/>
                  <a:pt x="224752" y="2259237"/>
                  <a:pt x="263831" y="2317850"/>
                </a:cubicBezTo>
                <a:cubicBezTo>
                  <a:pt x="293398" y="2406552"/>
                  <a:pt x="257518" y="2295760"/>
                  <a:pt x="288490" y="2404153"/>
                </a:cubicBezTo>
                <a:cubicBezTo>
                  <a:pt x="292061" y="2416649"/>
                  <a:pt x="297250" y="2428644"/>
                  <a:pt x="300820" y="2441140"/>
                </a:cubicBezTo>
                <a:cubicBezTo>
                  <a:pt x="305475" y="2457433"/>
                  <a:pt x="308494" y="2474163"/>
                  <a:pt x="313149" y="2490456"/>
                </a:cubicBezTo>
                <a:cubicBezTo>
                  <a:pt x="316719" y="2502952"/>
                  <a:pt x="321908" y="2514947"/>
                  <a:pt x="325479" y="2527443"/>
                </a:cubicBezTo>
                <a:cubicBezTo>
                  <a:pt x="362749" y="2657879"/>
                  <a:pt x="303864" y="2474931"/>
                  <a:pt x="362468" y="2650733"/>
                </a:cubicBezTo>
                <a:lnTo>
                  <a:pt x="374798" y="2687720"/>
                </a:lnTo>
                <a:cubicBezTo>
                  <a:pt x="378908" y="2700049"/>
                  <a:pt x="381315" y="2713083"/>
                  <a:pt x="387127" y="2724707"/>
                </a:cubicBezTo>
                <a:cubicBezTo>
                  <a:pt x="404001" y="2758452"/>
                  <a:pt x="413212" y="2781969"/>
                  <a:pt x="436446" y="2811010"/>
                </a:cubicBezTo>
                <a:cubicBezTo>
                  <a:pt x="443708" y="2820087"/>
                  <a:pt x="451806" y="2828694"/>
                  <a:pt x="461106" y="2835668"/>
                </a:cubicBezTo>
                <a:cubicBezTo>
                  <a:pt x="484816" y="2853449"/>
                  <a:pt x="535084" y="2884984"/>
                  <a:pt x="535084" y="2884984"/>
                </a:cubicBezTo>
                <a:cubicBezTo>
                  <a:pt x="543304" y="2897313"/>
                  <a:pt x="548172" y="2912715"/>
                  <a:pt x="559743" y="2921971"/>
                </a:cubicBezTo>
                <a:cubicBezTo>
                  <a:pt x="569892" y="2930090"/>
                  <a:pt x="585107" y="2928488"/>
                  <a:pt x="596732" y="2934300"/>
                </a:cubicBezTo>
                <a:cubicBezTo>
                  <a:pt x="609986" y="2940927"/>
                  <a:pt x="620467" y="2952331"/>
                  <a:pt x="633721" y="2958958"/>
                </a:cubicBezTo>
                <a:cubicBezTo>
                  <a:pt x="660980" y="2972587"/>
                  <a:pt x="633721" y="2969232"/>
                  <a:pt x="633721" y="297128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95536" y="476672"/>
            <a:ext cx="398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S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3933056"/>
            <a:ext cx="72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V-S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69865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11560" y="13362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051720" y="11247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827584" y="27809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2111748" y="240434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1763688" y="364502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3311796" y="1580756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3275856" y="314096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1090313" y="1667911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148655">
            <a:off x="2410312" y="231799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1255704" y="3031499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0614009">
            <a:off x="2179537" y="3844016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3124448" y="2645672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595045" y="2347346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1829249" y="3332002"/>
            <a:ext cx="833540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2434343" y="1809319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2497547" y="3111941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355976" y="1556792"/>
            <a:ext cx="4788024" cy="4093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Why does this algorithm work?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      (Greedy Choice Property)</a:t>
            </a:r>
          </a:p>
          <a:p>
            <a:endParaRPr lang="en-US" sz="2000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cut : a cut of G=(V,E) is a partition of V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into two sets (S, V-S)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{A,B,C,D}  and {E,F,G}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>
                <a:latin typeface="Comic Sans MS"/>
                <a:cs typeface="Comic Sans MS"/>
              </a:rPr>
              <a:t>c</a:t>
            </a:r>
            <a:r>
              <a:rPr lang="en-US" dirty="0" smtClean="0">
                <a:latin typeface="Comic Sans MS"/>
                <a:cs typeface="Comic Sans MS"/>
              </a:rPr>
              <a:t>rossing a cut : an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crosses a cut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(S,V-S) if u in S and v in V-S</a:t>
            </a:r>
          </a:p>
          <a:p>
            <a:r>
              <a:rPr lang="en-US" dirty="0" smtClean="0">
                <a:latin typeface="Comic Sans MS"/>
                <a:cs typeface="Comic Sans MS"/>
              </a:rPr>
              <a:t>(B,E), (D,E), (D,G), (D,F) crossing a cut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respect : a set A respects a cut (S,V-S) if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no edge in A crosses the cut </a:t>
            </a:r>
          </a:p>
          <a:p>
            <a:r>
              <a:rPr lang="en-US" dirty="0" smtClean="0">
                <a:latin typeface="Comic Sans MS"/>
                <a:cs typeface="Comic Sans MS"/>
              </a:rPr>
              <a:t>A={(E,G),(F,G)} respects (S,V-S)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291005" y="665765"/>
            <a:ext cx="2655789" cy="2971287"/>
          </a:xfrm>
          <a:custGeom>
            <a:avLst/>
            <a:gdLst>
              <a:gd name="connsiteX0" fmla="*/ 633721 w 2655789"/>
              <a:gd name="connsiteY0" fmla="*/ 2971287 h 2971287"/>
              <a:gd name="connsiteX1" fmla="*/ 633721 w 2655789"/>
              <a:gd name="connsiteY1" fmla="*/ 2971287 h 2971287"/>
              <a:gd name="connsiteX2" fmla="*/ 1077590 w 2655789"/>
              <a:gd name="connsiteY2" fmla="*/ 2946629 h 2971287"/>
              <a:gd name="connsiteX3" fmla="*/ 1139238 w 2655789"/>
              <a:gd name="connsiteY3" fmla="*/ 2934300 h 2971287"/>
              <a:gd name="connsiteX4" fmla="*/ 1176227 w 2655789"/>
              <a:gd name="connsiteY4" fmla="*/ 2921971 h 2971287"/>
              <a:gd name="connsiteX5" fmla="*/ 1225546 w 2655789"/>
              <a:gd name="connsiteY5" fmla="*/ 2909642 h 2971287"/>
              <a:gd name="connsiteX6" fmla="*/ 1262535 w 2655789"/>
              <a:gd name="connsiteY6" fmla="*/ 2897313 h 2971287"/>
              <a:gd name="connsiteX7" fmla="*/ 1311854 w 2655789"/>
              <a:gd name="connsiteY7" fmla="*/ 2884984 h 2971287"/>
              <a:gd name="connsiteX8" fmla="*/ 1385832 w 2655789"/>
              <a:gd name="connsiteY8" fmla="*/ 2860326 h 2971287"/>
              <a:gd name="connsiteX9" fmla="*/ 1472139 w 2655789"/>
              <a:gd name="connsiteY9" fmla="*/ 2835668 h 2971287"/>
              <a:gd name="connsiteX10" fmla="*/ 1521458 w 2655789"/>
              <a:gd name="connsiteY10" fmla="*/ 2811010 h 2971287"/>
              <a:gd name="connsiteX11" fmla="*/ 1607766 w 2655789"/>
              <a:gd name="connsiteY11" fmla="*/ 2786352 h 2971287"/>
              <a:gd name="connsiteX12" fmla="*/ 1644755 w 2655789"/>
              <a:gd name="connsiteY12" fmla="*/ 2761694 h 2971287"/>
              <a:gd name="connsiteX13" fmla="*/ 1731063 w 2655789"/>
              <a:gd name="connsiteY13" fmla="*/ 2737036 h 2971287"/>
              <a:gd name="connsiteX14" fmla="*/ 1768052 w 2655789"/>
              <a:gd name="connsiteY14" fmla="*/ 2712378 h 2971287"/>
              <a:gd name="connsiteX15" fmla="*/ 1854360 w 2655789"/>
              <a:gd name="connsiteY15" fmla="*/ 2687720 h 2971287"/>
              <a:gd name="connsiteX16" fmla="*/ 1940667 w 2655789"/>
              <a:gd name="connsiteY16" fmla="*/ 2638404 h 2971287"/>
              <a:gd name="connsiteX17" fmla="*/ 1989986 w 2655789"/>
              <a:gd name="connsiteY17" fmla="*/ 2589088 h 2971287"/>
              <a:gd name="connsiteX18" fmla="*/ 2026975 w 2655789"/>
              <a:gd name="connsiteY18" fmla="*/ 2564430 h 2971287"/>
              <a:gd name="connsiteX19" fmla="*/ 2088624 w 2655789"/>
              <a:gd name="connsiteY19" fmla="*/ 2502785 h 2971287"/>
              <a:gd name="connsiteX20" fmla="*/ 2174931 w 2655789"/>
              <a:gd name="connsiteY20" fmla="*/ 2478127 h 2971287"/>
              <a:gd name="connsiteX21" fmla="*/ 2421525 w 2655789"/>
              <a:gd name="connsiteY21" fmla="*/ 2441140 h 2971287"/>
              <a:gd name="connsiteX22" fmla="*/ 2470844 w 2655789"/>
              <a:gd name="connsiteY22" fmla="*/ 2428811 h 2971287"/>
              <a:gd name="connsiteX23" fmla="*/ 2495503 w 2655789"/>
              <a:gd name="connsiteY23" fmla="*/ 2391824 h 2971287"/>
              <a:gd name="connsiteX24" fmla="*/ 2532492 w 2655789"/>
              <a:gd name="connsiteY24" fmla="*/ 2354837 h 2971287"/>
              <a:gd name="connsiteX25" fmla="*/ 2544822 w 2655789"/>
              <a:gd name="connsiteY25" fmla="*/ 2317850 h 2971287"/>
              <a:gd name="connsiteX26" fmla="*/ 2569481 w 2655789"/>
              <a:gd name="connsiteY26" fmla="*/ 2280863 h 2971287"/>
              <a:gd name="connsiteX27" fmla="*/ 2594140 w 2655789"/>
              <a:gd name="connsiteY27" fmla="*/ 2206889 h 2971287"/>
              <a:gd name="connsiteX28" fmla="*/ 2618800 w 2655789"/>
              <a:gd name="connsiteY28" fmla="*/ 2071271 h 2971287"/>
              <a:gd name="connsiteX29" fmla="*/ 2631130 w 2655789"/>
              <a:gd name="connsiteY29" fmla="*/ 2034284 h 2971287"/>
              <a:gd name="connsiteX30" fmla="*/ 2643459 w 2655789"/>
              <a:gd name="connsiteY30" fmla="*/ 1874007 h 2971287"/>
              <a:gd name="connsiteX31" fmla="*/ 2655789 w 2655789"/>
              <a:gd name="connsiteY31" fmla="*/ 1763046 h 2971287"/>
              <a:gd name="connsiteX32" fmla="*/ 2643459 w 2655789"/>
              <a:gd name="connsiteY32" fmla="*/ 961662 h 2971287"/>
              <a:gd name="connsiteX33" fmla="*/ 2618800 w 2655789"/>
              <a:gd name="connsiteY33" fmla="*/ 838372 h 2971287"/>
              <a:gd name="connsiteX34" fmla="*/ 2606470 w 2655789"/>
              <a:gd name="connsiteY34" fmla="*/ 776727 h 2971287"/>
              <a:gd name="connsiteX35" fmla="*/ 2581811 w 2655789"/>
              <a:gd name="connsiteY35" fmla="*/ 530147 h 2971287"/>
              <a:gd name="connsiteX36" fmla="*/ 2520162 w 2655789"/>
              <a:gd name="connsiteY36" fmla="*/ 468502 h 2971287"/>
              <a:gd name="connsiteX37" fmla="*/ 2470844 w 2655789"/>
              <a:gd name="connsiteY37" fmla="*/ 443844 h 2971287"/>
              <a:gd name="connsiteX38" fmla="*/ 2236580 w 2655789"/>
              <a:gd name="connsiteY38" fmla="*/ 221922 h 2971287"/>
              <a:gd name="connsiteX39" fmla="*/ 2150272 w 2655789"/>
              <a:gd name="connsiteY39" fmla="*/ 172606 h 2971287"/>
              <a:gd name="connsiteX40" fmla="*/ 2076294 w 2655789"/>
              <a:gd name="connsiteY40" fmla="*/ 123290 h 2971287"/>
              <a:gd name="connsiteX41" fmla="*/ 2002316 w 2655789"/>
              <a:gd name="connsiteY41" fmla="*/ 86303 h 2971287"/>
              <a:gd name="connsiteX42" fmla="*/ 1940667 w 2655789"/>
              <a:gd name="connsiteY42" fmla="*/ 61645 h 2971287"/>
              <a:gd name="connsiteX43" fmla="*/ 1891349 w 2655789"/>
              <a:gd name="connsiteY43" fmla="*/ 24658 h 2971287"/>
              <a:gd name="connsiteX44" fmla="*/ 1817371 w 2655789"/>
              <a:gd name="connsiteY44" fmla="*/ 0 h 2971287"/>
              <a:gd name="connsiteX45" fmla="*/ 1533788 w 2655789"/>
              <a:gd name="connsiteY45" fmla="*/ 12329 h 2971287"/>
              <a:gd name="connsiteX46" fmla="*/ 1484469 w 2655789"/>
              <a:gd name="connsiteY46" fmla="*/ 24658 h 2971287"/>
              <a:gd name="connsiteX47" fmla="*/ 1361172 w 2655789"/>
              <a:gd name="connsiteY47" fmla="*/ 36987 h 2971287"/>
              <a:gd name="connsiteX48" fmla="*/ 929633 w 2655789"/>
              <a:gd name="connsiteY48" fmla="*/ 61645 h 2971287"/>
              <a:gd name="connsiteX49" fmla="*/ 830996 w 2655789"/>
              <a:gd name="connsiteY49" fmla="*/ 86303 h 2971287"/>
              <a:gd name="connsiteX50" fmla="*/ 794007 w 2655789"/>
              <a:gd name="connsiteY50" fmla="*/ 98632 h 2971287"/>
              <a:gd name="connsiteX51" fmla="*/ 646051 w 2655789"/>
              <a:gd name="connsiteY51" fmla="*/ 147948 h 2971287"/>
              <a:gd name="connsiteX52" fmla="*/ 609062 w 2655789"/>
              <a:gd name="connsiteY52" fmla="*/ 197264 h 2971287"/>
              <a:gd name="connsiteX53" fmla="*/ 572073 w 2655789"/>
              <a:gd name="connsiteY53" fmla="*/ 221922 h 2971287"/>
              <a:gd name="connsiteX54" fmla="*/ 547413 w 2655789"/>
              <a:gd name="connsiteY54" fmla="*/ 246580 h 2971287"/>
              <a:gd name="connsiteX55" fmla="*/ 510424 w 2655789"/>
              <a:gd name="connsiteY55" fmla="*/ 271238 h 2971287"/>
              <a:gd name="connsiteX56" fmla="*/ 424117 w 2655789"/>
              <a:gd name="connsiteY56" fmla="*/ 369870 h 2971287"/>
              <a:gd name="connsiteX57" fmla="*/ 362468 w 2655789"/>
              <a:gd name="connsiteY57" fmla="*/ 431515 h 2971287"/>
              <a:gd name="connsiteX58" fmla="*/ 325479 w 2655789"/>
              <a:gd name="connsiteY58" fmla="*/ 480831 h 2971287"/>
              <a:gd name="connsiteX59" fmla="*/ 251501 w 2655789"/>
              <a:gd name="connsiteY59" fmla="*/ 567134 h 2971287"/>
              <a:gd name="connsiteX60" fmla="*/ 239171 w 2655789"/>
              <a:gd name="connsiteY60" fmla="*/ 604121 h 2971287"/>
              <a:gd name="connsiteX61" fmla="*/ 189853 w 2655789"/>
              <a:gd name="connsiteY61" fmla="*/ 690424 h 2971287"/>
              <a:gd name="connsiteX62" fmla="*/ 165193 w 2655789"/>
              <a:gd name="connsiteY62" fmla="*/ 764398 h 2971287"/>
              <a:gd name="connsiteX63" fmla="*/ 140534 w 2655789"/>
              <a:gd name="connsiteY63" fmla="*/ 801385 h 2971287"/>
              <a:gd name="connsiteX64" fmla="*/ 115874 w 2655789"/>
              <a:gd name="connsiteY64" fmla="*/ 887688 h 2971287"/>
              <a:gd name="connsiteX65" fmla="*/ 103545 w 2655789"/>
              <a:gd name="connsiteY65" fmla="*/ 949333 h 2971287"/>
              <a:gd name="connsiteX66" fmla="*/ 78885 w 2655789"/>
              <a:gd name="connsiteY66" fmla="*/ 998648 h 2971287"/>
              <a:gd name="connsiteX67" fmla="*/ 54226 w 2655789"/>
              <a:gd name="connsiteY67" fmla="*/ 1097280 h 2971287"/>
              <a:gd name="connsiteX68" fmla="*/ 17237 w 2655789"/>
              <a:gd name="connsiteY68" fmla="*/ 1282215 h 2971287"/>
              <a:gd name="connsiteX69" fmla="*/ 17237 w 2655789"/>
              <a:gd name="connsiteY69" fmla="*/ 1738388 h 2971287"/>
              <a:gd name="connsiteX70" fmla="*/ 29567 w 2655789"/>
              <a:gd name="connsiteY70" fmla="*/ 1775375 h 2971287"/>
              <a:gd name="connsiteX71" fmla="*/ 54226 w 2655789"/>
              <a:gd name="connsiteY71" fmla="*/ 1910994 h 2971287"/>
              <a:gd name="connsiteX72" fmla="*/ 66556 w 2655789"/>
              <a:gd name="connsiteY72" fmla="*/ 1947981 h 2971287"/>
              <a:gd name="connsiteX73" fmla="*/ 103545 w 2655789"/>
              <a:gd name="connsiteY73" fmla="*/ 1984968 h 2971287"/>
              <a:gd name="connsiteX74" fmla="*/ 128204 w 2655789"/>
              <a:gd name="connsiteY74" fmla="*/ 2046613 h 2971287"/>
              <a:gd name="connsiteX75" fmla="*/ 152864 w 2655789"/>
              <a:gd name="connsiteY75" fmla="*/ 2083599 h 2971287"/>
              <a:gd name="connsiteX76" fmla="*/ 165193 w 2655789"/>
              <a:gd name="connsiteY76" fmla="*/ 2132915 h 2971287"/>
              <a:gd name="connsiteX77" fmla="*/ 214512 w 2655789"/>
              <a:gd name="connsiteY77" fmla="*/ 2206889 h 2971287"/>
              <a:gd name="connsiteX78" fmla="*/ 263831 w 2655789"/>
              <a:gd name="connsiteY78" fmla="*/ 2317850 h 2971287"/>
              <a:gd name="connsiteX79" fmla="*/ 288490 w 2655789"/>
              <a:gd name="connsiteY79" fmla="*/ 2404153 h 2971287"/>
              <a:gd name="connsiteX80" fmla="*/ 300820 w 2655789"/>
              <a:gd name="connsiteY80" fmla="*/ 2441140 h 2971287"/>
              <a:gd name="connsiteX81" fmla="*/ 313149 w 2655789"/>
              <a:gd name="connsiteY81" fmla="*/ 2490456 h 2971287"/>
              <a:gd name="connsiteX82" fmla="*/ 325479 w 2655789"/>
              <a:gd name="connsiteY82" fmla="*/ 2527443 h 2971287"/>
              <a:gd name="connsiteX83" fmla="*/ 362468 w 2655789"/>
              <a:gd name="connsiteY83" fmla="*/ 2650733 h 2971287"/>
              <a:gd name="connsiteX84" fmla="*/ 374798 w 2655789"/>
              <a:gd name="connsiteY84" fmla="*/ 2687720 h 2971287"/>
              <a:gd name="connsiteX85" fmla="*/ 387127 w 2655789"/>
              <a:gd name="connsiteY85" fmla="*/ 2724707 h 2971287"/>
              <a:gd name="connsiteX86" fmla="*/ 436446 w 2655789"/>
              <a:gd name="connsiteY86" fmla="*/ 2811010 h 2971287"/>
              <a:gd name="connsiteX87" fmla="*/ 461106 w 2655789"/>
              <a:gd name="connsiteY87" fmla="*/ 2835668 h 2971287"/>
              <a:gd name="connsiteX88" fmla="*/ 535084 w 2655789"/>
              <a:gd name="connsiteY88" fmla="*/ 2884984 h 2971287"/>
              <a:gd name="connsiteX89" fmla="*/ 559743 w 2655789"/>
              <a:gd name="connsiteY89" fmla="*/ 2921971 h 2971287"/>
              <a:gd name="connsiteX90" fmla="*/ 596732 w 2655789"/>
              <a:gd name="connsiteY90" fmla="*/ 2934300 h 2971287"/>
              <a:gd name="connsiteX91" fmla="*/ 633721 w 2655789"/>
              <a:gd name="connsiteY91" fmla="*/ 2958958 h 2971287"/>
              <a:gd name="connsiteX92" fmla="*/ 633721 w 2655789"/>
              <a:gd name="connsiteY92" fmla="*/ 2971287 h 297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2655789" h="2971287">
                <a:moveTo>
                  <a:pt x="633721" y="2971287"/>
                </a:moveTo>
                <a:lnTo>
                  <a:pt x="633721" y="2971287"/>
                </a:lnTo>
                <a:cubicBezTo>
                  <a:pt x="869261" y="2963165"/>
                  <a:pt x="910035" y="2974553"/>
                  <a:pt x="1077590" y="2946629"/>
                </a:cubicBezTo>
                <a:cubicBezTo>
                  <a:pt x="1098261" y="2943184"/>
                  <a:pt x="1118907" y="2939382"/>
                  <a:pt x="1139238" y="2934300"/>
                </a:cubicBezTo>
                <a:cubicBezTo>
                  <a:pt x="1151847" y="2931148"/>
                  <a:pt x="1163730" y="2925541"/>
                  <a:pt x="1176227" y="2921971"/>
                </a:cubicBezTo>
                <a:cubicBezTo>
                  <a:pt x="1192521" y="2917316"/>
                  <a:pt x="1209252" y="2914297"/>
                  <a:pt x="1225546" y="2909642"/>
                </a:cubicBezTo>
                <a:cubicBezTo>
                  <a:pt x="1238043" y="2906072"/>
                  <a:pt x="1250038" y="2900883"/>
                  <a:pt x="1262535" y="2897313"/>
                </a:cubicBezTo>
                <a:cubicBezTo>
                  <a:pt x="1278829" y="2892658"/>
                  <a:pt x="1295623" y="2889853"/>
                  <a:pt x="1311854" y="2884984"/>
                </a:cubicBezTo>
                <a:cubicBezTo>
                  <a:pt x="1336751" y="2877515"/>
                  <a:pt x="1360615" y="2866630"/>
                  <a:pt x="1385832" y="2860326"/>
                </a:cubicBezTo>
                <a:cubicBezTo>
                  <a:pt x="1410858" y="2854070"/>
                  <a:pt x="1447376" y="2846280"/>
                  <a:pt x="1472139" y="2835668"/>
                </a:cubicBezTo>
                <a:cubicBezTo>
                  <a:pt x="1489033" y="2828428"/>
                  <a:pt x="1504248" y="2817463"/>
                  <a:pt x="1521458" y="2811010"/>
                </a:cubicBezTo>
                <a:cubicBezTo>
                  <a:pt x="1553061" y="2799159"/>
                  <a:pt x="1577958" y="2801255"/>
                  <a:pt x="1607766" y="2786352"/>
                </a:cubicBezTo>
                <a:cubicBezTo>
                  <a:pt x="1621020" y="2779725"/>
                  <a:pt x="1631501" y="2768321"/>
                  <a:pt x="1644755" y="2761694"/>
                </a:cubicBezTo>
                <a:cubicBezTo>
                  <a:pt x="1662444" y="2752850"/>
                  <a:pt x="1715261" y="2740986"/>
                  <a:pt x="1731063" y="2737036"/>
                </a:cubicBezTo>
                <a:cubicBezTo>
                  <a:pt x="1743393" y="2728817"/>
                  <a:pt x="1754798" y="2719005"/>
                  <a:pt x="1768052" y="2712378"/>
                </a:cubicBezTo>
                <a:cubicBezTo>
                  <a:pt x="1785741" y="2703534"/>
                  <a:pt x="1838558" y="2691670"/>
                  <a:pt x="1854360" y="2687720"/>
                </a:cubicBezTo>
                <a:cubicBezTo>
                  <a:pt x="1882346" y="2673727"/>
                  <a:pt x="1916269" y="2659315"/>
                  <a:pt x="1940667" y="2638404"/>
                </a:cubicBezTo>
                <a:cubicBezTo>
                  <a:pt x="1958319" y="2623275"/>
                  <a:pt x="1972334" y="2604217"/>
                  <a:pt x="1989986" y="2589088"/>
                </a:cubicBezTo>
                <a:cubicBezTo>
                  <a:pt x="2001237" y="2579445"/>
                  <a:pt x="2015823" y="2574187"/>
                  <a:pt x="2026975" y="2564430"/>
                </a:cubicBezTo>
                <a:cubicBezTo>
                  <a:pt x="2048846" y="2545294"/>
                  <a:pt x="2065375" y="2520221"/>
                  <a:pt x="2088624" y="2502785"/>
                </a:cubicBezTo>
                <a:cubicBezTo>
                  <a:pt x="2097468" y="2496152"/>
                  <a:pt x="2170661" y="2479195"/>
                  <a:pt x="2174931" y="2478127"/>
                </a:cubicBezTo>
                <a:cubicBezTo>
                  <a:pt x="2253409" y="2399655"/>
                  <a:pt x="2178902" y="2463195"/>
                  <a:pt x="2421525" y="2441140"/>
                </a:cubicBezTo>
                <a:cubicBezTo>
                  <a:pt x="2438401" y="2439606"/>
                  <a:pt x="2454404" y="2432921"/>
                  <a:pt x="2470844" y="2428811"/>
                </a:cubicBezTo>
                <a:cubicBezTo>
                  <a:pt x="2479064" y="2416482"/>
                  <a:pt x="2486017" y="2403207"/>
                  <a:pt x="2495503" y="2391824"/>
                </a:cubicBezTo>
                <a:cubicBezTo>
                  <a:pt x="2506666" y="2378429"/>
                  <a:pt x="2522820" y="2369345"/>
                  <a:pt x="2532492" y="2354837"/>
                </a:cubicBezTo>
                <a:cubicBezTo>
                  <a:pt x="2539701" y="2344024"/>
                  <a:pt x="2539010" y="2329474"/>
                  <a:pt x="2544822" y="2317850"/>
                </a:cubicBezTo>
                <a:cubicBezTo>
                  <a:pt x="2551449" y="2304597"/>
                  <a:pt x="2563463" y="2294404"/>
                  <a:pt x="2569481" y="2280863"/>
                </a:cubicBezTo>
                <a:cubicBezTo>
                  <a:pt x="2580038" y="2257111"/>
                  <a:pt x="2589867" y="2232527"/>
                  <a:pt x="2594140" y="2206889"/>
                </a:cubicBezTo>
                <a:cubicBezTo>
                  <a:pt x="2599637" y="2173911"/>
                  <a:pt x="2610183" y="2105736"/>
                  <a:pt x="2618800" y="2071271"/>
                </a:cubicBezTo>
                <a:cubicBezTo>
                  <a:pt x="2621952" y="2058663"/>
                  <a:pt x="2627020" y="2046613"/>
                  <a:pt x="2631130" y="2034284"/>
                </a:cubicBezTo>
                <a:cubicBezTo>
                  <a:pt x="2635240" y="1980858"/>
                  <a:pt x="2638608" y="1927370"/>
                  <a:pt x="2643459" y="1874007"/>
                </a:cubicBezTo>
                <a:cubicBezTo>
                  <a:pt x="2646828" y="1836945"/>
                  <a:pt x="2655789" y="1800261"/>
                  <a:pt x="2655789" y="1763046"/>
                </a:cubicBezTo>
                <a:cubicBezTo>
                  <a:pt x="2655789" y="1495886"/>
                  <a:pt x="2654137" y="1228608"/>
                  <a:pt x="2643459" y="961662"/>
                </a:cubicBezTo>
                <a:cubicBezTo>
                  <a:pt x="2641784" y="919785"/>
                  <a:pt x="2627020" y="879469"/>
                  <a:pt x="2618800" y="838372"/>
                </a:cubicBezTo>
                <a:lnTo>
                  <a:pt x="2606470" y="776727"/>
                </a:lnTo>
                <a:cubicBezTo>
                  <a:pt x="2606087" y="771366"/>
                  <a:pt x="2597673" y="577731"/>
                  <a:pt x="2581811" y="530147"/>
                </a:cubicBezTo>
                <a:cubicBezTo>
                  <a:pt x="2571174" y="498237"/>
                  <a:pt x="2547237" y="483973"/>
                  <a:pt x="2520162" y="468502"/>
                </a:cubicBezTo>
                <a:cubicBezTo>
                  <a:pt x="2504204" y="459383"/>
                  <a:pt x="2484734" y="455881"/>
                  <a:pt x="2470844" y="443844"/>
                </a:cubicBezTo>
                <a:cubicBezTo>
                  <a:pt x="2365999" y="352983"/>
                  <a:pt x="2341189" y="298631"/>
                  <a:pt x="2236580" y="221922"/>
                </a:cubicBezTo>
                <a:cubicBezTo>
                  <a:pt x="2209860" y="202328"/>
                  <a:pt x="2178492" y="189971"/>
                  <a:pt x="2150272" y="172606"/>
                </a:cubicBezTo>
                <a:cubicBezTo>
                  <a:pt x="2125032" y="157074"/>
                  <a:pt x="2101894" y="138222"/>
                  <a:pt x="2076294" y="123290"/>
                </a:cubicBezTo>
                <a:cubicBezTo>
                  <a:pt x="2052480" y="109399"/>
                  <a:pt x="2027415" y="97711"/>
                  <a:pt x="2002316" y="86303"/>
                </a:cubicBezTo>
                <a:cubicBezTo>
                  <a:pt x="1982167" y="77145"/>
                  <a:pt x="1960015" y="72393"/>
                  <a:pt x="1940667" y="61645"/>
                </a:cubicBezTo>
                <a:cubicBezTo>
                  <a:pt x="1922704" y="51666"/>
                  <a:pt x="1909729" y="33847"/>
                  <a:pt x="1891349" y="24658"/>
                </a:cubicBezTo>
                <a:cubicBezTo>
                  <a:pt x="1868100" y="13034"/>
                  <a:pt x="1817371" y="0"/>
                  <a:pt x="1817371" y="0"/>
                </a:cubicBezTo>
                <a:cubicBezTo>
                  <a:pt x="1722843" y="4110"/>
                  <a:pt x="1628146" y="5340"/>
                  <a:pt x="1533788" y="12329"/>
                </a:cubicBezTo>
                <a:cubicBezTo>
                  <a:pt x="1516889" y="13581"/>
                  <a:pt x="1501244" y="22262"/>
                  <a:pt x="1484469" y="24658"/>
                </a:cubicBezTo>
                <a:cubicBezTo>
                  <a:pt x="1443580" y="30499"/>
                  <a:pt x="1402384" y="34240"/>
                  <a:pt x="1361172" y="36987"/>
                </a:cubicBezTo>
                <a:lnTo>
                  <a:pt x="929633" y="61645"/>
                </a:lnTo>
                <a:cubicBezTo>
                  <a:pt x="896754" y="69864"/>
                  <a:pt x="863693" y="77386"/>
                  <a:pt x="830996" y="86303"/>
                </a:cubicBezTo>
                <a:cubicBezTo>
                  <a:pt x="818457" y="89722"/>
                  <a:pt x="806546" y="95213"/>
                  <a:pt x="794007" y="98632"/>
                </a:cubicBezTo>
                <a:cubicBezTo>
                  <a:pt x="665892" y="133571"/>
                  <a:pt x="732000" y="104976"/>
                  <a:pt x="646051" y="147948"/>
                </a:cubicBezTo>
                <a:cubicBezTo>
                  <a:pt x="633721" y="164387"/>
                  <a:pt x="623593" y="182734"/>
                  <a:pt x="609062" y="197264"/>
                </a:cubicBezTo>
                <a:cubicBezTo>
                  <a:pt x="598584" y="207742"/>
                  <a:pt x="583644" y="212666"/>
                  <a:pt x="572073" y="221922"/>
                </a:cubicBezTo>
                <a:cubicBezTo>
                  <a:pt x="562996" y="229183"/>
                  <a:pt x="556490" y="239319"/>
                  <a:pt x="547413" y="246580"/>
                </a:cubicBezTo>
                <a:cubicBezTo>
                  <a:pt x="535842" y="255836"/>
                  <a:pt x="521675" y="261595"/>
                  <a:pt x="510424" y="271238"/>
                </a:cubicBezTo>
                <a:cubicBezTo>
                  <a:pt x="435804" y="335195"/>
                  <a:pt x="484576" y="301857"/>
                  <a:pt x="424117" y="369870"/>
                </a:cubicBezTo>
                <a:cubicBezTo>
                  <a:pt x="404809" y="391590"/>
                  <a:pt x="379905" y="408267"/>
                  <a:pt x="362468" y="431515"/>
                </a:cubicBezTo>
                <a:cubicBezTo>
                  <a:pt x="350138" y="447954"/>
                  <a:pt x="338852" y="465230"/>
                  <a:pt x="325479" y="480831"/>
                </a:cubicBezTo>
                <a:cubicBezTo>
                  <a:pt x="222440" y="601037"/>
                  <a:pt x="359668" y="422919"/>
                  <a:pt x="251501" y="567134"/>
                </a:cubicBezTo>
                <a:cubicBezTo>
                  <a:pt x="247391" y="579463"/>
                  <a:pt x="244983" y="592497"/>
                  <a:pt x="239171" y="604121"/>
                </a:cubicBezTo>
                <a:cubicBezTo>
                  <a:pt x="194685" y="693088"/>
                  <a:pt x="233086" y="582349"/>
                  <a:pt x="189853" y="690424"/>
                </a:cubicBezTo>
                <a:cubicBezTo>
                  <a:pt x="180199" y="714557"/>
                  <a:pt x="175750" y="740646"/>
                  <a:pt x="165193" y="764398"/>
                </a:cubicBezTo>
                <a:cubicBezTo>
                  <a:pt x="159175" y="777939"/>
                  <a:pt x="147161" y="788132"/>
                  <a:pt x="140534" y="801385"/>
                </a:cubicBezTo>
                <a:cubicBezTo>
                  <a:pt x="132296" y="817861"/>
                  <a:pt x="119034" y="873466"/>
                  <a:pt x="115874" y="887688"/>
                </a:cubicBezTo>
                <a:cubicBezTo>
                  <a:pt x="111328" y="908144"/>
                  <a:pt x="110172" y="929453"/>
                  <a:pt x="103545" y="949333"/>
                </a:cubicBezTo>
                <a:cubicBezTo>
                  <a:pt x="97733" y="966769"/>
                  <a:pt x="87105" y="982210"/>
                  <a:pt x="78885" y="998648"/>
                </a:cubicBezTo>
                <a:cubicBezTo>
                  <a:pt x="70665" y="1031525"/>
                  <a:pt x="59798" y="1063852"/>
                  <a:pt x="54226" y="1097280"/>
                </a:cubicBezTo>
                <a:cubicBezTo>
                  <a:pt x="27430" y="1258047"/>
                  <a:pt x="45378" y="1197798"/>
                  <a:pt x="17237" y="1282215"/>
                </a:cubicBezTo>
                <a:cubicBezTo>
                  <a:pt x="-7858" y="1482958"/>
                  <a:pt x="-3532" y="1406107"/>
                  <a:pt x="17237" y="1738388"/>
                </a:cubicBezTo>
                <a:cubicBezTo>
                  <a:pt x="18048" y="1751359"/>
                  <a:pt x="25457" y="1763046"/>
                  <a:pt x="29567" y="1775375"/>
                </a:cubicBezTo>
                <a:cubicBezTo>
                  <a:pt x="39545" y="1845224"/>
                  <a:pt x="37615" y="1852861"/>
                  <a:pt x="54226" y="1910994"/>
                </a:cubicBezTo>
                <a:cubicBezTo>
                  <a:pt x="57797" y="1923490"/>
                  <a:pt x="59347" y="1937168"/>
                  <a:pt x="66556" y="1947981"/>
                </a:cubicBezTo>
                <a:cubicBezTo>
                  <a:pt x="76228" y="1962489"/>
                  <a:pt x="91215" y="1972639"/>
                  <a:pt x="103545" y="1984968"/>
                </a:cubicBezTo>
                <a:cubicBezTo>
                  <a:pt x="111765" y="2005516"/>
                  <a:pt x="118306" y="2026818"/>
                  <a:pt x="128204" y="2046613"/>
                </a:cubicBezTo>
                <a:cubicBezTo>
                  <a:pt x="134831" y="2059866"/>
                  <a:pt x="147027" y="2069980"/>
                  <a:pt x="152864" y="2083599"/>
                </a:cubicBezTo>
                <a:cubicBezTo>
                  <a:pt x="159539" y="2099173"/>
                  <a:pt x="157615" y="2117759"/>
                  <a:pt x="165193" y="2132915"/>
                </a:cubicBezTo>
                <a:cubicBezTo>
                  <a:pt x="178447" y="2159422"/>
                  <a:pt x="205140" y="2178774"/>
                  <a:pt x="214512" y="2206889"/>
                </a:cubicBezTo>
                <a:cubicBezTo>
                  <a:pt x="243857" y="2294921"/>
                  <a:pt x="224752" y="2259237"/>
                  <a:pt x="263831" y="2317850"/>
                </a:cubicBezTo>
                <a:cubicBezTo>
                  <a:pt x="293398" y="2406552"/>
                  <a:pt x="257518" y="2295760"/>
                  <a:pt x="288490" y="2404153"/>
                </a:cubicBezTo>
                <a:cubicBezTo>
                  <a:pt x="292061" y="2416649"/>
                  <a:pt x="297250" y="2428644"/>
                  <a:pt x="300820" y="2441140"/>
                </a:cubicBezTo>
                <a:cubicBezTo>
                  <a:pt x="305475" y="2457433"/>
                  <a:pt x="308494" y="2474163"/>
                  <a:pt x="313149" y="2490456"/>
                </a:cubicBezTo>
                <a:cubicBezTo>
                  <a:pt x="316719" y="2502952"/>
                  <a:pt x="321908" y="2514947"/>
                  <a:pt x="325479" y="2527443"/>
                </a:cubicBezTo>
                <a:cubicBezTo>
                  <a:pt x="362749" y="2657879"/>
                  <a:pt x="303864" y="2474931"/>
                  <a:pt x="362468" y="2650733"/>
                </a:cubicBezTo>
                <a:lnTo>
                  <a:pt x="374798" y="2687720"/>
                </a:lnTo>
                <a:cubicBezTo>
                  <a:pt x="378908" y="2700049"/>
                  <a:pt x="381315" y="2713083"/>
                  <a:pt x="387127" y="2724707"/>
                </a:cubicBezTo>
                <a:cubicBezTo>
                  <a:pt x="404001" y="2758452"/>
                  <a:pt x="413212" y="2781969"/>
                  <a:pt x="436446" y="2811010"/>
                </a:cubicBezTo>
                <a:cubicBezTo>
                  <a:pt x="443708" y="2820087"/>
                  <a:pt x="451806" y="2828694"/>
                  <a:pt x="461106" y="2835668"/>
                </a:cubicBezTo>
                <a:cubicBezTo>
                  <a:pt x="484816" y="2853449"/>
                  <a:pt x="535084" y="2884984"/>
                  <a:pt x="535084" y="2884984"/>
                </a:cubicBezTo>
                <a:cubicBezTo>
                  <a:pt x="543304" y="2897313"/>
                  <a:pt x="548172" y="2912715"/>
                  <a:pt x="559743" y="2921971"/>
                </a:cubicBezTo>
                <a:cubicBezTo>
                  <a:pt x="569892" y="2930090"/>
                  <a:pt x="585107" y="2928488"/>
                  <a:pt x="596732" y="2934300"/>
                </a:cubicBezTo>
                <a:cubicBezTo>
                  <a:pt x="609986" y="2940927"/>
                  <a:pt x="620467" y="2952331"/>
                  <a:pt x="633721" y="2958958"/>
                </a:cubicBezTo>
                <a:cubicBezTo>
                  <a:pt x="660980" y="2972587"/>
                  <a:pt x="633721" y="2969232"/>
                  <a:pt x="633721" y="2971287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536" y="476672"/>
            <a:ext cx="398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S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87824" y="3933056"/>
            <a:ext cx="726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V-S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877193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6736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2557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 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any node</a:t>
            </a: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431814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2813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 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any node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85800" y="2578100"/>
            <a:ext cx="3632200" cy="3759200"/>
          </a:xfrm>
          <a:custGeom>
            <a:avLst/>
            <a:gdLst>
              <a:gd name="connsiteX0" fmla="*/ 2438400 w 3632200"/>
              <a:gd name="connsiteY0" fmla="*/ 495300 h 3759200"/>
              <a:gd name="connsiteX1" fmla="*/ 2438400 w 3632200"/>
              <a:gd name="connsiteY1" fmla="*/ 495300 h 3759200"/>
              <a:gd name="connsiteX2" fmla="*/ 2247900 w 3632200"/>
              <a:gd name="connsiteY2" fmla="*/ 266700 h 3759200"/>
              <a:gd name="connsiteX3" fmla="*/ 2197100 w 3632200"/>
              <a:gd name="connsiteY3" fmla="*/ 203200 h 3759200"/>
              <a:gd name="connsiteX4" fmla="*/ 2159000 w 3632200"/>
              <a:gd name="connsiteY4" fmla="*/ 165100 h 3759200"/>
              <a:gd name="connsiteX5" fmla="*/ 2133600 w 3632200"/>
              <a:gd name="connsiteY5" fmla="*/ 114300 h 3759200"/>
              <a:gd name="connsiteX6" fmla="*/ 2070100 w 3632200"/>
              <a:gd name="connsiteY6" fmla="*/ 38100 h 3759200"/>
              <a:gd name="connsiteX7" fmla="*/ 2032000 w 3632200"/>
              <a:gd name="connsiteY7" fmla="*/ 12700 h 3759200"/>
              <a:gd name="connsiteX8" fmla="*/ 1854200 w 3632200"/>
              <a:gd name="connsiteY8" fmla="*/ 0 h 3759200"/>
              <a:gd name="connsiteX9" fmla="*/ 1485900 w 3632200"/>
              <a:gd name="connsiteY9" fmla="*/ 12700 h 3759200"/>
              <a:gd name="connsiteX10" fmla="*/ 1320800 w 3632200"/>
              <a:gd name="connsiteY10" fmla="*/ 38100 h 3759200"/>
              <a:gd name="connsiteX11" fmla="*/ 812800 w 3632200"/>
              <a:gd name="connsiteY11" fmla="*/ 101600 h 3759200"/>
              <a:gd name="connsiteX12" fmla="*/ 774700 w 3632200"/>
              <a:gd name="connsiteY12" fmla="*/ 139700 h 3759200"/>
              <a:gd name="connsiteX13" fmla="*/ 673100 w 3632200"/>
              <a:gd name="connsiteY13" fmla="*/ 203200 h 3759200"/>
              <a:gd name="connsiteX14" fmla="*/ 609600 w 3632200"/>
              <a:gd name="connsiteY14" fmla="*/ 215900 h 3759200"/>
              <a:gd name="connsiteX15" fmla="*/ 495300 w 3632200"/>
              <a:gd name="connsiteY15" fmla="*/ 241300 h 3759200"/>
              <a:gd name="connsiteX16" fmla="*/ 393700 w 3632200"/>
              <a:gd name="connsiteY16" fmla="*/ 292100 h 3759200"/>
              <a:gd name="connsiteX17" fmla="*/ 330200 w 3632200"/>
              <a:gd name="connsiteY17" fmla="*/ 342900 h 3759200"/>
              <a:gd name="connsiteX18" fmla="*/ 254000 w 3632200"/>
              <a:gd name="connsiteY18" fmla="*/ 368300 h 3759200"/>
              <a:gd name="connsiteX19" fmla="*/ 215900 w 3632200"/>
              <a:gd name="connsiteY19" fmla="*/ 406400 h 3759200"/>
              <a:gd name="connsiteX20" fmla="*/ 165100 w 3632200"/>
              <a:gd name="connsiteY20" fmla="*/ 482600 h 3759200"/>
              <a:gd name="connsiteX21" fmla="*/ 127000 w 3632200"/>
              <a:gd name="connsiteY21" fmla="*/ 533400 h 3759200"/>
              <a:gd name="connsiteX22" fmla="*/ 114300 w 3632200"/>
              <a:gd name="connsiteY22" fmla="*/ 571500 h 3759200"/>
              <a:gd name="connsiteX23" fmla="*/ 76200 w 3632200"/>
              <a:gd name="connsiteY23" fmla="*/ 622300 h 3759200"/>
              <a:gd name="connsiteX24" fmla="*/ 50800 w 3632200"/>
              <a:gd name="connsiteY24" fmla="*/ 660400 h 3759200"/>
              <a:gd name="connsiteX25" fmla="*/ 38100 w 3632200"/>
              <a:gd name="connsiteY25" fmla="*/ 723900 h 3759200"/>
              <a:gd name="connsiteX26" fmla="*/ 12700 w 3632200"/>
              <a:gd name="connsiteY26" fmla="*/ 800100 h 3759200"/>
              <a:gd name="connsiteX27" fmla="*/ 0 w 3632200"/>
              <a:gd name="connsiteY27" fmla="*/ 939800 h 3759200"/>
              <a:gd name="connsiteX28" fmla="*/ 25400 w 3632200"/>
              <a:gd name="connsiteY28" fmla="*/ 1765300 h 3759200"/>
              <a:gd name="connsiteX29" fmla="*/ 50800 w 3632200"/>
              <a:gd name="connsiteY29" fmla="*/ 2044700 h 3759200"/>
              <a:gd name="connsiteX30" fmla="*/ 76200 w 3632200"/>
              <a:gd name="connsiteY30" fmla="*/ 2095500 h 3759200"/>
              <a:gd name="connsiteX31" fmla="*/ 88900 w 3632200"/>
              <a:gd name="connsiteY31" fmla="*/ 2197100 h 3759200"/>
              <a:gd name="connsiteX32" fmla="*/ 114300 w 3632200"/>
              <a:gd name="connsiteY32" fmla="*/ 2603500 h 3759200"/>
              <a:gd name="connsiteX33" fmla="*/ 139700 w 3632200"/>
              <a:gd name="connsiteY33" fmla="*/ 2679700 h 3759200"/>
              <a:gd name="connsiteX34" fmla="*/ 152400 w 3632200"/>
              <a:gd name="connsiteY34" fmla="*/ 2717800 h 3759200"/>
              <a:gd name="connsiteX35" fmla="*/ 241300 w 3632200"/>
              <a:gd name="connsiteY35" fmla="*/ 2819400 h 3759200"/>
              <a:gd name="connsiteX36" fmla="*/ 292100 w 3632200"/>
              <a:gd name="connsiteY36" fmla="*/ 2857500 h 3759200"/>
              <a:gd name="connsiteX37" fmla="*/ 342900 w 3632200"/>
              <a:gd name="connsiteY37" fmla="*/ 2908300 h 3759200"/>
              <a:gd name="connsiteX38" fmla="*/ 419100 w 3632200"/>
              <a:gd name="connsiteY38" fmla="*/ 2971800 h 3759200"/>
              <a:gd name="connsiteX39" fmla="*/ 469900 w 3632200"/>
              <a:gd name="connsiteY39" fmla="*/ 3060700 h 3759200"/>
              <a:gd name="connsiteX40" fmla="*/ 508000 w 3632200"/>
              <a:gd name="connsiteY40" fmla="*/ 3098800 h 3759200"/>
              <a:gd name="connsiteX41" fmla="*/ 558800 w 3632200"/>
              <a:gd name="connsiteY41" fmla="*/ 3175000 h 3759200"/>
              <a:gd name="connsiteX42" fmla="*/ 635000 w 3632200"/>
              <a:gd name="connsiteY42" fmla="*/ 3251200 h 3759200"/>
              <a:gd name="connsiteX43" fmla="*/ 749300 w 3632200"/>
              <a:gd name="connsiteY43" fmla="*/ 3378200 h 3759200"/>
              <a:gd name="connsiteX44" fmla="*/ 838200 w 3632200"/>
              <a:gd name="connsiteY44" fmla="*/ 3441700 h 3759200"/>
              <a:gd name="connsiteX45" fmla="*/ 863600 w 3632200"/>
              <a:gd name="connsiteY45" fmla="*/ 3479800 h 3759200"/>
              <a:gd name="connsiteX46" fmla="*/ 901700 w 3632200"/>
              <a:gd name="connsiteY46" fmla="*/ 3492500 h 3759200"/>
              <a:gd name="connsiteX47" fmla="*/ 952500 w 3632200"/>
              <a:gd name="connsiteY47" fmla="*/ 3517900 h 3759200"/>
              <a:gd name="connsiteX48" fmla="*/ 1003300 w 3632200"/>
              <a:gd name="connsiteY48" fmla="*/ 3530600 h 3759200"/>
              <a:gd name="connsiteX49" fmla="*/ 1181100 w 3632200"/>
              <a:gd name="connsiteY49" fmla="*/ 3606800 h 3759200"/>
              <a:gd name="connsiteX50" fmla="*/ 1257300 w 3632200"/>
              <a:gd name="connsiteY50" fmla="*/ 3644900 h 3759200"/>
              <a:gd name="connsiteX51" fmla="*/ 1333500 w 3632200"/>
              <a:gd name="connsiteY51" fmla="*/ 3670300 h 3759200"/>
              <a:gd name="connsiteX52" fmla="*/ 1384300 w 3632200"/>
              <a:gd name="connsiteY52" fmla="*/ 3695700 h 3759200"/>
              <a:gd name="connsiteX53" fmla="*/ 1473200 w 3632200"/>
              <a:gd name="connsiteY53" fmla="*/ 3721100 h 3759200"/>
              <a:gd name="connsiteX54" fmla="*/ 1511300 w 3632200"/>
              <a:gd name="connsiteY54" fmla="*/ 3733800 h 3759200"/>
              <a:gd name="connsiteX55" fmla="*/ 1587500 w 3632200"/>
              <a:gd name="connsiteY55" fmla="*/ 3746500 h 3759200"/>
              <a:gd name="connsiteX56" fmla="*/ 1638300 w 3632200"/>
              <a:gd name="connsiteY56" fmla="*/ 3759200 h 3759200"/>
              <a:gd name="connsiteX57" fmla="*/ 1828800 w 3632200"/>
              <a:gd name="connsiteY57" fmla="*/ 3746500 h 3759200"/>
              <a:gd name="connsiteX58" fmla="*/ 1955800 w 3632200"/>
              <a:gd name="connsiteY58" fmla="*/ 3683000 h 3759200"/>
              <a:gd name="connsiteX59" fmla="*/ 2032000 w 3632200"/>
              <a:gd name="connsiteY59" fmla="*/ 3657600 h 3759200"/>
              <a:gd name="connsiteX60" fmla="*/ 2095500 w 3632200"/>
              <a:gd name="connsiteY60" fmla="*/ 3644900 h 3759200"/>
              <a:gd name="connsiteX61" fmla="*/ 2146300 w 3632200"/>
              <a:gd name="connsiteY61" fmla="*/ 3632200 h 3759200"/>
              <a:gd name="connsiteX62" fmla="*/ 2235200 w 3632200"/>
              <a:gd name="connsiteY62" fmla="*/ 3619500 h 3759200"/>
              <a:gd name="connsiteX63" fmla="*/ 2286000 w 3632200"/>
              <a:gd name="connsiteY63" fmla="*/ 3606800 h 3759200"/>
              <a:gd name="connsiteX64" fmla="*/ 2387600 w 3632200"/>
              <a:gd name="connsiteY64" fmla="*/ 3594100 h 3759200"/>
              <a:gd name="connsiteX65" fmla="*/ 2451100 w 3632200"/>
              <a:gd name="connsiteY65" fmla="*/ 3581400 h 3759200"/>
              <a:gd name="connsiteX66" fmla="*/ 2565400 w 3632200"/>
              <a:gd name="connsiteY66" fmla="*/ 3568700 h 3759200"/>
              <a:gd name="connsiteX67" fmla="*/ 2692400 w 3632200"/>
              <a:gd name="connsiteY67" fmla="*/ 3543300 h 3759200"/>
              <a:gd name="connsiteX68" fmla="*/ 2781300 w 3632200"/>
              <a:gd name="connsiteY68" fmla="*/ 3530600 h 3759200"/>
              <a:gd name="connsiteX69" fmla="*/ 2921000 w 3632200"/>
              <a:gd name="connsiteY69" fmla="*/ 3479800 h 3759200"/>
              <a:gd name="connsiteX70" fmla="*/ 2959100 w 3632200"/>
              <a:gd name="connsiteY70" fmla="*/ 3467100 h 3759200"/>
              <a:gd name="connsiteX71" fmla="*/ 3022600 w 3632200"/>
              <a:gd name="connsiteY71" fmla="*/ 3403600 h 3759200"/>
              <a:gd name="connsiteX72" fmla="*/ 3136900 w 3632200"/>
              <a:gd name="connsiteY72" fmla="*/ 3327400 h 3759200"/>
              <a:gd name="connsiteX73" fmla="*/ 3213100 w 3632200"/>
              <a:gd name="connsiteY73" fmla="*/ 3263900 h 3759200"/>
              <a:gd name="connsiteX74" fmla="*/ 3276600 w 3632200"/>
              <a:gd name="connsiteY74" fmla="*/ 3251200 h 3759200"/>
              <a:gd name="connsiteX75" fmla="*/ 3416300 w 3632200"/>
              <a:gd name="connsiteY75" fmla="*/ 3225800 h 3759200"/>
              <a:gd name="connsiteX76" fmla="*/ 3454400 w 3632200"/>
              <a:gd name="connsiteY76" fmla="*/ 3200400 h 3759200"/>
              <a:gd name="connsiteX77" fmla="*/ 3543300 w 3632200"/>
              <a:gd name="connsiteY77" fmla="*/ 3136900 h 3759200"/>
              <a:gd name="connsiteX78" fmla="*/ 3568700 w 3632200"/>
              <a:gd name="connsiteY78" fmla="*/ 3098800 h 3759200"/>
              <a:gd name="connsiteX79" fmla="*/ 3606800 w 3632200"/>
              <a:gd name="connsiteY79" fmla="*/ 3048000 h 3759200"/>
              <a:gd name="connsiteX80" fmla="*/ 3632200 w 3632200"/>
              <a:gd name="connsiteY80" fmla="*/ 2959100 h 3759200"/>
              <a:gd name="connsiteX81" fmla="*/ 3606800 w 3632200"/>
              <a:gd name="connsiteY81" fmla="*/ 2286000 h 3759200"/>
              <a:gd name="connsiteX82" fmla="*/ 3594100 w 3632200"/>
              <a:gd name="connsiteY82" fmla="*/ 2235200 h 3759200"/>
              <a:gd name="connsiteX83" fmla="*/ 3568700 w 3632200"/>
              <a:gd name="connsiteY83" fmla="*/ 2159000 h 3759200"/>
              <a:gd name="connsiteX84" fmla="*/ 3530600 w 3632200"/>
              <a:gd name="connsiteY84" fmla="*/ 2133600 h 3759200"/>
              <a:gd name="connsiteX85" fmla="*/ 3441700 w 3632200"/>
              <a:gd name="connsiteY85" fmla="*/ 2108200 h 3759200"/>
              <a:gd name="connsiteX86" fmla="*/ 3365500 w 3632200"/>
              <a:gd name="connsiteY86" fmla="*/ 2082800 h 3759200"/>
              <a:gd name="connsiteX87" fmla="*/ 3263900 w 3632200"/>
              <a:gd name="connsiteY87" fmla="*/ 2057400 h 3759200"/>
              <a:gd name="connsiteX88" fmla="*/ 3225800 w 3632200"/>
              <a:gd name="connsiteY88" fmla="*/ 2032000 h 3759200"/>
              <a:gd name="connsiteX89" fmla="*/ 3187700 w 3632200"/>
              <a:gd name="connsiteY89" fmla="*/ 1993900 h 3759200"/>
              <a:gd name="connsiteX90" fmla="*/ 3124200 w 3632200"/>
              <a:gd name="connsiteY90" fmla="*/ 1981200 h 3759200"/>
              <a:gd name="connsiteX91" fmla="*/ 3035300 w 3632200"/>
              <a:gd name="connsiteY91" fmla="*/ 1917700 h 3759200"/>
              <a:gd name="connsiteX92" fmla="*/ 2959100 w 3632200"/>
              <a:gd name="connsiteY92" fmla="*/ 1854200 h 3759200"/>
              <a:gd name="connsiteX93" fmla="*/ 2933700 w 3632200"/>
              <a:gd name="connsiteY93" fmla="*/ 1816100 h 3759200"/>
              <a:gd name="connsiteX94" fmla="*/ 2806700 w 3632200"/>
              <a:gd name="connsiteY94" fmla="*/ 1752600 h 3759200"/>
              <a:gd name="connsiteX95" fmla="*/ 2755900 w 3632200"/>
              <a:gd name="connsiteY95" fmla="*/ 1676400 h 3759200"/>
              <a:gd name="connsiteX96" fmla="*/ 2705100 w 3632200"/>
              <a:gd name="connsiteY96" fmla="*/ 1600200 h 3759200"/>
              <a:gd name="connsiteX97" fmla="*/ 2654300 w 3632200"/>
              <a:gd name="connsiteY97" fmla="*/ 1536700 h 3759200"/>
              <a:gd name="connsiteX98" fmla="*/ 2590800 w 3632200"/>
              <a:gd name="connsiteY98" fmla="*/ 1422400 h 3759200"/>
              <a:gd name="connsiteX99" fmla="*/ 2578100 w 3632200"/>
              <a:gd name="connsiteY99" fmla="*/ 1384300 h 3759200"/>
              <a:gd name="connsiteX100" fmla="*/ 2552700 w 3632200"/>
              <a:gd name="connsiteY100" fmla="*/ 1244600 h 3759200"/>
              <a:gd name="connsiteX101" fmla="*/ 2501900 w 3632200"/>
              <a:gd name="connsiteY101" fmla="*/ 1155700 h 3759200"/>
              <a:gd name="connsiteX102" fmla="*/ 2489200 w 3632200"/>
              <a:gd name="connsiteY102" fmla="*/ 1117600 h 3759200"/>
              <a:gd name="connsiteX103" fmla="*/ 2451100 w 3632200"/>
              <a:gd name="connsiteY103" fmla="*/ 1041400 h 3759200"/>
              <a:gd name="connsiteX104" fmla="*/ 2451100 w 3632200"/>
              <a:gd name="connsiteY104" fmla="*/ 711200 h 3759200"/>
              <a:gd name="connsiteX105" fmla="*/ 2476500 w 3632200"/>
              <a:gd name="connsiteY105" fmla="*/ 673100 h 3759200"/>
              <a:gd name="connsiteX106" fmla="*/ 2463800 w 3632200"/>
              <a:gd name="connsiteY106" fmla="*/ 571500 h 3759200"/>
              <a:gd name="connsiteX107" fmla="*/ 2438400 w 3632200"/>
              <a:gd name="connsiteY107" fmla="*/ 533400 h 3759200"/>
              <a:gd name="connsiteX108" fmla="*/ 2438400 w 3632200"/>
              <a:gd name="connsiteY108" fmla="*/ 495300 h 37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632200" h="3759200">
                <a:moveTo>
                  <a:pt x="2438400" y="495300"/>
                </a:moveTo>
                <a:lnTo>
                  <a:pt x="2438400" y="495300"/>
                </a:lnTo>
                <a:cubicBezTo>
                  <a:pt x="2189644" y="223929"/>
                  <a:pt x="2376098" y="442972"/>
                  <a:pt x="2247900" y="266700"/>
                </a:cubicBezTo>
                <a:cubicBezTo>
                  <a:pt x="2231957" y="244778"/>
                  <a:pt x="2214950" y="223600"/>
                  <a:pt x="2197100" y="203200"/>
                </a:cubicBezTo>
                <a:cubicBezTo>
                  <a:pt x="2185273" y="189683"/>
                  <a:pt x="2169439" y="179715"/>
                  <a:pt x="2159000" y="165100"/>
                </a:cubicBezTo>
                <a:cubicBezTo>
                  <a:pt x="2147996" y="149694"/>
                  <a:pt x="2142993" y="130738"/>
                  <a:pt x="2133600" y="114300"/>
                </a:cubicBezTo>
                <a:cubicBezTo>
                  <a:pt x="2115436" y="82514"/>
                  <a:pt x="2098755" y="61979"/>
                  <a:pt x="2070100" y="38100"/>
                </a:cubicBezTo>
                <a:cubicBezTo>
                  <a:pt x="2058374" y="28329"/>
                  <a:pt x="2047031" y="15353"/>
                  <a:pt x="2032000" y="12700"/>
                </a:cubicBezTo>
                <a:cubicBezTo>
                  <a:pt x="1973486" y="2374"/>
                  <a:pt x="1913467" y="4233"/>
                  <a:pt x="1854200" y="0"/>
                </a:cubicBezTo>
                <a:lnTo>
                  <a:pt x="1485900" y="12700"/>
                </a:lnTo>
                <a:cubicBezTo>
                  <a:pt x="1344042" y="20368"/>
                  <a:pt x="1429682" y="23582"/>
                  <a:pt x="1320800" y="38100"/>
                </a:cubicBezTo>
                <a:lnTo>
                  <a:pt x="812800" y="101600"/>
                </a:lnTo>
                <a:cubicBezTo>
                  <a:pt x="800100" y="114300"/>
                  <a:pt x="788337" y="128011"/>
                  <a:pt x="774700" y="139700"/>
                </a:cubicBezTo>
                <a:cubicBezTo>
                  <a:pt x="747050" y="163400"/>
                  <a:pt x="708580" y="191373"/>
                  <a:pt x="673100" y="203200"/>
                </a:cubicBezTo>
                <a:cubicBezTo>
                  <a:pt x="652622" y="210026"/>
                  <a:pt x="630707" y="211377"/>
                  <a:pt x="609600" y="215900"/>
                </a:cubicBezTo>
                <a:lnTo>
                  <a:pt x="495300" y="241300"/>
                </a:lnTo>
                <a:cubicBezTo>
                  <a:pt x="461433" y="258233"/>
                  <a:pt x="425947" y="272256"/>
                  <a:pt x="393700" y="292100"/>
                </a:cubicBezTo>
                <a:cubicBezTo>
                  <a:pt x="370614" y="306306"/>
                  <a:pt x="353997" y="329920"/>
                  <a:pt x="330200" y="342900"/>
                </a:cubicBezTo>
                <a:cubicBezTo>
                  <a:pt x="306695" y="355721"/>
                  <a:pt x="279400" y="359833"/>
                  <a:pt x="254000" y="368300"/>
                </a:cubicBezTo>
                <a:cubicBezTo>
                  <a:pt x="241300" y="381000"/>
                  <a:pt x="226927" y="392223"/>
                  <a:pt x="215900" y="406400"/>
                </a:cubicBezTo>
                <a:cubicBezTo>
                  <a:pt x="197158" y="430497"/>
                  <a:pt x="183416" y="458178"/>
                  <a:pt x="165100" y="482600"/>
                </a:cubicBezTo>
                <a:lnTo>
                  <a:pt x="127000" y="533400"/>
                </a:lnTo>
                <a:cubicBezTo>
                  <a:pt x="122767" y="546100"/>
                  <a:pt x="120942" y="559877"/>
                  <a:pt x="114300" y="571500"/>
                </a:cubicBezTo>
                <a:cubicBezTo>
                  <a:pt x="103798" y="589878"/>
                  <a:pt x="88503" y="605076"/>
                  <a:pt x="76200" y="622300"/>
                </a:cubicBezTo>
                <a:cubicBezTo>
                  <a:pt x="67328" y="634720"/>
                  <a:pt x="59267" y="647700"/>
                  <a:pt x="50800" y="660400"/>
                </a:cubicBezTo>
                <a:cubicBezTo>
                  <a:pt x="46567" y="681567"/>
                  <a:pt x="43780" y="703075"/>
                  <a:pt x="38100" y="723900"/>
                </a:cubicBezTo>
                <a:cubicBezTo>
                  <a:pt x="31055" y="749731"/>
                  <a:pt x="17353" y="773733"/>
                  <a:pt x="12700" y="800100"/>
                </a:cubicBezTo>
                <a:cubicBezTo>
                  <a:pt x="4574" y="846147"/>
                  <a:pt x="4233" y="893233"/>
                  <a:pt x="0" y="939800"/>
                </a:cubicBezTo>
                <a:cubicBezTo>
                  <a:pt x="9750" y="1388291"/>
                  <a:pt x="4406" y="1418907"/>
                  <a:pt x="25400" y="1765300"/>
                </a:cubicBezTo>
                <a:cubicBezTo>
                  <a:pt x="26325" y="1780556"/>
                  <a:pt x="38891" y="1997063"/>
                  <a:pt x="50800" y="2044700"/>
                </a:cubicBezTo>
                <a:cubicBezTo>
                  <a:pt x="55392" y="2063067"/>
                  <a:pt x="67733" y="2078567"/>
                  <a:pt x="76200" y="2095500"/>
                </a:cubicBezTo>
                <a:cubicBezTo>
                  <a:pt x="80433" y="2129367"/>
                  <a:pt x="86835" y="2163032"/>
                  <a:pt x="88900" y="2197100"/>
                </a:cubicBezTo>
                <a:cubicBezTo>
                  <a:pt x="91039" y="2232392"/>
                  <a:pt x="89944" y="2497957"/>
                  <a:pt x="114300" y="2603500"/>
                </a:cubicBezTo>
                <a:cubicBezTo>
                  <a:pt x="120320" y="2629588"/>
                  <a:pt x="131233" y="2654300"/>
                  <a:pt x="139700" y="2679700"/>
                </a:cubicBezTo>
                <a:cubicBezTo>
                  <a:pt x="143933" y="2692400"/>
                  <a:pt x="144037" y="2707347"/>
                  <a:pt x="152400" y="2717800"/>
                </a:cubicBezTo>
                <a:cubicBezTo>
                  <a:pt x="182991" y="2756039"/>
                  <a:pt x="204857" y="2788163"/>
                  <a:pt x="241300" y="2819400"/>
                </a:cubicBezTo>
                <a:cubicBezTo>
                  <a:pt x="257371" y="2833175"/>
                  <a:pt x="276170" y="2843562"/>
                  <a:pt x="292100" y="2857500"/>
                </a:cubicBezTo>
                <a:cubicBezTo>
                  <a:pt x="310122" y="2873269"/>
                  <a:pt x="324718" y="2892715"/>
                  <a:pt x="342900" y="2908300"/>
                </a:cubicBezTo>
                <a:cubicBezTo>
                  <a:pt x="401175" y="2958250"/>
                  <a:pt x="364052" y="2905742"/>
                  <a:pt x="419100" y="2971800"/>
                </a:cubicBezTo>
                <a:cubicBezTo>
                  <a:pt x="479094" y="3043792"/>
                  <a:pt x="407792" y="2973748"/>
                  <a:pt x="469900" y="3060700"/>
                </a:cubicBezTo>
                <a:cubicBezTo>
                  <a:pt x="480339" y="3075315"/>
                  <a:pt x="496973" y="3084623"/>
                  <a:pt x="508000" y="3098800"/>
                </a:cubicBezTo>
                <a:cubicBezTo>
                  <a:pt x="526742" y="3122897"/>
                  <a:pt x="537214" y="3153414"/>
                  <a:pt x="558800" y="3175000"/>
                </a:cubicBezTo>
                <a:cubicBezTo>
                  <a:pt x="584200" y="3200400"/>
                  <a:pt x="615075" y="3221312"/>
                  <a:pt x="635000" y="3251200"/>
                </a:cubicBezTo>
                <a:cubicBezTo>
                  <a:pt x="683646" y="3324169"/>
                  <a:pt x="649607" y="3278507"/>
                  <a:pt x="749300" y="3378200"/>
                </a:cubicBezTo>
                <a:cubicBezTo>
                  <a:pt x="809566" y="3438466"/>
                  <a:pt x="777382" y="3421427"/>
                  <a:pt x="838200" y="3441700"/>
                </a:cubicBezTo>
                <a:cubicBezTo>
                  <a:pt x="846667" y="3454400"/>
                  <a:pt x="851681" y="3470265"/>
                  <a:pt x="863600" y="3479800"/>
                </a:cubicBezTo>
                <a:cubicBezTo>
                  <a:pt x="874053" y="3488163"/>
                  <a:pt x="889395" y="3487227"/>
                  <a:pt x="901700" y="3492500"/>
                </a:cubicBezTo>
                <a:cubicBezTo>
                  <a:pt x="919101" y="3499958"/>
                  <a:pt x="934773" y="3511253"/>
                  <a:pt x="952500" y="3517900"/>
                </a:cubicBezTo>
                <a:cubicBezTo>
                  <a:pt x="968843" y="3524029"/>
                  <a:pt x="987032" y="3524274"/>
                  <a:pt x="1003300" y="3530600"/>
                </a:cubicBezTo>
                <a:cubicBezTo>
                  <a:pt x="1063396" y="3553971"/>
                  <a:pt x="1123427" y="3577964"/>
                  <a:pt x="1181100" y="3606800"/>
                </a:cubicBezTo>
                <a:cubicBezTo>
                  <a:pt x="1206500" y="3619500"/>
                  <a:pt x="1231086" y="3633978"/>
                  <a:pt x="1257300" y="3644900"/>
                </a:cubicBezTo>
                <a:cubicBezTo>
                  <a:pt x="1282014" y="3655198"/>
                  <a:pt x="1308641" y="3660356"/>
                  <a:pt x="1333500" y="3670300"/>
                </a:cubicBezTo>
                <a:cubicBezTo>
                  <a:pt x="1351078" y="3677331"/>
                  <a:pt x="1366899" y="3688242"/>
                  <a:pt x="1384300" y="3695700"/>
                </a:cubicBezTo>
                <a:cubicBezTo>
                  <a:pt x="1414750" y="3708750"/>
                  <a:pt x="1440977" y="3711893"/>
                  <a:pt x="1473200" y="3721100"/>
                </a:cubicBezTo>
                <a:cubicBezTo>
                  <a:pt x="1486072" y="3724778"/>
                  <a:pt x="1498232" y="3730896"/>
                  <a:pt x="1511300" y="3733800"/>
                </a:cubicBezTo>
                <a:cubicBezTo>
                  <a:pt x="1536437" y="3739386"/>
                  <a:pt x="1562250" y="3741450"/>
                  <a:pt x="1587500" y="3746500"/>
                </a:cubicBezTo>
                <a:cubicBezTo>
                  <a:pt x="1604616" y="3749923"/>
                  <a:pt x="1621367" y="3754967"/>
                  <a:pt x="1638300" y="3759200"/>
                </a:cubicBezTo>
                <a:cubicBezTo>
                  <a:pt x="1701800" y="3754967"/>
                  <a:pt x="1766916" y="3761352"/>
                  <a:pt x="1828800" y="3746500"/>
                </a:cubicBezTo>
                <a:cubicBezTo>
                  <a:pt x="1874823" y="3735454"/>
                  <a:pt x="1910899" y="3697967"/>
                  <a:pt x="1955800" y="3683000"/>
                </a:cubicBezTo>
                <a:cubicBezTo>
                  <a:pt x="1981200" y="3674533"/>
                  <a:pt x="2006169" y="3664645"/>
                  <a:pt x="2032000" y="3657600"/>
                </a:cubicBezTo>
                <a:cubicBezTo>
                  <a:pt x="2052825" y="3651920"/>
                  <a:pt x="2074428" y="3649583"/>
                  <a:pt x="2095500" y="3644900"/>
                </a:cubicBezTo>
                <a:cubicBezTo>
                  <a:pt x="2112539" y="3641114"/>
                  <a:pt x="2129127" y="3635322"/>
                  <a:pt x="2146300" y="3632200"/>
                </a:cubicBezTo>
                <a:cubicBezTo>
                  <a:pt x="2175751" y="3626845"/>
                  <a:pt x="2205749" y="3624855"/>
                  <a:pt x="2235200" y="3619500"/>
                </a:cubicBezTo>
                <a:cubicBezTo>
                  <a:pt x="2252373" y="3616378"/>
                  <a:pt x="2268783" y="3609669"/>
                  <a:pt x="2286000" y="3606800"/>
                </a:cubicBezTo>
                <a:cubicBezTo>
                  <a:pt x="2319666" y="3601189"/>
                  <a:pt x="2353867" y="3599290"/>
                  <a:pt x="2387600" y="3594100"/>
                </a:cubicBezTo>
                <a:cubicBezTo>
                  <a:pt x="2408935" y="3590818"/>
                  <a:pt x="2429731" y="3584453"/>
                  <a:pt x="2451100" y="3581400"/>
                </a:cubicBezTo>
                <a:cubicBezTo>
                  <a:pt x="2489049" y="3575979"/>
                  <a:pt x="2527535" y="3574679"/>
                  <a:pt x="2565400" y="3568700"/>
                </a:cubicBezTo>
                <a:cubicBezTo>
                  <a:pt x="2608043" y="3561967"/>
                  <a:pt x="2649662" y="3549405"/>
                  <a:pt x="2692400" y="3543300"/>
                </a:cubicBezTo>
                <a:lnTo>
                  <a:pt x="2781300" y="3530600"/>
                </a:lnTo>
                <a:cubicBezTo>
                  <a:pt x="2869659" y="3495256"/>
                  <a:pt x="2823173" y="3512409"/>
                  <a:pt x="2921000" y="3479800"/>
                </a:cubicBezTo>
                <a:lnTo>
                  <a:pt x="2959100" y="3467100"/>
                </a:lnTo>
                <a:cubicBezTo>
                  <a:pt x="2980267" y="3445933"/>
                  <a:pt x="2999062" y="3422094"/>
                  <a:pt x="3022600" y="3403600"/>
                </a:cubicBezTo>
                <a:cubicBezTo>
                  <a:pt x="3058606" y="3375310"/>
                  <a:pt x="3104521" y="3359779"/>
                  <a:pt x="3136900" y="3327400"/>
                </a:cubicBezTo>
                <a:cubicBezTo>
                  <a:pt x="3156665" y="3307635"/>
                  <a:pt x="3184810" y="3274509"/>
                  <a:pt x="3213100" y="3263900"/>
                </a:cubicBezTo>
                <a:cubicBezTo>
                  <a:pt x="3233311" y="3256321"/>
                  <a:pt x="3255528" y="3255883"/>
                  <a:pt x="3276600" y="3251200"/>
                </a:cubicBezTo>
                <a:cubicBezTo>
                  <a:pt x="3384385" y="3227248"/>
                  <a:pt x="3262197" y="3247815"/>
                  <a:pt x="3416300" y="3225800"/>
                </a:cubicBezTo>
                <a:cubicBezTo>
                  <a:pt x="3429000" y="3217333"/>
                  <a:pt x="3441980" y="3209272"/>
                  <a:pt x="3454400" y="3200400"/>
                </a:cubicBezTo>
                <a:cubicBezTo>
                  <a:pt x="3564669" y="3121636"/>
                  <a:pt x="3453510" y="3196760"/>
                  <a:pt x="3543300" y="3136900"/>
                </a:cubicBezTo>
                <a:cubicBezTo>
                  <a:pt x="3551767" y="3124200"/>
                  <a:pt x="3559828" y="3111220"/>
                  <a:pt x="3568700" y="3098800"/>
                </a:cubicBezTo>
                <a:cubicBezTo>
                  <a:pt x="3581003" y="3081576"/>
                  <a:pt x="3596298" y="3066378"/>
                  <a:pt x="3606800" y="3048000"/>
                </a:cubicBezTo>
                <a:cubicBezTo>
                  <a:pt x="3614898" y="3033829"/>
                  <a:pt x="3629451" y="2970097"/>
                  <a:pt x="3632200" y="2959100"/>
                </a:cubicBezTo>
                <a:cubicBezTo>
                  <a:pt x="3623733" y="2734733"/>
                  <a:pt x="3618601" y="2510216"/>
                  <a:pt x="3606800" y="2286000"/>
                </a:cubicBezTo>
                <a:cubicBezTo>
                  <a:pt x="3605883" y="2268570"/>
                  <a:pt x="3599116" y="2251918"/>
                  <a:pt x="3594100" y="2235200"/>
                </a:cubicBezTo>
                <a:cubicBezTo>
                  <a:pt x="3586407" y="2209555"/>
                  <a:pt x="3590977" y="2173852"/>
                  <a:pt x="3568700" y="2159000"/>
                </a:cubicBezTo>
                <a:cubicBezTo>
                  <a:pt x="3556000" y="2150533"/>
                  <a:pt x="3544252" y="2140426"/>
                  <a:pt x="3530600" y="2133600"/>
                </a:cubicBezTo>
                <a:cubicBezTo>
                  <a:pt x="3509260" y="2122930"/>
                  <a:pt x="3462045" y="2114304"/>
                  <a:pt x="3441700" y="2108200"/>
                </a:cubicBezTo>
                <a:cubicBezTo>
                  <a:pt x="3416055" y="2100507"/>
                  <a:pt x="3391754" y="2088051"/>
                  <a:pt x="3365500" y="2082800"/>
                </a:cubicBezTo>
                <a:cubicBezTo>
                  <a:pt x="3341348" y="2077970"/>
                  <a:pt x="3289935" y="2070417"/>
                  <a:pt x="3263900" y="2057400"/>
                </a:cubicBezTo>
                <a:cubicBezTo>
                  <a:pt x="3250248" y="2050574"/>
                  <a:pt x="3237526" y="2041771"/>
                  <a:pt x="3225800" y="2032000"/>
                </a:cubicBezTo>
                <a:cubicBezTo>
                  <a:pt x="3212002" y="2020502"/>
                  <a:pt x="3203764" y="2001932"/>
                  <a:pt x="3187700" y="1993900"/>
                </a:cubicBezTo>
                <a:cubicBezTo>
                  <a:pt x="3168393" y="1984247"/>
                  <a:pt x="3145367" y="1985433"/>
                  <a:pt x="3124200" y="1981200"/>
                </a:cubicBezTo>
                <a:cubicBezTo>
                  <a:pt x="3094047" y="1961098"/>
                  <a:pt x="3062867" y="1941329"/>
                  <a:pt x="3035300" y="1917700"/>
                </a:cubicBezTo>
                <a:cubicBezTo>
                  <a:pt x="2949737" y="1844361"/>
                  <a:pt x="3043307" y="1910338"/>
                  <a:pt x="2959100" y="1854200"/>
                </a:cubicBezTo>
                <a:cubicBezTo>
                  <a:pt x="2950633" y="1841500"/>
                  <a:pt x="2947043" y="1823513"/>
                  <a:pt x="2933700" y="1816100"/>
                </a:cubicBezTo>
                <a:cubicBezTo>
                  <a:pt x="2828509" y="1757661"/>
                  <a:pt x="2866022" y="1828871"/>
                  <a:pt x="2806700" y="1752600"/>
                </a:cubicBezTo>
                <a:cubicBezTo>
                  <a:pt x="2787958" y="1728503"/>
                  <a:pt x="2772833" y="1701800"/>
                  <a:pt x="2755900" y="1676400"/>
                </a:cubicBezTo>
                <a:cubicBezTo>
                  <a:pt x="2738967" y="1651000"/>
                  <a:pt x="2714753" y="1629160"/>
                  <a:pt x="2705100" y="1600200"/>
                </a:cubicBezTo>
                <a:cubicBezTo>
                  <a:pt x="2687573" y="1547620"/>
                  <a:pt x="2703539" y="1569526"/>
                  <a:pt x="2654300" y="1536700"/>
                </a:cubicBezTo>
                <a:cubicBezTo>
                  <a:pt x="2630215" y="1496558"/>
                  <a:pt x="2609020" y="1464912"/>
                  <a:pt x="2590800" y="1422400"/>
                </a:cubicBezTo>
                <a:cubicBezTo>
                  <a:pt x="2585527" y="1410095"/>
                  <a:pt x="2582333" y="1397000"/>
                  <a:pt x="2578100" y="1384300"/>
                </a:cubicBezTo>
                <a:cubicBezTo>
                  <a:pt x="2570786" y="1325789"/>
                  <a:pt x="2573429" y="1292968"/>
                  <a:pt x="2552700" y="1244600"/>
                </a:cubicBezTo>
                <a:cubicBezTo>
                  <a:pt x="2485904" y="1088743"/>
                  <a:pt x="2565673" y="1283245"/>
                  <a:pt x="2501900" y="1155700"/>
                </a:cubicBezTo>
                <a:cubicBezTo>
                  <a:pt x="2495913" y="1143726"/>
                  <a:pt x="2495187" y="1129574"/>
                  <a:pt x="2489200" y="1117600"/>
                </a:cubicBezTo>
                <a:cubicBezTo>
                  <a:pt x="2439961" y="1019123"/>
                  <a:pt x="2483022" y="1137165"/>
                  <a:pt x="2451100" y="1041400"/>
                </a:cubicBezTo>
                <a:cubicBezTo>
                  <a:pt x="2433720" y="902359"/>
                  <a:pt x="2425805" y="888264"/>
                  <a:pt x="2451100" y="711200"/>
                </a:cubicBezTo>
                <a:cubicBezTo>
                  <a:pt x="2453259" y="696090"/>
                  <a:pt x="2468033" y="685800"/>
                  <a:pt x="2476500" y="673100"/>
                </a:cubicBezTo>
                <a:cubicBezTo>
                  <a:pt x="2472267" y="639233"/>
                  <a:pt x="2472780" y="604428"/>
                  <a:pt x="2463800" y="571500"/>
                </a:cubicBezTo>
                <a:cubicBezTo>
                  <a:pt x="2459784" y="556774"/>
                  <a:pt x="2444599" y="547348"/>
                  <a:pt x="2438400" y="533400"/>
                </a:cubicBezTo>
                <a:cubicBezTo>
                  <a:pt x="2427526" y="508934"/>
                  <a:pt x="2438400" y="501650"/>
                  <a:pt x="2438400" y="4953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47702" y="3286145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8690064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750404" y="1196752"/>
            <a:ext cx="7571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 E)</a:t>
            </a:r>
          </a:p>
          <a:p>
            <a:pPr algn="ctr"/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tr-TR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w : E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 R ,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assigns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195736" y="3501008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0" name="Düz Bağlayıcı 29"/>
          <p:cNvCxnSpPr>
            <a:endCxn id="27" idx="1"/>
          </p:cNvCxnSpPr>
          <p:nvPr/>
        </p:nvCxnSpPr>
        <p:spPr>
          <a:xfrm>
            <a:off x="2339752" y="3645024"/>
            <a:ext cx="531763" cy="105209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63688" y="3140968"/>
            <a:ext cx="109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Istanbul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9952" y="3299454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35896" y="2939414"/>
            <a:ext cx="1178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Eskisehir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2841645" y="4667606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73730" y="4787860"/>
            <a:ext cx="946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Ankara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798608" y="5026623"/>
            <a:ext cx="203966" cy="151431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85925" y="5167739"/>
            <a:ext cx="806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Konya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6092043" y="4077072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02901" y="400506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Antalya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5" name="Düz Bağlayıcı 29"/>
          <p:cNvCxnSpPr>
            <a:endCxn id="23" idx="2"/>
          </p:cNvCxnSpPr>
          <p:nvPr/>
        </p:nvCxnSpPr>
        <p:spPr>
          <a:xfrm flipV="1">
            <a:off x="2399780" y="3400231"/>
            <a:ext cx="1740172" cy="220829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Düz Bağlayıcı 29"/>
          <p:cNvCxnSpPr>
            <a:endCxn id="33" idx="2"/>
          </p:cNvCxnSpPr>
          <p:nvPr/>
        </p:nvCxnSpPr>
        <p:spPr>
          <a:xfrm flipV="1">
            <a:off x="2987824" y="4177849"/>
            <a:ext cx="3104219" cy="529004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Düz Bağlayıcı 29"/>
          <p:cNvCxnSpPr>
            <a:endCxn id="31" idx="1"/>
          </p:cNvCxnSpPr>
          <p:nvPr/>
        </p:nvCxnSpPr>
        <p:spPr>
          <a:xfrm>
            <a:off x="2987824" y="4811250"/>
            <a:ext cx="1840654" cy="23755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29"/>
          <p:cNvCxnSpPr>
            <a:endCxn id="33" idx="3"/>
          </p:cNvCxnSpPr>
          <p:nvPr/>
        </p:nvCxnSpPr>
        <p:spPr>
          <a:xfrm flipV="1">
            <a:off x="4932040" y="4249109"/>
            <a:ext cx="1189873" cy="830897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Düz Bağlayıcı 29"/>
          <p:cNvCxnSpPr>
            <a:endCxn id="33" idx="1"/>
          </p:cNvCxnSpPr>
          <p:nvPr/>
        </p:nvCxnSpPr>
        <p:spPr>
          <a:xfrm>
            <a:off x="4283968" y="3433806"/>
            <a:ext cx="1837945" cy="67278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Düz Bağlayıcı 29"/>
          <p:cNvCxnSpPr>
            <a:stCxn id="27" idx="0"/>
            <a:endCxn id="23" idx="3"/>
          </p:cNvCxnSpPr>
          <p:nvPr/>
        </p:nvCxnSpPr>
        <p:spPr>
          <a:xfrm flipV="1">
            <a:off x="2943628" y="3471491"/>
            <a:ext cx="1226194" cy="119611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4340"/>
          <p:cNvSpPr txBox="1"/>
          <p:nvPr/>
        </p:nvSpPr>
        <p:spPr>
          <a:xfrm>
            <a:off x="3059832" y="3779748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020451" y="4077072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453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91880" y="4931876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36675" y="4139788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544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08104" y="4581128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915816" y="3140968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44787" y="3419708"/>
            <a:ext cx="60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424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643028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698448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 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any node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(E,G) is the 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crosses (S,V-S)</a:t>
            </a: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85800" y="2578100"/>
            <a:ext cx="3632200" cy="3759200"/>
          </a:xfrm>
          <a:custGeom>
            <a:avLst/>
            <a:gdLst>
              <a:gd name="connsiteX0" fmla="*/ 2438400 w 3632200"/>
              <a:gd name="connsiteY0" fmla="*/ 495300 h 3759200"/>
              <a:gd name="connsiteX1" fmla="*/ 2438400 w 3632200"/>
              <a:gd name="connsiteY1" fmla="*/ 495300 h 3759200"/>
              <a:gd name="connsiteX2" fmla="*/ 2247900 w 3632200"/>
              <a:gd name="connsiteY2" fmla="*/ 266700 h 3759200"/>
              <a:gd name="connsiteX3" fmla="*/ 2197100 w 3632200"/>
              <a:gd name="connsiteY3" fmla="*/ 203200 h 3759200"/>
              <a:gd name="connsiteX4" fmla="*/ 2159000 w 3632200"/>
              <a:gd name="connsiteY4" fmla="*/ 165100 h 3759200"/>
              <a:gd name="connsiteX5" fmla="*/ 2133600 w 3632200"/>
              <a:gd name="connsiteY5" fmla="*/ 114300 h 3759200"/>
              <a:gd name="connsiteX6" fmla="*/ 2070100 w 3632200"/>
              <a:gd name="connsiteY6" fmla="*/ 38100 h 3759200"/>
              <a:gd name="connsiteX7" fmla="*/ 2032000 w 3632200"/>
              <a:gd name="connsiteY7" fmla="*/ 12700 h 3759200"/>
              <a:gd name="connsiteX8" fmla="*/ 1854200 w 3632200"/>
              <a:gd name="connsiteY8" fmla="*/ 0 h 3759200"/>
              <a:gd name="connsiteX9" fmla="*/ 1485900 w 3632200"/>
              <a:gd name="connsiteY9" fmla="*/ 12700 h 3759200"/>
              <a:gd name="connsiteX10" fmla="*/ 1320800 w 3632200"/>
              <a:gd name="connsiteY10" fmla="*/ 38100 h 3759200"/>
              <a:gd name="connsiteX11" fmla="*/ 812800 w 3632200"/>
              <a:gd name="connsiteY11" fmla="*/ 101600 h 3759200"/>
              <a:gd name="connsiteX12" fmla="*/ 774700 w 3632200"/>
              <a:gd name="connsiteY12" fmla="*/ 139700 h 3759200"/>
              <a:gd name="connsiteX13" fmla="*/ 673100 w 3632200"/>
              <a:gd name="connsiteY13" fmla="*/ 203200 h 3759200"/>
              <a:gd name="connsiteX14" fmla="*/ 609600 w 3632200"/>
              <a:gd name="connsiteY14" fmla="*/ 215900 h 3759200"/>
              <a:gd name="connsiteX15" fmla="*/ 495300 w 3632200"/>
              <a:gd name="connsiteY15" fmla="*/ 241300 h 3759200"/>
              <a:gd name="connsiteX16" fmla="*/ 393700 w 3632200"/>
              <a:gd name="connsiteY16" fmla="*/ 292100 h 3759200"/>
              <a:gd name="connsiteX17" fmla="*/ 330200 w 3632200"/>
              <a:gd name="connsiteY17" fmla="*/ 342900 h 3759200"/>
              <a:gd name="connsiteX18" fmla="*/ 254000 w 3632200"/>
              <a:gd name="connsiteY18" fmla="*/ 368300 h 3759200"/>
              <a:gd name="connsiteX19" fmla="*/ 215900 w 3632200"/>
              <a:gd name="connsiteY19" fmla="*/ 406400 h 3759200"/>
              <a:gd name="connsiteX20" fmla="*/ 165100 w 3632200"/>
              <a:gd name="connsiteY20" fmla="*/ 482600 h 3759200"/>
              <a:gd name="connsiteX21" fmla="*/ 127000 w 3632200"/>
              <a:gd name="connsiteY21" fmla="*/ 533400 h 3759200"/>
              <a:gd name="connsiteX22" fmla="*/ 114300 w 3632200"/>
              <a:gd name="connsiteY22" fmla="*/ 571500 h 3759200"/>
              <a:gd name="connsiteX23" fmla="*/ 76200 w 3632200"/>
              <a:gd name="connsiteY23" fmla="*/ 622300 h 3759200"/>
              <a:gd name="connsiteX24" fmla="*/ 50800 w 3632200"/>
              <a:gd name="connsiteY24" fmla="*/ 660400 h 3759200"/>
              <a:gd name="connsiteX25" fmla="*/ 38100 w 3632200"/>
              <a:gd name="connsiteY25" fmla="*/ 723900 h 3759200"/>
              <a:gd name="connsiteX26" fmla="*/ 12700 w 3632200"/>
              <a:gd name="connsiteY26" fmla="*/ 800100 h 3759200"/>
              <a:gd name="connsiteX27" fmla="*/ 0 w 3632200"/>
              <a:gd name="connsiteY27" fmla="*/ 939800 h 3759200"/>
              <a:gd name="connsiteX28" fmla="*/ 25400 w 3632200"/>
              <a:gd name="connsiteY28" fmla="*/ 1765300 h 3759200"/>
              <a:gd name="connsiteX29" fmla="*/ 50800 w 3632200"/>
              <a:gd name="connsiteY29" fmla="*/ 2044700 h 3759200"/>
              <a:gd name="connsiteX30" fmla="*/ 76200 w 3632200"/>
              <a:gd name="connsiteY30" fmla="*/ 2095500 h 3759200"/>
              <a:gd name="connsiteX31" fmla="*/ 88900 w 3632200"/>
              <a:gd name="connsiteY31" fmla="*/ 2197100 h 3759200"/>
              <a:gd name="connsiteX32" fmla="*/ 114300 w 3632200"/>
              <a:gd name="connsiteY32" fmla="*/ 2603500 h 3759200"/>
              <a:gd name="connsiteX33" fmla="*/ 139700 w 3632200"/>
              <a:gd name="connsiteY33" fmla="*/ 2679700 h 3759200"/>
              <a:gd name="connsiteX34" fmla="*/ 152400 w 3632200"/>
              <a:gd name="connsiteY34" fmla="*/ 2717800 h 3759200"/>
              <a:gd name="connsiteX35" fmla="*/ 241300 w 3632200"/>
              <a:gd name="connsiteY35" fmla="*/ 2819400 h 3759200"/>
              <a:gd name="connsiteX36" fmla="*/ 292100 w 3632200"/>
              <a:gd name="connsiteY36" fmla="*/ 2857500 h 3759200"/>
              <a:gd name="connsiteX37" fmla="*/ 342900 w 3632200"/>
              <a:gd name="connsiteY37" fmla="*/ 2908300 h 3759200"/>
              <a:gd name="connsiteX38" fmla="*/ 419100 w 3632200"/>
              <a:gd name="connsiteY38" fmla="*/ 2971800 h 3759200"/>
              <a:gd name="connsiteX39" fmla="*/ 469900 w 3632200"/>
              <a:gd name="connsiteY39" fmla="*/ 3060700 h 3759200"/>
              <a:gd name="connsiteX40" fmla="*/ 508000 w 3632200"/>
              <a:gd name="connsiteY40" fmla="*/ 3098800 h 3759200"/>
              <a:gd name="connsiteX41" fmla="*/ 558800 w 3632200"/>
              <a:gd name="connsiteY41" fmla="*/ 3175000 h 3759200"/>
              <a:gd name="connsiteX42" fmla="*/ 635000 w 3632200"/>
              <a:gd name="connsiteY42" fmla="*/ 3251200 h 3759200"/>
              <a:gd name="connsiteX43" fmla="*/ 749300 w 3632200"/>
              <a:gd name="connsiteY43" fmla="*/ 3378200 h 3759200"/>
              <a:gd name="connsiteX44" fmla="*/ 838200 w 3632200"/>
              <a:gd name="connsiteY44" fmla="*/ 3441700 h 3759200"/>
              <a:gd name="connsiteX45" fmla="*/ 863600 w 3632200"/>
              <a:gd name="connsiteY45" fmla="*/ 3479800 h 3759200"/>
              <a:gd name="connsiteX46" fmla="*/ 901700 w 3632200"/>
              <a:gd name="connsiteY46" fmla="*/ 3492500 h 3759200"/>
              <a:gd name="connsiteX47" fmla="*/ 952500 w 3632200"/>
              <a:gd name="connsiteY47" fmla="*/ 3517900 h 3759200"/>
              <a:gd name="connsiteX48" fmla="*/ 1003300 w 3632200"/>
              <a:gd name="connsiteY48" fmla="*/ 3530600 h 3759200"/>
              <a:gd name="connsiteX49" fmla="*/ 1181100 w 3632200"/>
              <a:gd name="connsiteY49" fmla="*/ 3606800 h 3759200"/>
              <a:gd name="connsiteX50" fmla="*/ 1257300 w 3632200"/>
              <a:gd name="connsiteY50" fmla="*/ 3644900 h 3759200"/>
              <a:gd name="connsiteX51" fmla="*/ 1333500 w 3632200"/>
              <a:gd name="connsiteY51" fmla="*/ 3670300 h 3759200"/>
              <a:gd name="connsiteX52" fmla="*/ 1384300 w 3632200"/>
              <a:gd name="connsiteY52" fmla="*/ 3695700 h 3759200"/>
              <a:gd name="connsiteX53" fmla="*/ 1473200 w 3632200"/>
              <a:gd name="connsiteY53" fmla="*/ 3721100 h 3759200"/>
              <a:gd name="connsiteX54" fmla="*/ 1511300 w 3632200"/>
              <a:gd name="connsiteY54" fmla="*/ 3733800 h 3759200"/>
              <a:gd name="connsiteX55" fmla="*/ 1587500 w 3632200"/>
              <a:gd name="connsiteY55" fmla="*/ 3746500 h 3759200"/>
              <a:gd name="connsiteX56" fmla="*/ 1638300 w 3632200"/>
              <a:gd name="connsiteY56" fmla="*/ 3759200 h 3759200"/>
              <a:gd name="connsiteX57" fmla="*/ 1828800 w 3632200"/>
              <a:gd name="connsiteY57" fmla="*/ 3746500 h 3759200"/>
              <a:gd name="connsiteX58" fmla="*/ 1955800 w 3632200"/>
              <a:gd name="connsiteY58" fmla="*/ 3683000 h 3759200"/>
              <a:gd name="connsiteX59" fmla="*/ 2032000 w 3632200"/>
              <a:gd name="connsiteY59" fmla="*/ 3657600 h 3759200"/>
              <a:gd name="connsiteX60" fmla="*/ 2095500 w 3632200"/>
              <a:gd name="connsiteY60" fmla="*/ 3644900 h 3759200"/>
              <a:gd name="connsiteX61" fmla="*/ 2146300 w 3632200"/>
              <a:gd name="connsiteY61" fmla="*/ 3632200 h 3759200"/>
              <a:gd name="connsiteX62" fmla="*/ 2235200 w 3632200"/>
              <a:gd name="connsiteY62" fmla="*/ 3619500 h 3759200"/>
              <a:gd name="connsiteX63" fmla="*/ 2286000 w 3632200"/>
              <a:gd name="connsiteY63" fmla="*/ 3606800 h 3759200"/>
              <a:gd name="connsiteX64" fmla="*/ 2387600 w 3632200"/>
              <a:gd name="connsiteY64" fmla="*/ 3594100 h 3759200"/>
              <a:gd name="connsiteX65" fmla="*/ 2451100 w 3632200"/>
              <a:gd name="connsiteY65" fmla="*/ 3581400 h 3759200"/>
              <a:gd name="connsiteX66" fmla="*/ 2565400 w 3632200"/>
              <a:gd name="connsiteY66" fmla="*/ 3568700 h 3759200"/>
              <a:gd name="connsiteX67" fmla="*/ 2692400 w 3632200"/>
              <a:gd name="connsiteY67" fmla="*/ 3543300 h 3759200"/>
              <a:gd name="connsiteX68" fmla="*/ 2781300 w 3632200"/>
              <a:gd name="connsiteY68" fmla="*/ 3530600 h 3759200"/>
              <a:gd name="connsiteX69" fmla="*/ 2921000 w 3632200"/>
              <a:gd name="connsiteY69" fmla="*/ 3479800 h 3759200"/>
              <a:gd name="connsiteX70" fmla="*/ 2959100 w 3632200"/>
              <a:gd name="connsiteY70" fmla="*/ 3467100 h 3759200"/>
              <a:gd name="connsiteX71" fmla="*/ 3022600 w 3632200"/>
              <a:gd name="connsiteY71" fmla="*/ 3403600 h 3759200"/>
              <a:gd name="connsiteX72" fmla="*/ 3136900 w 3632200"/>
              <a:gd name="connsiteY72" fmla="*/ 3327400 h 3759200"/>
              <a:gd name="connsiteX73" fmla="*/ 3213100 w 3632200"/>
              <a:gd name="connsiteY73" fmla="*/ 3263900 h 3759200"/>
              <a:gd name="connsiteX74" fmla="*/ 3276600 w 3632200"/>
              <a:gd name="connsiteY74" fmla="*/ 3251200 h 3759200"/>
              <a:gd name="connsiteX75" fmla="*/ 3416300 w 3632200"/>
              <a:gd name="connsiteY75" fmla="*/ 3225800 h 3759200"/>
              <a:gd name="connsiteX76" fmla="*/ 3454400 w 3632200"/>
              <a:gd name="connsiteY76" fmla="*/ 3200400 h 3759200"/>
              <a:gd name="connsiteX77" fmla="*/ 3543300 w 3632200"/>
              <a:gd name="connsiteY77" fmla="*/ 3136900 h 3759200"/>
              <a:gd name="connsiteX78" fmla="*/ 3568700 w 3632200"/>
              <a:gd name="connsiteY78" fmla="*/ 3098800 h 3759200"/>
              <a:gd name="connsiteX79" fmla="*/ 3606800 w 3632200"/>
              <a:gd name="connsiteY79" fmla="*/ 3048000 h 3759200"/>
              <a:gd name="connsiteX80" fmla="*/ 3632200 w 3632200"/>
              <a:gd name="connsiteY80" fmla="*/ 2959100 h 3759200"/>
              <a:gd name="connsiteX81" fmla="*/ 3606800 w 3632200"/>
              <a:gd name="connsiteY81" fmla="*/ 2286000 h 3759200"/>
              <a:gd name="connsiteX82" fmla="*/ 3594100 w 3632200"/>
              <a:gd name="connsiteY82" fmla="*/ 2235200 h 3759200"/>
              <a:gd name="connsiteX83" fmla="*/ 3568700 w 3632200"/>
              <a:gd name="connsiteY83" fmla="*/ 2159000 h 3759200"/>
              <a:gd name="connsiteX84" fmla="*/ 3530600 w 3632200"/>
              <a:gd name="connsiteY84" fmla="*/ 2133600 h 3759200"/>
              <a:gd name="connsiteX85" fmla="*/ 3441700 w 3632200"/>
              <a:gd name="connsiteY85" fmla="*/ 2108200 h 3759200"/>
              <a:gd name="connsiteX86" fmla="*/ 3365500 w 3632200"/>
              <a:gd name="connsiteY86" fmla="*/ 2082800 h 3759200"/>
              <a:gd name="connsiteX87" fmla="*/ 3263900 w 3632200"/>
              <a:gd name="connsiteY87" fmla="*/ 2057400 h 3759200"/>
              <a:gd name="connsiteX88" fmla="*/ 3225800 w 3632200"/>
              <a:gd name="connsiteY88" fmla="*/ 2032000 h 3759200"/>
              <a:gd name="connsiteX89" fmla="*/ 3187700 w 3632200"/>
              <a:gd name="connsiteY89" fmla="*/ 1993900 h 3759200"/>
              <a:gd name="connsiteX90" fmla="*/ 3124200 w 3632200"/>
              <a:gd name="connsiteY90" fmla="*/ 1981200 h 3759200"/>
              <a:gd name="connsiteX91" fmla="*/ 3035300 w 3632200"/>
              <a:gd name="connsiteY91" fmla="*/ 1917700 h 3759200"/>
              <a:gd name="connsiteX92" fmla="*/ 2959100 w 3632200"/>
              <a:gd name="connsiteY92" fmla="*/ 1854200 h 3759200"/>
              <a:gd name="connsiteX93" fmla="*/ 2933700 w 3632200"/>
              <a:gd name="connsiteY93" fmla="*/ 1816100 h 3759200"/>
              <a:gd name="connsiteX94" fmla="*/ 2806700 w 3632200"/>
              <a:gd name="connsiteY94" fmla="*/ 1752600 h 3759200"/>
              <a:gd name="connsiteX95" fmla="*/ 2755900 w 3632200"/>
              <a:gd name="connsiteY95" fmla="*/ 1676400 h 3759200"/>
              <a:gd name="connsiteX96" fmla="*/ 2705100 w 3632200"/>
              <a:gd name="connsiteY96" fmla="*/ 1600200 h 3759200"/>
              <a:gd name="connsiteX97" fmla="*/ 2654300 w 3632200"/>
              <a:gd name="connsiteY97" fmla="*/ 1536700 h 3759200"/>
              <a:gd name="connsiteX98" fmla="*/ 2590800 w 3632200"/>
              <a:gd name="connsiteY98" fmla="*/ 1422400 h 3759200"/>
              <a:gd name="connsiteX99" fmla="*/ 2578100 w 3632200"/>
              <a:gd name="connsiteY99" fmla="*/ 1384300 h 3759200"/>
              <a:gd name="connsiteX100" fmla="*/ 2552700 w 3632200"/>
              <a:gd name="connsiteY100" fmla="*/ 1244600 h 3759200"/>
              <a:gd name="connsiteX101" fmla="*/ 2501900 w 3632200"/>
              <a:gd name="connsiteY101" fmla="*/ 1155700 h 3759200"/>
              <a:gd name="connsiteX102" fmla="*/ 2489200 w 3632200"/>
              <a:gd name="connsiteY102" fmla="*/ 1117600 h 3759200"/>
              <a:gd name="connsiteX103" fmla="*/ 2451100 w 3632200"/>
              <a:gd name="connsiteY103" fmla="*/ 1041400 h 3759200"/>
              <a:gd name="connsiteX104" fmla="*/ 2451100 w 3632200"/>
              <a:gd name="connsiteY104" fmla="*/ 711200 h 3759200"/>
              <a:gd name="connsiteX105" fmla="*/ 2476500 w 3632200"/>
              <a:gd name="connsiteY105" fmla="*/ 673100 h 3759200"/>
              <a:gd name="connsiteX106" fmla="*/ 2463800 w 3632200"/>
              <a:gd name="connsiteY106" fmla="*/ 571500 h 3759200"/>
              <a:gd name="connsiteX107" fmla="*/ 2438400 w 3632200"/>
              <a:gd name="connsiteY107" fmla="*/ 533400 h 3759200"/>
              <a:gd name="connsiteX108" fmla="*/ 2438400 w 3632200"/>
              <a:gd name="connsiteY108" fmla="*/ 495300 h 37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632200" h="3759200">
                <a:moveTo>
                  <a:pt x="2438400" y="495300"/>
                </a:moveTo>
                <a:lnTo>
                  <a:pt x="2438400" y="495300"/>
                </a:lnTo>
                <a:cubicBezTo>
                  <a:pt x="2189644" y="223929"/>
                  <a:pt x="2376098" y="442972"/>
                  <a:pt x="2247900" y="266700"/>
                </a:cubicBezTo>
                <a:cubicBezTo>
                  <a:pt x="2231957" y="244778"/>
                  <a:pt x="2214950" y="223600"/>
                  <a:pt x="2197100" y="203200"/>
                </a:cubicBezTo>
                <a:cubicBezTo>
                  <a:pt x="2185273" y="189683"/>
                  <a:pt x="2169439" y="179715"/>
                  <a:pt x="2159000" y="165100"/>
                </a:cubicBezTo>
                <a:cubicBezTo>
                  <a:pt x="2147996" y="149694"/>
                  <a:pt x="2142993" y="130738"/>
                  <a:pt x="2133600" y="114300"/>
                </a:cubicBezTo>
                <a:cubicBezTo>
                  <a:pt x="2115436" y="82514"/>
                  <a:pt x="2098755" y="61979"/>
                  <a:pt x="2070100" y="38100"/>
                </a:cubicBezTo>
                <a:cubicBezTo>
                  <a:pt x="2058374" y="28329"/>
                  <a:pt x="2047031" y="15353"/>
                  <a:pt x="2032000" y="12700"/>
                </a:cubicBezTo>
                <a:cubicBezTo>
                  <a:pt x="1973486" y="2374"/>
                  <a:pt x="1913467" y="4233"/>
                  <a:pt x="1854200" y="0"/>
                </a:cubicBezTo>
                <a:lnTo>
                  <a:pt x="1485900" y="12700"/>
                </a:lnTo>
                <a:cubicBezTo>
                  <a:pt x="1344042" y="20368"/>
                  <a:pt x="1429682" y="23582"/>
                  <a:pt x="1320800" y="38100"/>
                </a:cubicBezTo>
                <a:lnTo>
                  <a:pt x="812800" y="101600"/>
                </a:lnTo>
                <a:cubicBezTo>
                  <a:pt x="800100" y="114300"/>
                  <a:pt x="788337" y="128011"/>
                  <a:pt x="774700" y="139700"/>
                </a:cubicBezTo>
                <a:cubicBezTo>
                  <a:pt x="747050" y="163400"/>
                  <a:pt x="708580" y="191373"/>
                  <a:pt x="673100" y="203200"/>
                </a:cubicBezTo>
                <a:cubicBezTo>
                  <a:pt x="652622" y="210026"/>
                  <a:pt x="630707" y="211377"/>
                  <a:pt x="609600" y="215900"/>
                </a:cubicBezTo>
                <a:lnTo>
                  <a:pt x="495300" y="241300"/>
                </a:lnTo>
                <a:cubicBezTo>
                  <a:pt x="461433" y="258233"/>
                  <a:pt x="425947" y="272256"/>
                  <a:pt x="393700" y="292100"/>
                </a:cubicBezTo>
                <a:cubicBezTo>
                  <a:pt x="370614" y="306306"/>
                  <a:pt x="353997" y="329920"/>
                  <a:pt x="330200" y="342900"/>
                </a:cubicBezTo>
                <a:cubicBezTo>
                  <a:pt x="306695" y="355721"/>
                  <a:pt x="279400" y="359833"/>
                  <a:pt x="254000" y="368300"/>
                </a:cubicBezTo>
                <a:cubicBezTo>
                  <a:pt x="241300" y="381000"/>
                  <a:pt x="226927" y="392223"/>
                  <a:pt x="215900" y="406400"/>
                </a:cubicBezTo>
                <a:cubicBezTo>
                  <a:pt x="197158" y="430497"/>
                  <a:pt x="183416" y="458178"/>
                  <a:pt x="165100" y="482600"/>
                </a:cubicBezTo>
                <a:lnTo>
                  <a:pt x="127000" y="533400"/>
                </a:lnTo>
                <a:cubicBezTo>
                  <a:pt x="122767" y="546100"/>
                  <a:pt x="120942" y="559877"/>
                  <a:pt x="114300" y="571500"/>
                </a:cubicBezTo>
                <a:cubicBezTo>
                  <a:pt x="103798" y="589878"/>
                  <a:pt x="88503" y="605076"/>
                  <a:pt x="76200" y="622300"/>
                </a:cubicBezTo>
                <a:cubicBezTo>
                  <a:pt x="67328" y="634720"/>
                  <a:pt x="59267" y="647700"/>
                  <a:pt x="50800" y="660400"/>
                </a:cubicBezTo>
                <a:cubicBezTo>
                  <a:pt x="46567" y="681567"/>
                  <a:pt x="43780" y="703075"/>
                  <a:pt x="38100" y="723900"/>
                </a:cubicBezTo>
                <a:cubicBezTo>
                  <a:pt x="31055" y="749731"/>
                  <a:pt x="17353" y="773733"/>
                  <a:pt x="12700" y="800100"/>
                </a:cubicBezTo>
                <a:cubicBezTo>
                  <a:pt x="4574" y="846147"/>
                  <a:pt x="4233" y="893233"/>
                  <a:pt x="0" y="939800"/>
                </a:cubicBezTo>
                <a:cubicBezTo>
                  <a:pt x="9750" y="1388291"/>
                  <a:pt x="4406" y="1418907"/>
                  <a:pt x="25400" y="1765300"/>
                </a:cubicBezTo>
                <a:cubicBezTo>
                  <a:pt x="26325" y="1780556"/>
                  <a:pt x="38891" y="1997063"/>
                  <a:pt x="50800" y="2044700"/>
                </a:cubicBezTo>
                <a:cubicBezTo>
                  <a:pt x="55392" y="2063067"/>
                  <a:pt x="67733" y="2078567"/>
                  <a:pt x="76200" y="2095500"/>
                </a:cubicBezTo>
                <a:cubicBezTo>
                  <a:pt x="80433" y="2129367"/>
                  <a:pt x="86835" y="2163032"/>
                  <a:pt x="88900" y="2197100"/>
                </a:cubicBezTo>
                <a:cubicBezTo>
                  <a:pt x="91039" y="2232392"/>
                  <a:pt x="89944" y="2497957"/>
                  <a:pt x="114300" y="2603500"/>
                </a:cubicBezTo>
                <a:cubicBezTo>
                  <a:pt x="120320" y="2629588"/>
                  <a:pt x="131233" y="2654300"/>
                  <a:pt x="139700" y="2679700"/>
                </a:cubicBezTo>
                <a:cubicBezTo>
                  <a:pt x="143933" y="2692400"/>
                  <a:pt x="144037" y="2707347"/>
                  <a:pt x="152400" y="2717800"/>
                </a:cubicBezTo>
                <a:cubicBezTo>
                  <a:pt x="182991" y="2756039"/>
                  <a:pt x="204857" y="2788163"/>
                  <a:pt x="241300" y="2819400"/>
                </a:cubicBezTo>
                <a:cubicBezTo>
                  <a:pt x="257371" y="2833175"/>
                  <a:pt x="276170" y="2843562"/>
                  <a:pt x="292100" y="2857500"/>
                </a:cubicBezTo>
                <a:cubicBezTo>
                  <a:pt x="310122" y="2873269"/>
                  <a:pt x="324718" y="2892715"/>
                  <a:pt x="342900" y="2908300"/>
                </a:cubicBezTo>
                <a:cubicBezTo>
                  <a:pt x="401175" y="2958250"/>
                  <a:pt x="364052" y="2905742"/>
                  <a:pt x="419100" y="2971800"/>
                </a:cubicBezTo>
                <a:cubicBezTo>
                  <a:pt x="479094" y="3043792"/>
                  <a:pt x="407792" y="2973748"/>
                  <a:pt x="469900" y="3060700"/>
                </a:cubicBezTo>
                <a:cubicBezTo>
                  <a:pt x="480339" y="3075315"/>
                  <a:pt x="496973" y="3084623"/>
                  <a:pt x="508000" y="3098800"/>
                </a:cubicBezTo>
                <a:cubicBezTo>
                  <a:pt x="526742" y="3122897"/>
                  <a:pt x="537214" y="3153414"/>
                  <a:pt x="558800" y="3175000"/>
                </a:cubicBezTo>
                <a:cubicBezTo>
                  <a:pt x="584200" y="3200400"/>
                  <a:pt x="615075" y="3221312"/>
                  <a:pt x="635000" y="3251200"/>
                </a:cubicBezTo>
                <a:cubicBezTo>
                  <a:pt x="683646" y="3324169"/>
                  <a:pt x="649607" y="3278507"/>
                  <a:pt x="749300" y="3378200"/>
                </a:cubicBezTo>
                <a:cubicBezTo>
                  <a:pt x="809566" y="3438466"/>
                  <a:pt x="777382" y="3421427"/>
                  <a:pt x="838200" y="3441700"/>
                </a:cubicBezTo>
                <a:cubicBezTo>
                  <a:pt x="846667" y="3454400"/>
                  <a:pt x="851681" y="3470265"/>
                  <a:pt x="863600" y="3479800"/>
                </a:cubicBezTo>
                <a:cubicBezTo>
                  <a:pt x="874053" y="3488163"/>
                  <a:pt x="889395" y="3487227"/>
                  <a:pt x="901700" y="3492500"/>
                </a:cubicBezTo>
                <a:cubicBezTo>
                  <a:pt x="919101" y="3499958"/>
                  <a:pt x="934773" y="3511253"/>
                  <a:pt x="952500" y="3517900"/>
                </a:cubicBezTo>
                <a:cubicBezTo>
                  <a:pt x="968843" y="3524029"/>
                  <a:pt x="987032" y="3524274"/>
                  <a:pt x="1003300" y="3530600"/>
                </a:cubicBezTo>
                <a:cubicBezTo>
                  <a:pt x="1063396" y="3553971"/>
                  <a:pt x="1123427" y="3577964"/>
                  <a:pt x="1181100" y="3606800"/>
                </a:cubicBezTo>
                <a:cubicBezTo>
                  <a:pt x="1206500" y="3619500"/>
                  <a:pt x="1231086" y="3633978"/>
                  <a:pt x="1257300" y="3644900"/>
                </a:cubicBezTo>
                <a:cubicBezTo>
                  <a:pt x="1282014" y="3655198"/>
                  <a:pt x="1308641" y="3660356"/>
                  <a:pt x="1333500" y="3670300"/>
                </a:cubicBezTo>
                <a:cubicBezTo>
                  <a:pt x="1351078" y="3677331"/>
                  <a:pt x="1366899" y="3688242"/>
                  <a:pt x="1384300" y="3695700"/>
                </a:cubicBezTo>
                <a:cubicBezTo>
                  <a:pt x="1414750" y="3708750"/>
                  <a:pt x="1440977" y="3711893"/>
                  <a:pt x="1473200" y="3721100"/>
                </a:cubicBezTo>
                <a:cubicBezTo>
                  <a:pt x="1486072" y="3724778"/>
                  <a:pt x="1498232" y="3730896"/>
                  <a:pt x="1511300" y="3733800"/>
                </a:cubicBezTo>
                <a:cubicBezTo>
                  <a:pt x="1536437" y="3739386"/>
                  <a:pt x="1562250" y="3741450"/>
                  <a:pt x="1587500" y="3746500"/>
                </a:cubicBezTo>
                <a:cubicBezTo>
                  <a:pt x="1604616" y="3749923"/>
                  <a:pt x="1621367" y="3754967"/>
                  <a:pt x="1638300" y="3759200"/>
                </a:cubicBezTo>
                <a:cubicBezTo>
                  <a:pt x="1701800" y="3754967"/>
                  <a:pt x="1766916" y="3761352"/>
                  <a:pt x="1828800" y="3746500"/>
                </a:cubicBezTo>
                <a:cubicBezTo>
                  <a:pt x="1874823" y="3735454"/>
                  <a:pt x="1910899" y="3697967"/>
                  <a:pt x="1955800" y="3683000"/>
                </a:cubicBezTo>
                <a:cubicBezTo>
                  <a:pt x="1981200" y="3674533"/>
                  <a:pt x="2006169" y="3664645"/>
                  <a:pt x="2032000" y="3657600"/>
                </a:cubicBezTo>
                <a:cubicBezTo>
                  <a:pt x="2052825" y="3651920"/>
                  <a:pt x="2074428" y="3649583"/>
                  <a:pt x="2095500" y="3644900"/>
                </a:cubicBezTo>
                <a:cubicBezTo>
                  <a:pt x="2112539" y="3641114"/>
                  <a:pt x="2129127" y="3635322"/>
                  <a:pt x="2146300" y="3632200"/>
                </a:cubicBezTo>
                <a:cubicBezTo>
                  <a:pt x="2175751" y="3626845"/>
                  <a:pt x="2205749" y="3624855"/>
                  <a:pt x="2235200" y="3619500"/>
                </a:cubicBezTo>
                <a:cubicBezTo>
                  <a:pt x="2252373" y="3616378"/>
                  <a:pt x="2268783" y="3609669"/>
                  <a:pt x="2286000" y="3606800"/>
                </a:cubicBezTo>
                <a:cubicBezTo>
                  <a:pt x="2319666" y="3601189"/>
                  <a:pt x="2353867" y="3599290"/>
                  <a:pt x="2387600" y="3594100"/>
                </a:cubicBezTo>
                <a:cubicBezTo>
                  <a:pt x="2408935" y="3590818"/>
                  <a:pt x="2429731" y="3584453"/>
                  <a:pt x="2451100" y="3581400"/>
                </a:cubicBezTo>
                <a:cubicBezTo>
                  <a:pt x="2489049" y="3575979"/>
                  <a:pt x="2527535" y="3574679"/>
                  <a:pt x="2565400" y="3568700"/>
                </a:cubicBezTo>
                <a:cubicBezTo>
                  <a:pt x="2608043" y="3561967"/>
                  <a:pt x="2649662" y="3549405"/>
                  <a:pt x="2692400" y="3543300"/>
                </a:cubicBezTo>
                <a:lnTo>
                  <a:pt x="2781300" y="3530600"/>
                </a:lnTo>
                <a:cubicBezTo>
                  <a:pt x="2869659" y="3495256"/>
                  <a:pt x="2823173" y="3512409"/>
                  <a:pt x="2921000" y="3479800"/>
                </a:cubicBezTo>
                <a:lnTo>
                  <a:pt x="2959100" y="3467100"/>
                </a:lnTo>
                <a:cubicBezTo>
                  <a:pt x="2980267" y="3445933"/>
                  <a:pt x="2999062" y="3422094"/>
                  <a:pt x="3022600" y="3403600"/>
                </a:cubicBezTo>
                <a:cubicBezTo>
                  <a:pt x="3058606" y="3375310"/>
                  <a:pt x="3104521" y="3359779"/>
                  <a:pt x="3136900" y="3327400"/>
                </a:cubicBezTo>
                <a:cubicBezTo>
                  <a:pt x="3156665" y="3307635"/>
                  <a:pt x="3184810" y="3274509"/>
                  <a:pt x="3213100" y="3263900"/>
                </a:cubicBezTo>
                <a:cubicBezTo>
                  <a:pt x="3233311" y="3256321"/>
                  <a:pt x="3255528" y="3255883"/>
                  <a:pt x="3276600" y="3251200"/>
                </a:cubicBezTo>
                <a:cubicBezTo>
                  <a:pt x="3384385" y="3227248"/>
                  <a:pt x="3262197" y="3247815"/>
                  <a:pt x="3416300" y="3225800"/>
                </a:cubicBezTo>
                <a:cubicBezTo>
                  <a:pt x="3429000" y="3217333"/>
                  <a:pt x="3441980" y="3209272"/>
                  <a:pt x="3454400" y="3200400"/>
                </a:cubicBezTo>
                <a:cubicBezTo>
                  <a:pt x="3564669" y="3121636"/>
                  <a:pt x="3453510" y="3196760"/>
                  <a:pt x="3543300" y="3136900"/>
                </a:cubicBezTo>
                <a:cubicBezTo>
                  <a:pt x="3551767" y="3124200"/>
                  <a:pt x="3559828" y="3111220"/>
                  <a:pt x="3568700" y="3098800"/>
                </a:cubicBezTo>
                <a:cubicBezTo>
                  <a:pt x="3581003" y="3081576"/>
                  <a:pt x="3596298" y="3066378"/>
                  <a:pt x="3606800" y="3048000"/>
                </a:cubicBezTo>
                <a:cubicBezTo>
                  <a:pt x="3614898" y="3033829"/>
                  <a:pt x="3629451" y="2970097"/>
                  <a:pt x="3632200" y="2959100"/>
                </a:cubicBezTo>
                <a:cubicBezTo>
                  <a:pt x="3623733" y="2734733"/>
                  <a:pt x="3618601" y="2510216"/>
                  <a:pt x="3606800" y="2286000"/>
                </a:cubicBezTo>
                <a:cubicBezTo>
                  <a:pt x="3605883" y="2268570"/>
                  <a:pt x="3599116" y="2251918"/>
                  <a:pt x="3594100" y="2235200"/>
                </a:cubicBezTo>
                <a:cubicBezTo>
                  <a:pt x="3586407" y="2209555"/>
                  <a:pt x="3590977" y="2173852"/>
                  <a:pt x="3568700" y="2159000"/>
                </a:cubicBezTo>
                <a:cubicBezTo>
                  <a:pt x="3556000" y="2150533"/>
                  <a:pt x="3544252" y="2140426"/>
                  <a:pt x="3530600" y="2133600"/>
                </a:cubicBezTo>
                <a:cubicBezTo>
                  <a:pt x="3509260" y="2122930"/>
                  <a:pt x="3462045" y="2114304"/>
                  <a:pt x="3441700" y="2108200"/>
                </a:cubicBezTo>
                <a:cubicBezTo>
                  <a:pt x="3416055" y="2100507"/>
                  <a:pt x="3391754" y="2088051"/>
                  <a:pt x="3365500" y="2082800"/>
                </a:cubicBezTo>
                <a:cubicBezTo>
                  <a:pt x="3341348" y="2077970"/>
                  <a:pt x="3289935" y="2070417"/>
                  <a:pt x="3263900" y="2057400"/>
                </a:cubicBezTo>
                <a:cubicBezTo>
                  <a:pt x="3250248" y="2050574"/>
                  <a:pt x="3237526" y="2041771"/>
                  <a:pt x="3225800" y="2032000"/>
                </a:cubicBezTo>
                <a:cubicBezTo>
                  <a:pt x="3212002" y="2020502"/>
                  <a:pt x="3203764" y="2001932"/>
                  <a:pt x="3187700" y="1993900"/>
                </a:cubicBezTo>
                <a:cubicBezTo>
                  <a:pt x="3168393" y="1984247"/>
                  <a:pt x="3145367" y="1985433"/>
                  <a:pt x="3124200" y="1981200"/>
                </a:cubicBezTo>
                <a:cubicBezTo>
                  <a:pt x="3094047" y="1961098"/>
                  <a:pt x="3062867" y="1941329"/>
                  <a:pt x="3035300" y="1917700"/>
                </a:cubicBezTo>
                <a:cubicBezTo>
                  <a:pt x="2949737" y="1844361"/>
                  <a:pt x="3043307" y="1910338"/>
                  <a:pt x="2959100" y="1854200"/>
                </a:cubicBezTo>
                <a:cubicBezTo>
                  <a:pt x="2950633" y="1841500"/>
                  <a:pt x="2947043" y="1823513"/>
                  <a:pt x="2933700" y="1816100"/>
                </a:cubicBezTo>
                <a:cubicBezTo>
                  <a:pt x="2828509" y="1757661"/>
                  <a:pt x="2866022" y="1828871"/>
                  <a:pt x="2806700" y="1752600"/>
                </a:cubicBezTo>
                <a:cubicBezTo>
                  <a:pt x="2787958" y="1728503"/>
                  <a:pt x="2772833" y="1701800"/>
                  <a:pt x="2755900" y="1676400"/>
                </a:cubicBezTo>
                <a:cubicBezTo>
                  <a:pt x="2738967" y="1651000"/>
                  <a:pt x="2714753" y="1629160"/>
                  <a:pt x="2705100" y="1600200"/>
                </a:cubicBezTo>
                <a:cubicBezTo>
                  <a:pt x="2687573" y="1547620"/>
                  <a:pt x="2703539" y="1569526"/>
                  <a:pt x="2654300" y="1536700"/>
                </a:cubicBezTo>
                <a:cubicBezTo>
                  <a:pt x="2630215" y="1496558"/>
                  <a:pt x="2609020" y="1464912"/>
                  <a:pt x="2590800" y="1422400"/>
                </a:cubicBezTo>
                <a:cubicBezTo>
                  <a:pt x="2585527" y="1410095"/>
                  <a:pt x="2582333" y="1397000"/>
                  <a:pt x="2578100" y="1384300"/>
                </a:cubicBezTo>
                <a:cubicBezTo>
                  <a:pt x="2570786" y="1325789"/>
                  <a:pt x="2573429" y="1292968"/>
                  <a:pt x="2552700" y="1244600"/>
                </a:cubicBezTo>
                <a:cubicBezTo>
                  <a:pt x="2485904" y="1088743"/>
                  <a:pt x="2565673" y="1283245"/>
                  <a:pt x="2501900" y="1155700"/>
                </a:cubicBezTo>
                <a:cubicBezTo>
                  <a:pt x="2495913" y="1143726"/>
                  <a:pt x="2495187" y="1129574"/>
                  <a:pt x="2489200" y="1117600"/>
                </a:cubicBezTo>
                <a:cubicBezTo>
                  <a:pt x="2439961" y="1019123"/>
                  <a:pt x="2483022" y="1137165"/>
                  <a:pt x="2451100" y="1041400"/>
                </a:cubicBezTo>
                <a:cubicBezTo>
                  <a:pt x="2433720" y="902359"/>
                  <a:pt x="2425805" y="888264"/>
                  <a:pt x="2451100" y="711200"/>
                </a:cubicBezTo>
                <a:cubicBezTo>
                  <a:pt x="2453259" y="696090"/>
                  <a:pt x="2468033" y="685800"/>
                  <a:pt x="2476500" y="673100"/>
                </a:cubicBezTo>
                <a:cubicBezTo>
                  <a:pt x="2472267" y="639233"/>
                  <a:pt x="2472780" y="604428"/>
                  <a:pt x="2463800" y="571500"/>
                </a:cubicBezTo>
                <a:cubicBezTo>
                  <a:pt x="2459784" y="556774"/>
                  <a:pt x="2444599" y="547348"/>
                  <a:pt x="2438400" y="533400"/>
                </a:cubicBezTo>
                <a:cubicBezTo>
                  <a:pt x="2427526" y="508934"/>
                  <a:pt x="2438400" y="501650"/>
                  <a:pt x="2438400" y="4953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47702" y="3286145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2043330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15</a:t>
            </a:r>
            <a:endParaRPr lang="en-US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6984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 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any node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(E,G) is the 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crosses (S,V-S)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= A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</a:t>
            </a:r>
            <a:r>
              <a:rPr lang="en-US" dirty="0" smtClean="0">
                <a:latin typeface="Comic Sans MS"/>
                <a:cs typeface="Comic Sans MS"/>
              </a:rPr>
              <a:t> {(E,G)} 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85800" y="2578100"/>
            <a:ext cx="3632200" cy="3759200"/>
          </a:xfrm>
          <a:custGeom>
            <a:avLst/>
            <a:gdLst>
              <a:gd name="connsiteX0" fmla="*/ 2438400 w 3632200"/>
              <a:gd name="connsiteY0" fmla="*/ 495300 h 3759200"/>
              <a:gd name="connsiteX1" fmla="*/ 2438400 w 3632200"/>
              <a:gd name="connsiteY1" fmla="*/ 495300 h 3759200"/>
              <a:gd name="connsiteX2" fmla="*/ 2247900 w 3632200"/>
              <a:gd name="connsiteY2" fmla="*/ 266700 h 3759200"/>
              <a:gd name="connsiteX3" fmla="*/ 2197100 w 3632200"/>
              <a:gd name="connsiteY3" fmla="*/ 203200 h 3759200"/>
              <a:gd name="connsiteX4" fmla="*/ 2159000 w 3632200"/>
              <a:gd name="connsiteY4" fmla="*/ 165100 h 3759200"/>
              <a:gd name="connsiteX5" fmla="*/ 2133600 w 3632200"/>
              <a:gd name="connsiteY5" fmla="*/ 114300 h 3759200"/>
              <a:gd name="connsiteX6" fmla="*/ 2070100 w 3632200"/>
              <a:gd name="connsiteY6" fmla="*/ 38100 h 3759200"/>
              <a:gd name="connsiteX7" fmla="*/ 2032000 w 3632200"/>
              <a:gd name="connsiteY7" fmla="*/ 12700 h 3759200"/>
              <a:gd name="connsiteX8" fmla="*/ 1854200 w 3632200"/>
              <a:gd name="connsiteY8" fmla="*/ 0 h 3759200"/>
              <a:gd name="connsiteX9" fmla="*/ 1485900 w 3632200"/>
              <a:gd name="connsiteY9" fmla="*/ 12700 h 3759200"/>
              <a:gd name="connsiteX10" fmla="*/ 1320800 w 3632200"/>
              <a:gd name="connsiteY10" fmla="*/ 38100 h 3759200"/>
              <a:gd name="connsiteX11" fmla="*/ 812800 w 3632200"/>
              <a:gd name="connsiteY11" fmla="*/ 101600 h 3759200"/>
              <a:gd name="connsiteX12" fmla="*/ 774700 w 3632200"/>
              <a:gd name="connsiteY12" fmla="*/ 139700 h 3759200"/>
              <a:gd name="connsiteX13" fmla="*/ 673100 w 3632200"/>
              <a:gd name="connsiteY13" fmla="*/ 203200 h 3759200"/>
              <a:gd name="connsiteX14" fmla="*/ 609600 w 3632200"/>
              <a:gd name="connsiteY14" fmla="*/ 215900 h 3759200"/>
              <a:gd name="connsiteX15" fmla="*/ 495300 w 3632200"/>
              <a:gd name="connsiteY15" fmla="*/ 241300 h 3759200"/>
              <a:gd name="connsiteX16" fmla="*/ 393700 w 3632200"/>
              <a:gd name="connsiteY16" fmla="*/ 292100 h 3759200"/>
              <a:gd name="connsiteX17" fmla="*/ 330200 w 3632200"/>
              <a:gd name="connsiteY17" fmla="*/ 342900 h 3759200"/>
              <a:gd name="connsiteX18" fmla="*/ 254000 w 3632200"/>
              <a:gd name="connsiteY18" fmla="*/ 368300 h 3759200"/>
              <a:gd name="connsiteX19" fmla="*/ 215900 w 3632200"/>
              <a:gd name="connsiteY19" fmla="*/ 406400 h 3759200"/>
              <a:gd name="connsiteX20" fmla="*/ 165100 w 3632200"/>
              <a:gd name="connsiteY20" fmla="*/ 482600 h 3759200"/>
              <a:gd name="connsiteX21" fmla="*/ 127000 w 3632200"/>
              <a:gd name="connsiteY21" fmla="*/ 533400 h 3759200"/>
              <a:gd name="connsiteX22" fmla="*/ 114300 w 3632200"/>
              <a:gd name="connsiteY22" fmla="*/ 571500 h 3759200"/>
              <a:gd name="connsiteX23" fmla="*/ 76200 w 3632200"/>
              <a:gd name="connsiteY23" fmla="*/ 622300 h 3759200"/>
              <a:gd name="connsiteX24" fmla="*/ 50800 w 3632200"/>
              <a:gd name="connsiteY24" fmla="*/ 660400 h 3759200"/>
              <a:gd name="connsiteX25" fmla="*/ 38100 w 3632200"/>
              <a:gd name="connsiteY25" fmla="*/ 723900 h 3759200"/>
              <a:gd name="connsiteX26" fmla="*/ 12700 w 3632200"/>
              <a:gd name="connsiteY26" fmla="*/ 800100 h 3759200"/>
              <a:gd name="connsiteX27" fmla="*/ 0 w 3632200"/>
              <a:gd name="connsiteY27" fmla="*/ 939800 h 3759200"/>
              <a:gd name="connsiteX28" fmla="*/ 25400 w 3632200"/>
              <a:gd name="connsiteY28" fmla="*/ 1765300 h 3759200"/>
              <a:gd name="connsiteX29" fmla="*/ 50800 w 3632200"/>
              <a:gd name="connsiteY29" fmla="*/ 2044700 h 3759200"/>
              <a:gd name="connsiteX30" fmla="*/ 76200 w 3632200"/>
              <a:gd name="connsiteY30" fmla="*/ 2095500 h 3759200"/>
              <a:gd name="connsiteX31" fmla="*/ 88900 w 3632200"/>
              <a:gd name="connsiteY31" fmla="*/ 2197100 h 3759200"/>
              <a:gd name="connsiteX32" fmla="*/ 114300 w 3632200"/>
              <a:gd name="connsiteY32" fmla="*/ 2603500 h 3759200"/>
              <a:gd name="connsiteX33" fmla="*/ 139700 w 3632200"/>
              <a:gd name="connsiteY33" fmla="*/ 2679700 h 3759200"/>
              <a:gd name="connsiteX34" fmla="*/ 152400 w 3632200"/>
              <a:gd name="connsiteY34" fmla="*/ 2717800 h 3759200"/>
              <a:gd name="connsiteX35" fmla="*/ 241300 w 3632200"/>
              <a:gd name="connsiteY35" fmla="*/ 2819400 h 3759200"/>
              <a:gd name="connsiteX36" fmla="*/ 292100 w 3632200"/>
              <a:gd name="connsiteY36" fmla="*/ 2857500 h 3759200"/>
              <a:gd name="connsiteX37" fmla="*/ 342900 w 3632200"/>
              <a:gd name="connsiteY37" fmla="*/ 2908300 h 3759200"/>
              <a:gd name="connsiteX38" fmla="*/ 419100 w 3632200"/>
              <a:gd name="connsiteY38" fmla="*/ 2971800 h 3759200"/>
              <a:gd name="connsiteX39" fmla="*/ 469900 w 3632200"/>
              <a:gd name="connsiteY39" fmla="*/ 3060700 h 3759200"/>
              <a:gd name="connsiteX40" fmla="*/ 508000 w 3632200"/>
              <a:gd name="connsiteY40" fmla="*/ 3098800 h 3759200"/>
              <a:gd name="connsiteX41" fmla="*/ 558800 w 3632200"/>
              <a:gd name="connsiteY41" fmla="*/ 3175000 h 3759200"/>
              <a:gd name="connsiteX42" fmla="*/ 635000 w 3632200"/>
              <a:gd name="connsiteY42" fmla="*/ 3251200 h 3759200"/>
              <a:gd name="connsiteX43" fmla="*/ 749300 w 3632200"/>
              <a:gd name="connsiteY43" fmla="*/ 3378200 h 3759200"/>
              <a:gd name="connsiteX44" fmla="*/ 838200 w 3632200"/>
              <a:gd name="connsiteY44" fmla="*/ 3441700 h 3759200"/>
              <a:gd name="connsiteX45" fmla="*/ 863600 w 3632200"/>
              <a:gd name="connsiteY45" fmla="*/ 3479800 h 3759200"/>
              <a:gd name="connsiteX46" fmla="*/ 901700 w 3632200"/>
              <a:gd name="connsiteY46" fmla="*/ 3492500 h 3759200"/>
              <a:gd name="connsiteX47" fmla="*/ 952500 w 3632200"/>
              <a:gd name="connsiteY47" fmla="*/ 3517900 h 3759200"/>
              <a:gd name="connsiteX48" fmla="*/ 1003300 w 3632200"/>
              <a:gd name="connsiteY48" fmla="*/ 3530600 h 3759200"/>
              <a:gd name="connsiteX49" fmla="*/ 1181100 w 3632200"/>
              <a:gd name="connsiteY49" fmla="*/ 3606800 h 3759200"/>
              <a:gd name="connsiteX50" fmla="*/ 1257300 w 3632200"/>
              <a:gd name="connsiteY50" fmla="*/ 3644900 h 3759200"/>
              <a:gd name="connsiteX51" fmla="*/ 1333500 w 3632200"/>
              <a:gd name="connsiteY51" fmla="*/ 3670300 h 3759200"/>
              <a:gd name="connsiteX52" fmla="*/ 1384300 w 3632200"/>
              <a:gd name="connsiteY52" fmla="*/ 3695700 h 3759200"/>
              <a:gd name="connsiteX53" fmla="*/ 1473200 w 3632200"/>
              <a:gd name="connsiteY53" fmla="*/ 3721100 h 3759200"/>
              <a:gd name="connsiteX54" fmla="*/ 1511300 w 3632200"/>
              <a:gd name="connsiteY54" fmla="*/ 3733800 h 3759200"/>
              <a:gd name="connsiteX55" fmla="*/ 1587500 w 3632200"/>
              <a:gd name="connsiteY55" fmla="*/ 3746500 h 3759200"/>
              <a:gd name="connsiteX56" fmla="*/ 1638300 w 3632200"/>
              <a:gd name="connsiteY56" fmla="*/ 3759200 h 3759200"/>
              <a:gd name="connsiteX57" fmla="*/ 1828800 w 3632200"/>
              <a:gd name="connsiteY57" fmla="*/ 3746500 h 3759200"/>
              <a:gd name="connsiteX58" fmla="*/ 1955800 w 3632200"/>
              <a:gd name="connsiteY58" fmla="*/ 3683000 h 3759200"/>
              <a:gd name="connsiteX59" fmla="*/ 2032000 w 3632200"/>
              <a:gd name="connsiteY59" fmla="*/ 3657600 h 3759200"/>
              <a:gd name="connsiteX60" fmla="*/ 2095500 w 3632200"/>
              <a:gd name="connsiteY60" fmla="*/ 3644900 h 3759200"/>
              <a:gd name="connsiteX61" fmla="*/ 2146300 w 3632200"/>
              <a:gd name="connsiteY61" fmla="*/ 3632200 h 3759200"/>
              <a:gd name="connsiteX62" fmla="*/ 2235200 w 3632200"/>
              <a:gd name="connsiteY62" fmla="*/ 3619500 h 3759200"/>
              <a:gd name="connsiteX63" fmla="*/ 2286000 w 3632200"/>
              <a:gd name="connsiteY63" fmla="*/ 3606800 h 3759200"/>
              <a:gd name="connsiteX64" fmla="*/ 2387600 w 3632200"/>
              <a:gd name="connsiteY64" fmla="*/ 3594100 h 3759200"/>
              <a:gd name="connsiteX65" fmla="*/ 2451100 w 3632200"/>
              <a:gd name="connsiteY65" fmla="*/ 3581400 h 3759200"/>
              <a:gd name="connsiteX66" fmla="*/ 2565400 w 3632200"/>
              <a:gd name="connsiteY66" fmla="*/ 3568700 h 3759200"/>
              <a:gd name="connsiteX67" fmla="*/ 2692400 w 3632200"/>
              <a:gd name="connsiteY67" fmla="*/ 3543300 h 3759200"/>
              <a:gd name="connsiteX68" fmla="*/ 2781300 w 3632200"/>
              <a:gd name="connsiteY68" fmla="*/ 3530600 h 3759200"/>
              <a:gd name="connsiteX69" fmla="*/ 2921000 w 3632200"/>
              <a:gd name="connsiteY69" fmla="*/ 3479800 h 3759200"/>
              <a:gd name="connsiteX70" fmla="*/ 2959100 w 3632200"/>
              <a:gd name="connsiteY70" fmla="*/ 3467100 h 3759200"/>
              <a:gd name="connsiteX71" fmla="*/ 3022600 w 3632200"/>
              <a:gd name="connsiteY71" fmla="*/ 3403600 h 3759200"/>
              <a:gd name="connsiteX72" fmla="*/ 3136900 w 3632200"/>
              <a:gd name="connsiteY72" fmla="*/ 3327400 h 3759200"/>
              <a:gd name="connsiteX73" fmla="*/ 3213100 w 3632200"/>
              <a:gd name="connsiteY73" fmla="*/ 3263900 h 3759200"/>
              <a:gd name="connsiteX74" fmla="*/ 3276600 w 3632200"/>
              <a:gd name="connsiteY74" fmla="*/ 3251200 h 3759200"/>
              <a:gd name="connsiteX75" fmla="*/ 3416300 w 3632200"/>
              <a:gd name="connsiteY75" fmla="*/ 3225800 h 3759200"/>
              <a:gd name="connsiteX76" fmla="*/ 3454400 w 3632200"/>
              <a:gd name="connsiteY76" fmla="*/ 3200400 h 3759200"/>
              <a:gd name="connsiteX77" fmla="*/ 3543300 w 3632200"/>
              <a:gd name="connsiteY77" fmla="*/ 3136900 h 3759200"/>
              <a:gd name="connsiteX78" fmla="*/ 3568700 w 3632200"/>
              <a:gd name="connsiteY78" fmla="*/ 3098800 h 3759200"/>
              <a:gd name="connsiteX79" fmla="*/ 3606800 w 3632200"/>
              <a:gd name="connsiteY79" fmla="*/ 3048000 h 3759200"/>
              <a:gd name="connsiteX80" fmla="*/ 3632200 w 3632200"/>
              <a:gd name="connsiteY80" fmla="*/ 2959100 h 3759200"/>
              <a:gd name="connsiteX81" fmla="*/ 3606800 w 3632200"/>
              <a:gd name="connsiteY81" fmla="*/ 2286000 h 3759200"/>
              <a:gd name="connsiteX82" fmla="*/ 3594100 w 3632200"/>
              <a:gd name="connsiteY82" fmla="*/ 2235200 h 3759200"/>
              <a:gd name="connsiteX83" fmla="*/ 3568700 w 3632200"/>
              <a:gd name="connsiteY83" fmla="*/ 2159000 h 3759200"/>
              <a:gd name="connsiteX84" fmla="*/ 3530600 w 3632200"/>
              <a:gd name="connsiteY84" fmla="*/ 2133600 h 3759200"/>
              <a:gd name="connsiteX85" fmla="*/ 3441700 w 3632200"/>
              <a:gd name="connsiteY85" fmla="*/ 2108200 h 3759200"/>
              <a:gd name="connsiteX86" fmla="*/ 3365500 w 3632200"/>
              <a:gd name="connsiteY86" fmla="*/ 2082800 h 3759200"/>
              <a:gd name="connsiteX87" fmla="*/ 3263900 w 3632200"/>
              <a:gd name="connsiteY87" fmla="*/ 2057400 h 3759200"/>
              <a:gd name="connsiteX88" fmla="*/ 3225800 w 3632200"/>
              <a:gd name="connsiteY88" fmla="*/ 2032000 h 3759200"/>
              <a:gd name="connsiteX89" fmla="*/ 3187700 w 3632200"/>
              <a:gd name="connsiteY89" fmla="*/ 1993900 h 3759200"/>
              <a:gd name="connsiteX90" fmla="*/ 3124200 w 3632200"/>
              <a:gd name="connsiteY90" fmla="*/ 1981200 h 3759200"/>
              <a:gd name="connsiteX91" fmla="*/ 3035300 w 3632200"/>
              <a:gd name="connsiteY91" fmla="*/ 1917700 h 3759200"/>
              <a:gd name="connsiteX92" fmla="*/ 2959100 w 3632200"/>
              <a:gd name="connsiteY92" fmla="*/ 1854200 h 3759200"/>
              <a:gd name="connsiteX93" fmla="*/ 2933700 w 3632200"/>
              <a:gd name="connsiteY93" fmla="*/ 1816100 h 3759200"/>
              <a:gd name="connsiteX94" fmla="*/ 2806700 w 3632200"/>
              <a:gd name="connsiteY94" fmla="*/ 1752600 h 3759200"/>
              <a:gd name="connsiteX95" fmla="*/ 2755900 w 3632200"/>
              <a:gd name="connsiteY95" fmla="*/ 1676400 h 3759200"/>
              <a:gd name="connsiteX96" fmla="*/ 2705100 w 3632200"/>
              <a:gd name="connsiteY96" fmla="*/ 1600200 h 3759200"/>
              <a:gd name="connsiteX97" fmla="*/ 2654300 w 3632200"/>
              <a:gd name="connsiteY97" fmla="*/ 1536700 h 3759200"/>
              <a:gd name="connsiteX98" fmla="*/ 2590800 w 3632200"/>
              <a:gd name="connsiteY98" fmla="*/ 1422400 h 3759200"/>
              <a:gd name="connsiteX99" fmla="*/ 2578100 w 3632200"/>
              <a:gd name="connsiteY99" fmla="*/ 1384300 h 3759200"/>
              <a:gd name="connsiteX100" fmla="*/ 2552700 w 3632200"/>
              <a:gd name="connsiteY100" fmla="*/ 1244600 h 3759200"/>
              <a:gd name="connsiteX101" fmla="*/ 2501900 w 3632200"/>
              <a:gd name="connsiteY101" fmla="*/ 1155700 h 3759200"/>
              <a:gd name="connsiteX102" fmla="*/ 2489200 w 3632200"/>
              <a:gd name="connsiteY102" fmla="*/ 1117600 h 3759200"/>
              <a:gd name="connsiteX103" fmla="*/ 2451100 w 3632200"/>
              <a:gd name="connsiteY103" fmla="*/ 1041400 h 3759200"/>
              <a:gd name="connsiteX104" fmla="*/ 2451100 w 3632200"/>
              <a:gd name="connsiteY104" fmla="*/ 711200 h 3759200"/>
              <a:gd name="connsiteX105" fmla="*/ 2476500 w 3632200"/>
              <a:gd name="connsiteY105" fmla="*/ 673100 h 3759200"/>
              <a:gd name="connsiteX106" fmla="*/ 2463800 w 3632200"/>
              <a:gd name="connsiteY106" fmla="*/ 571500 h 3759200"/>
              <a:gd name="connsiteX107" fmla="*/ 2438400 w 3632200"/>
              <a:gd name="connsiteY107" fmla="*/ 533400 h 3759200"/>
              <a:gd name="connsiteX108" fmla="*/ 2438400 w 3632200"/>
              <a:gd name="connsiteY108" fmla="*/ 495300 h 37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632200" h="3759200">
                <a:moveTo>
                  <a:pt x="2438400" y="495300"/>
                </a:moveTo>
                <a:lnTo>
                  <a:pt x="2438400" y="495300"/>
                </a:lnTo>
                <a:cubicBezTo>
                  <a:pt x="2189644" y="223929"/>
                  <a:pt x="2376098" y="442972"/>
                  <a:pt x="2247900" y="266700"/>
                </a:cubicBezTo>
                <a:cubicBezTo>
                  <a:pt x="2231957" y="244778"/>
                  <a:pt x="2214950" y="223600"/>
                  <a:pt x="2197100" y="203200"/>
                </a:cubicBezTo>
                <a:cubicBezTo>
                  <a:pt x="2185273" y="189683"/>
                  <a:pt x="2169439" y="179715"/>
                  <a:pt x="2159000" y="165100"/>
                </a:cubicBezTo>
                <a:cubicBezTo>
                  <a:pt x="2147996" y="149694"/>
                  <a:pt x="2142993" y="130738"/>
                  <a:pt x="2133600" y="114300"/>
                </a:cubicBezTo>
                <a:cubicBezTo>
                  <a:pt x="2115436" y="82514"/>
                  <a:pt x="2098755" y="61979"/>
                  <a:pt x="2070100" y="38100"/>
                </a:cubicBezTo>
                <a:cubicBezTo>
                  <a:pt x="2058374" y="28329"/>
                  <a:pt x="2047031" y="15353"/>
                  <a:pt x="2032000" y="12700"/>
                </a:cubicBezTo>
                <a:cubicBezTo>
                  <a:pt x="1973486" y="2374"/>
                  <a:pt x="1913467" y="4233"/>
                  <a:pt x="1854200" y="0"/>
                </a:cubicBezTo>
                <a:lnTo>
                  <a:pt x="1485900" y="12700"/>
                </a:lnTo>
                <a:cubicBezTo>
                  <a:pt x="1344042" y="20368"/>
                  <a:pt x="1429682" y="23582"/>
                  <a:pt x="1320800" y="38100"/>
                </a:cubicBezTo>
                <a:lnTo>
                  <a:pt x="812800" y="101600"/>
                </a:lnTo>
                <a:cubicBezTo>
                  <a:pt x="800100" y="114300"/>
                  <a:pt x="788337" y="128011"/>
                  <a:pt x="774700" y="139700"/>
                </a:cubicBezTo>
                <a:cubicBezTo>
                  <a:pt x="747050" y="163400"/>
                  <a:pt x="708580" y="191373"/>
                  <a:pt x="673100" y="203200"/>
                </a:cubicBezTo>
                <a:cubicBezTo>
                  <a:pt x="652622" y="210026"/>
                  <a:pt x="630707" y="211377"/>
                  <a:pt x="609600" y="215900"/>
                </a:cubicBezTo>
                <a:lnTo>
                  <a:pt x="495300" y="241300"/>
                </a:lnTo>
                <a:cubicBezTo>
                  <a:pt x="461433" y="258233"/>
                  <a:pt x="425947" y="272256"/>
                  <a:pt x="393700" y="292100"/>
                </a:cubicBezTo>
                <a:cubicBezTo>
                  <a:pt x="370614" y="306306"/>
                  <a:pt x="353997" y="329920"/>
                  <a:pt x="330200" y="342900"/>
                </a:cubicBezTo>
                <a:cubicBezTo>
                  <a:pt x="306695" y="355721"/>
                  <a:pt x="279400" y="359833"/>
                  <a:pt x="254000" y="368300"/>
                </a:cubicBezTo>
                <a:cubicBezTo>
                  <a:pt x="241300" y="381000"/>
                  <a:pt x="226927" y="392223"/>
                  <a:pt x="215900" y="406400"/>
                </a:cubicBezTo>
                <a:cubicBezTo>
                  <a:pt x="197158" y="430497"/>
                  <a:pt x="183416" y="458178"/>
                  <a:pt x="165100" y="482600"/>
                </a:cubicBezTo>
                <a:lnTo>
                  <a:pt x="127000" y="533400"/>
                </a:lnTo>
                <a:cubicBezTo>
                  <a:pt x="122767" y="546100"/>
                  <a:pt x="120942" y="559877"/>
                  <a:pt x="114300" y="571500"/>
                </a:cubicBezTo>
                <a:cubicBezTo>
                  <a:pt x="103798" y="589878"/>
                  <a:pt x="88503" y="605076"/>
                  <a:pt x="76200" y="622300"/>
                </a:cubicBezTo>
                <a:cubicBezTo>
                  <a:pt x="67328" y="634720"/>
                  <a:pt x="59267" y="647700"/>
                  <a:pt x="50800" y="660400"/>
                </a:cubicBezTo>
                <a:cubicBezTo>
                  <a:pt x="46567" y="681567"/>
                  <a:pt x="43780" y="703075"/>
                  <a:pt x="38100" y="723900"/>
                </a:cubicBezTo>
                <a:cubicBezTo>
                  <a:pt x="31055" y="749731"/>
                  <a:pt x="17353" y="773733"/>
                  <a:pt x="12700" y="800100"/>
                </a:cubicBezTo>
                <a:cubicBezTo>
                  <a:pt x="4574" y="846147"/>
                  <a:pt x="4233" y="893233"/>
                  <a:pt x="0" y="939800"/>
                </a:cubicBezTo>
                <a:cubicBezTo>
                  <a:pt x="9750" y="1388291"/>
                  <a:pt x="4406" y="1418907"/>
                  <a:pt x="25400" y="1765300"/>
                </a:cubicBezTo>
                <a:cubicBezTo>
                  <a:pt x="26325" y="1780556"/>
                  <a:pt x="38891" y="1997063"/>
                  <a:pt x="50800" y="2044700"/>
                </a:cubicBezTo>
                <a:cubicBezTo>
                  <a:pt x="55392" y="2063067"/>
                  <a:pt x="67733" y="2078567"/>
                  <a:pt x="76200" y="2095500"/>
                </a:cubicBezTo>
                <a:cubicBezTo>
                  <a:pt x="80433" y="2129367"/>
                  <a:pt x="86835" y="2163032"/>
                  <a:pt x="88900" y="2197100"/>
                </a:cubicBezTo>
                <a:cubicBezTo>
                  <a:pt x="91039" y="2232392"/>
                  <a:pt x="89944" y="2497957"/>
                  <a:pt x="114300" y="2603500"/>
                </a:cubicBezTo>
                <a:cubicBezTo>
                  <a:pt x="120320" y="2629588"/>
                  <a:pt x="131233" y="2654300"/>
                  <a:pt x="139700" y="2679700"/>
                </a:cubicBezTo>
                <a:cubicBezTo>
                  <a:pt x="143933" y="2692400"/>
                  <a:pt x="144037" y="2707347"/>
                  <a:pt x="152400" y="2717800"/>
                </a:cubicBezTo>
                <a:cubicBezTo>
                  <a:pt x="182991" y="2756039"/>
                  <a:pt x="204857" y="2788163"/>
                  <a:pt x="241300" y="2819400"/>
                </a:cubicBezTo>
                <a:cubicBezTo>
                  <a:pt x="257371" y="2833175"/>
                  <a:pt x="276170" y="2843562"/>
                  <a:pt x="292100" y="2857500"/>
                </a:cubicBezTo>
                <a:cubicBezTo>
                  <a:pt x="310122" y="2873269"/>
                  <a:pt x="324718" y="2892715"/>
                  <a:pt x="342900" y="2908300"/>
                </a:cubicBezTo>
                <a:cubicBezTo>
                  <a:pt x="401175" y="2958250"/>
                  <a:pt x="364052" y="2905742"/>
                  <a:pt x="419100" y="2971800"/>
                </a:cubicBezTo>
                <a:cubicBezTo>
                  <a:pt x="479094" y="3043792"/>
                  <a:pt x="407792" y="2973748"/>
                  <a:pt x="469900" y="3060700"/>
                </a:cubicBezTo>
                <a:cubicBezTo>
                  <a:pt x="480339" y="3075315"/>
                  <a:pt x="496973" y="3084623"/>
                  <a:pt x="508000" y="3098800"/>
                </a:cubicBezTo>
                <a:cubicBezTo>
                  <a:pt x="526742" y="3122897"/>
                  <a:pt x="537214" y="3153414"/>
                  <a:pt x="558800" y="3175000"/>
                </a:cubicBezTo>
                <a:cubicBezTo>
                  <a:pt x="584200" y="3200400"/>
                  <a:pt x="615075" y="3221312"/>
                  <a:pt x="635000" y="3251200"/>
                </a:cubicBezTo>
                <a:cubicBezTo>
                  <a:pt x="683646" y="3324169"/>
                  <a:pt x="649607" y="3278507"/>
                  <a:pt x="749300" y="3378200"/>
                </a:cubicBezTo>
                <a:cubicBezTo>
                  <a:pt x="809566" y="3438466"/>
                  <a:pt x="777382" y="3421427"/>
                  <a:pt x="838200" y="3441700"/>
                </a:cubicBezTo>
                <a:cubicBezTo>
                  <a:pt x="846667" y="3454400"/>
                  <a:pt x="851681" y="3470265"/>
                  <a:pt x="863600" y="3479800"/>
                </a:cubicBezTo>
                <a:cubicBezTo>
                  <a:pt x="874053" y="3488163"/>
                  <a:pt x="889395" y="3487227"/>
                  <a:pt x="901700" y="3492500"/>
                </a:cubicBezTo>
                <a:cubicBezTo>
                  <a:pt x="919101" y="3499958"/>
                  <a:pt x="934773" y="3511253"/>
                  <a:pt x="952500" y="3517900"/>
                </a:cubicBezTo>
                <a:cubicBezTo>
                  <a:pt x="968843" y="3524029"/>
                  <a:pt x="987032" y="3524274"/>
                  <a:pt x="1003300" y="3530600"/>
                </a:cubicBezTo>
                <a:cubicBezTo>
                  <a:pt x="1063396" y="3553971"/>
                  <a:pt x="1123427" y="3577964"/>
                  <a:pt x="1181100" y="3606800"/>
                </a:cubicBezTo>
                <a:cubicBezTo>
                  <a:pt x="1206500" y="3619500"/>
                  <a:pt x="1231086" y="3633978"/>
                  <a:pt x="1257300" y="3644900"/>
                </a:cubicBezTo>
                <a:cubicBezTo>
                  <a:pt x="1282014" y="3655198"/>
                  <a:pt x="1308641" y="3660356"/>
                  <a:pt x="1333500" y="3670300"/>
                </a:cubicBezTo>
                <a:cubicBezTo>
                  <a:pt x="1351078" y="3677331"/>
                  <a:pt x="1366899" y="3688242"/>
                  <a:pt x="1384300" y="3695700"/>
                </a:cubicBezTo>
                <a:cubicBezTo>
                  <a:pt x="1414750" y="3708750"/>
                  <a:pt x="1440977" y="3711893"/>
                  <a:pt x="1473200" y="3721100"/>
                </a:cubicBezTo>
                <a:cubicBezTo>
                  <a:pt x="1486072" y="3724778"/>
                  <a:pt x="1498232" y="3730896"/>
                  <a:pt x="1511300" y="3733800"/>
                </a:cubicBezTo>
                <a:cubicBezTo>
                  <a:pt x="1536437" y="3739386"/>
                  <a:pt x="1562250" y="3741450"/>
                  <a:pt x="1587500" y="3746500"/>
                </a:cubicBezTo>
                <a:cubicBezTo>
                  <a:pt x="1604616" y="3749923"/>
                  <a:pt x="1621367" y="3754967"/>
                  <a:pt x="1638300" y="3759200"/>
                </a:cubicBezTo>
                <a:cubicBezTo>
                  <a:pt x="1701800" y="3754967"/>
                  <a:pt x="1766916" y="3761352"/>
                  <a:pt x="1828800" y="3746500"/>
                </a:cubicBezTo>
                <a:cubicBezTo>
                  <a:pt x="1874823" y="3735454"/>
                  <a:pt x="1910899" y="3697967"/>
                  <a:pt x="1955800" y="3683000"/>
                </a:cubicBezTo>
                <a:cubicBezTo>
                  <a:pt x="1981200" y="3674533"/>
                  <a:pt x="2006169" y="3664645"/>
                  <a:pt x="2032000" y="3657600"/>
                </a:cubicBezTo>
                <a:cubicBezTo>
                  <a:pt x="2052825" y="3651920"/>
                  <a:pt x="2074428" y="3649583"/>
                  <a:pt x="2095500" y="3644900"/>
                </a:cubicBezTo>
                <a:cubicBezTo>
                  <a:pt x="2112539" y="3641114"/>
                  <a:pt x="2129127" y="3635322"/>
                  <a:pt x="2146300" y="3632200"/>
                </a:cubicBezTo>
                <a:cubicBezTo>
                  <a:pt x="2175751" y="3626845"/>
                  <a:pt x="2205749" y="3624855"/>
                  <a:pt x="2235200" y="3619500"/>
                </a:cubicBezTo>
                <a:cubicBezTo>
                  <a:pt x="2252373" y="3616378"/>
                  <a:pt x="2268783" y="3609669"/>
                  <a:pt x="2286000" y="3606800"/>
                </a:cubicBezTo>
                <a:cubicBezTo>
                  <a:pt x="2319666" y="3601189"/>
                  <a:pt x="2353867" y="3599290"/>
                  <a:pt x="2387600" y="3594100"/>
                </a:cubicBezTo>
                <a:cubicBezTo>
                  <a:pt x="2408935" y="3590818"/>
                  <a:pt x="2429731" y="3584453"/>
                  <a:pt x="2451100" y="3581400"/>
                </a:cubicBezTo>
                <a:cubicBezTo>
                  <a:pt x="2489049" y="3575979"/>
                  <a:pt x="2527535" y="3574679"/>
                  <a:pt x="2565400" y="3568700"/>
                </a:cubicBezTo>
                <a:cubicBezTo>
                  <a:pt x="2608043" y="3561967"/>
                  <a:pt x="2649662" y="3549405"/>
                  <a:pt x="2692400" y="3543300"/>
                </a:cubicBezTo>
                <a:lnTo>
                  <a:pt x="2781300" y="3530600"/>
                </a:lnTo>
                <a:cubicBezTo>
                  <a:pt x="2869659" y="3495256"/>
                  <a:pt x="2823173" y="3512409"/>
                  <a:pt x="2921000" y="3479800"/>
                </a:cubicBezTo>
                <a:lnTo>
                  <a:pt x="2959100" y="3467100"/>
                </a:lnTo>
                <a:cubicBezTo>
                  <a:pt x="2980267" y="3445933"/>
                  <a:pt x="2999062" y="3422094"/>
                  <a:pt x="3022600" y="3403600"/>
                </a:cubicBezTo>
                <a:cubicBezTo>
                  <a:pt x="3058606" y="3375310"/>
                  <a:pt x="3104521" y="3359779"/>
                  <a:pt x="3136900" y="3327400"/>
                </a:cubicBezTo>
                <a:cubicBezTo>
                  <a:pt x="3156665" y="3307635"/>
                  <a:pt x="3184810" y="3274509"/>
                  <a:pt x="3213100" y="3263900"/>
                </a:cubicBezTo>
                <a:cubicBezTo>
                  <a:pt x="3233311" y="3256321"/>
                  <a:pt x="3255528" y="3255883"/>
                  <a:pt x="3276600" y="3251200"/>
                </a:cubicBezTo>
                <a:cubicBezTo>
                  <a:pt x="3384385" y="3227248"/>
                  <a:pt x="3262197" y="3247815"/>
                  <a:pt x="3416300" y="3225800"/>
                </a:cubicBezTo>
                <a:cubicBezTo>
                  <a:pt x="3429000" y="3217333"/>
                  <a:pt x="3441980" y="3209272"/>
                  <a:pt x="3454400" y="3200400"/>
                </a:cubicBezTo>
                <a:cubicBezTo>
                  <a:pt x="3564669" y="3121636"/>
                  <a:pt x="3453510" y="3196760"/>
                  <a:pt x="3543300" y="3136900"/>
                </a:cubicBezTo>
                <a:cubicBezTo>
                  <a:pt x="3551767" y="3124200"/>
                  <a:pt x="3559828" y="3111220"/>
                  <a:pt x="3568700" y="3098800"/>
                </a:cubicBezTo>
                <a:cubicBezTo>
                  <a:pt x="3581003" y="3081576"/>
                  <a:pt x="3596298" y="3066378"/>
                  <a:pt x="3606800" y="3048000"/>
                </a:cubicBezTo>
                <a:cubicBezTo>
                  <a:pt x="3614898" y="3033829"/>
                  <a:pt x="3629451" y="2970097"/>
                  <a:pt x="3632200" y="2959100"/>
                </a:cubicBezTo>
                <a:cubicBezTo>
                  <a:pt x="3623733" y="2734733"/>
                  <a:pt x="3618601" y="2510216"/>
                  <a:pt x="3606800" y="2286000"/>
                </a:cubicBezTo>
                <a:cubicBezTo>
                  <a:pt x="3605883" y="2268570"/>
                  <a:pt x="3599116" y="2251918"/>
                  <a:pt x="3594100" y="2235200"/>
                </a:cubicBezTo>
                <a:cubicBezTo>
                  <a:pt x="3586407" y="2209555"/>
                  <a:pt x="3590977" y="2173852"/>
                  <a:pt x="3568700" y="2159000"/>
                </a:cubicBezTo>
                <a:cubicBezTo>
                  <a:pt x="3556000" y="2150533"/>
                  <a:pt x="3544252" y="2140426"/>
                  <a:pt x="3530600" y="2133600"/>
                </a:cubicBezTo>
                <a:cubicBezTo>
                  <a:pt x="3509260" y="2122930"/>
                  <a:pt x="3462045" y="2114304"/>
                  <a:pt x="3441700" y="2108200"/>
                </a:cubicBezTo>
                <a:cubicBezTo>
                  <a:pt x="3416055" y="2100507"/>
                  <a:pt x="3391754" y="2088051"/>
                  <a:pt x="3365500" y="2082800"/>
                </a:cubicBezTo>
                <a:cubicBezTo>
                  <a:pt x="3341348" y="2077970"/>
                  <a:pt x="3289935" y="2070417"/>
                  <a:pt x="3263900" y="2057400"/>
                </a:cubicBezTo>
                <a:cubicBezTo>
                  <a:pt x="3250248" y="2050574"/>
                  <a:pt x="3237526" y="2041771"/>
                  <a:pt x="3225800" y="2032000"/>
                </a:cubicBezTo>
                <a:cubicBezTo>
                  <a:pt x="3212002" y="2020502"/>
                  <a:pt x="3203764" y="2001932"/>
                  <a:pt x="3187700" y="1993900"/>
                </a:cubicBezTo>
                <a:cubicBezTo>
                  <a:pt x="3168393" y="1984247"/>
                  <a:pt x="3145367" y="1985433"/>
                  <a:pt x="3124200" y="1981200"/>
                </a:cubicBezTo>
                <a:cubicBezTo>
                  <a:pt x="3094047" y="1961098"/>
                  <a:pt x="3062867" y="1941329"/>
                  <a:pt x="3035300" y="1917700"/>
                </a:cubicBezTo>
                <a:cubicBezTo>
                  <a:pt x="2949737" y="1844361"/>
                  <a:pt x="3043307" y="1910338"/>
                  <a:pt x="2959100" y="1854200"/>
                </a:cubicBezTo>
                <a:cubicBezTo>
                  <a:pt x="2950633" y="1841500"/>
                  <a:pt x="2947043" y="1823513"/>
                  <a:pt x="2933700" y="1816100"/>
                </a:cubicBezTo>
                <a:cubicBezTo>
                  <a:pt x="2828509" y="1757661"/>
                  <a:pt x="2866022" y="1828871"/>
                  <a:pt x="2806700" y="1752600"/>
                </a:cubicBezTo>
                <a:cubicBezTo>
                  <a:pt x="2787958" y="1728503"/>
                  <a:pt x="2772833" y="1701800"/>
                  <a:pt x="2755900" y="1676400"/>
                </a:cubicBezTo>
                <a:cubicBezTo>
                  <a:pt x="2738967" y="1651000"/>
                  <a:pt x="2714753" y="1629160"/>
                  <a:pt x="2705100" y="1600200"/>
                </a:cubicBezTo>
                <a:cubicBezTo>
                  <a:pt x="2687573" y="1547620"/>
                  <a:pt x="2703539" y="1569526"/>
                  <a:pt x="2654300" y="1536700"/>
                </a:cubicBezTo>
                <a:cubicBezTo>
                  <a:pt x="2630215" y="1496558"/>
                  <a:pt x="2609020" y="1464912"/>
                  <a:pt x="2590800" y="1422400"/>
                </a:cubicBezTo>
                <a:cubicBezTo>
                  <a:pt x="2585527" y="1410095"/>
                  <a:pt x="2582333" y="1397000"/>
                  <a:pt x="2578100" y="1384300"/>
                </a:cubicBezTo>
                <a:cubicBezTo>
                  <a:pt x="2570786" y="1325789"/>
                  <a:pt x="2573429" y="1292968"/>
                  <a:pt x="2552700" y="1244600"/>
                </a:cubicBezTo>
                <a:cubicBezTo>
                  <a:pt x="2485904" y="1088743"/>
                  <a:pt x="2565673" y="1283245"/>
                  <a:pt x="2501900" y="1155700"/>
                </a:cubicBezTo>
                <a:cubicBezTo>
                  <a:pt x="2495913" y="1143726"/>
                  <a:pt x="2495187" y="1129574"/>
                  <a:pt x="2489200" y="1117600"/>
                </a:cubicBezTo>
                <a:cubicBezTo>
                  <a:pt x="2439961" y="1019123"/>
                  <a:pt x="2483022" y="1137165"/>
                  <a:pt x="2451100" y="1041400"/>
                </a:cubicBezTo>
                <a:cubicBezTo>
                  <a:pt x="2433720" y="902359"/>
                  <a:pt x="2425805" y="888264"/>
                  <a:pt x="2451100" y="711200"/>
                </a:cubicBezTo>
                <a:cubicBezTo>
                  <a:pt x="2453259" y="696090"/>
                  <a:pt x="2468033" y="685800"/>
                  <a:pt x="2476500" y="673100"/>
                </a:cubicBezTo>
                <a:cubicBezTo>
                  <a:pt x="2472267" y="639233"/>
                  <a:pt x="2472780" y="604428"/>
                  <a:pt x="2463800" y="571500"/>
                </a:cubicBezTo>
                <a:cubicBezTo>
                  <a:pt x="2459784" y="556774"/>
                  <a:pt x="2444599" y="547348"/>
                  <a:pt x="2438400" y="533400"/>
                </a:cubicBezTo>
                <a:cubicBezTo>
                  <a:pt x="2427526" y="508934"/>
                  <a:pt x="2438400" y="501650"/>
                  <a:pt x="2438400" y="4953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47702" y="3286145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2098839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15882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{(E,G)}</a:t>
            </a: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014383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28135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11960" y="2780928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21" name="Freeform 20"/>
          <p:cNvSpPr/>
          <p:nvPr/>
        </p:nvSpPr>
        <p:spPr>
          <a:xfrm>
            <a:off x="685800" y="2717800"/>
            <a:ext cx="2501900" cy="3670300"/>
          </a:xfrm>
          <a:custGeom>
            <a:avLst/>
            <a:gdLst>
              <a:gd name="connsiteX0" fmla="*/ 1498600 w 2501900"/>
              <a:gd name="connsiteY0" fmla="*/ 3670300 h 3670300"/>
              <a:gd name="connsiteX1" fmla="*/ 1498600 w 2501900"/>
              <a:gd name="connsiteY1" fmla="*/ 3670300 h 3670300"/>
              <a:gd name="connsiteX2" fmla="*/ 1663700 w 2501900"/>
              <a:gd name="connsiteY2" fmla="*/ 3657600 h 3670300"/>
              <a:gd name="connsiteX3" fmla="*/ 1778000 w 2501900"/>
              <a:gd name="connsiteY3" fmla="*/ 3606800 h 3670300"/>
              <a:gd name="connsiteX4" fmla="*/ 1917700 w 2501900"/>
              <a:gd name="connsiteY4" fmla="*/ 3479800 h 3670300"/>
              <a:gd name="connsiteX5" fmla="*/ 2032000 w 2501900"/>
              <a:gd name="connsiteY5" fmla="*/ 3365500 h 3670300"/>
              <a:gd name="connsiteX6" fmla="*/ 2070100 w 2501900"/>
              <a:gd name="connsiteY6" fmla="*/ 3327400 h 3670300"/>
              <a:gd name="connsiteX7" fmla="*/ 2133600 w 2501900"/>
              <a:gd name="connsiteY7" fmla="*/ 3213100 h 3670300"/>
              <a:gd name="connsiteX8" fmla="*/ 2159000 w 2501900"/>
              <a:gd name="connsiteY8" fmla="*/ 3162300 h 3670300"/>
              <a:gd name="connsiteX9" fmla="*/ 2209800 w 2501900"/>
              <a:gd name="connsiteY9" fmla="*/ 3098800 h 3670300"/>
              <a:gd name="connsiteX10" fmla="*/ 2235200 w 2501900"/>
              <a:gd name="connsiteY10" fmla="*/ 3048000 h 3670300"/>
              <a:gd name="connsiteX11" fmla="*/ 2260600 w 2501900"/>
              <a:gd name="connsiteY11" fmla="*/ 3009900 h 3670300"/>
              <a:gd name="connsiteX12" fmla="*/ 2286000 w 2501900"/>
              <a:gd name="connsiteY12" fmla="*/ 2857500 h 3670300"/>
              <a:gd name="connsiteX13" fmla="*/ 2324100 w 2501900"/>
              <a:gd name="connsiteY13" fmla="*/ 2311400 h 3670300"/>
              <a:gd name="connsiteX14" fmla="*/ 2374900 w 2501900"/>
              <a:gd name="connsiteY14" fmla="*/ 2184400 h 3670300"/>
              <a:gd name="connsiteX15" fmla="*/ 2387600 w 2501900"/>
              <a:gd name="connsiteY15" fmla="*/ 2146300 h 3670300"/>
              <a:gd name="connsiteX16" fmla="*/ 2425700 w 2501900"/>
              <a:gd name="connsiteY16" fmla="*/ 1981200 h 3670300"/>
              <a:gd name="connsiteX17" fmla="*/ 2451100 w 2501900"/>
              <a:gd name="connsiteY17" fmla="*/ 1892300 h 3670300"/>
              <a:gd name="connsiteX18" fmla="*/ 2476500 w 2501900"/>
              <a:gd name="connsiteY18" fmla="*/ 1841500 h 3670300"/>
              <a:gd name="connsiteX19" fmla="*/ 2489200 w 2501900"/>
              <a:gd name="connsiteY19" fmla="*/ 1498600 h 3670300"/>
              <a:gd name="connsiteX20" fmla="*/ 2501900 w 2501900"/>
              <a:gd name="connsiteY20" fmla="*/ 1371600 h 3670300"/>
              <a:gd name="connsiteX21" fmla="*/ 2476500 w 2501900"/>
              <a:gd name="connsiteY21" fmla="*/ 889000 h 3670300"/>
              <a:gd name="connsiteX22" fmla="*/ 2438400 w 2501900"/>
              <a:gd name="connsiteY22" fmla="*/ 787400 h 3670300"/>
              <a:gd name="connsiteX23" fmla="*/ 2400300 w 2501900"/>
              <a:gd name="connsiteY23" fmla="*/ 660400 h 3670300"/>
              <a:gd name="connsiteX24" fmla="*/ 2374900 w 2501900"/>
              <a:gd name="connsiteY24" fmla="*/ 596900 h 3670300"/>
              <a:gd name="connsiteX25" fmla="*/ 2336800 w 2501900"/>
              <a:gd name="connsiteY25" fmla="*/ 571500 h 3670300"/>
              <a:gd name="connsiteX26" fmla="*/ 2298700 w 2501900"/>
              <a:gd name="connsiteY26" fmla="*/ 457200 h 3670300"/>
              <a:gd name="connsiteX27" fmla="*/ 2273300 w 2501900"/>
              <a:gd name="connsiteY27" fmla="*/ 368300 h 3670300"/>
              <a:gd name="connsiteX28" fmla="*/ 2222500 w 2501900"/>
              <a:gd name="connsiteY28" fmla="*/ 279400 h 3670300"/>
              <a:gd name="connsiteX29" fmla="*/ 2184400 w 2501900"/>
              <a:gd name="connsiteY29" fmla="*/ 241300 h 3670300"/>
              <a:gd name="connsiteX30" fmla="*/ 2171700 w 2501900"/>
              <a:gd name="connsiteY30" fmla="*/ 190500 h 3670300"/>
              <a:gd name="connsiteX31" fmla="*/ 2095500 w 2501900"/>
              <a:gd name="connsiteY31" fmla="*/ 88900 h 3670300"/>
              <a:gd name="connsiteX32" fmla="*/ 2057400 w 2501900"/>
              <a:gd name="connsiteY32" fmla="*/ 63500 h 3670300"/>
              <a:gd name="connsiteX33" fmla="*/ 1993900 w 2501900"/>
              <a:gd name="connsiteY33" fmla="*/ 38100 h 3670300"/>
              <a:gd name="connsiteX34" fmla="*/ 1905000 w 2501900"/>
              <a:gd name="connsiteY34" fmla="*/ 0 h 3670300"/>
              <a:gd name="connsiteX35" fmla="*/ 965200 w 2501900"/>
              <a:gd name="connsiteY35" fmla="*/ 0 h 3670300"/>
              <a:gd name="connsiteX36" fmla="*/ 406400 w 2501900"/>
              <a:gd name="connsiteY36" fmla="*/ 12700 h 3670300"/>
              <a:gd name="connsiteX37" fmla="*/ 304800 w 2501900"/>
              <a:gd name="connsiteY37" fmla="*/ 38100 h 3670300"/>
              <a:gd name="connsiteX38" fmla="*/ 228600 w 2501900"/>
              <a:gd name="connsiteY38" fmla="*/ 127000 h 3670300"/>
              <a:gd name="connsiteX39" fmla="*/ 177800 w 2501900"/>
              <a:gd name="connsiteY39" fmla="*/ 203200 h 3670300"/>
              <a:gd name="connsiteX40" fmla="*/ 165100 w 2501900"/>
              <a:gd name="connsiteY40" fmla="*/ 254000 h 3670300"/>
              <a:gd name="connsiteX41" fmla="*/ 139700 w 2501900"/>
              <a:gd name="connsiteY41" fmla="*/ 292100 h 3670300"/>
              <a:gd name="connsiteX42" fmla="*/ 101600 w 2501900"/>
              <a:gd name="connsiteY42" fmla="*/ 355600 h 3670300"/>
              <a:gd name="connsiteX43" fmla="*/ 76200 w 2501900"/>
              <a:gd name="connsiteY43" fmla="*/ 393700 h 3670300"/>
              <a:gd name="connsiteX44" fmla="*/ 38100 w 2501900"/>
              <a:gd name="connsiteY44" fmla="*/ 469900 h 3670300"/>
              <a:gd name="connsiteX45" fmla="*/ 25400 w 2501900"/>
              <a:gd name="connsiteY45" fmla="*/ 520700 h 3670300"/>
              <a:gd name="connsiteX46" fmla="*/ 0 w 2501900"/>
              <a:gd name="connsiteY46" fmla="*/ 596900 h 3670300"/>
              <a:gd name="connsiteX47" fmla="*/ 12700 w 2501900"/>
              <a:gd name="connsiteY47" fmla="*/ 1181100 h 3670300"/>
              <a:gd name="connsiteX48" fmla="*/ 25400 w 2501900"/>
              <a:gd name="connsiteY48" fmla="*/ 1257300 h 3670300"/>
              <a:gd name="connsiteX49" fmla="*/ 38100 w 2501900"/>
              <a:gd name="connsiteY49" fmla="*/ 1358900 h 3670300"/>
              <a:gd name="connsiteX50" fmla="*/ 50800 w 2501900"/>
              <a:gd name="connsiteY50" fmla="*/ 1587500 h 3670300"/>
              <a:gd name="connsiteX51" fmla="*/ 63500 w 2501900"/>
              <a:gd name="connsiteY51" fmla="*/ 1651000 h 3670300"/>
              <a:gd name="connsiteX52" fmla="*/ 76200 w 2501900"/>
              <a:gd name="connsiteY52" fmla="*/ 2019300 h 3670300"/>
              <a:gd name="connsiteX53" fmla="*/ 101600 w 2501900"/>
              <a:gd name="connsiteY53" fmla="*/ 2146300 h 3670300"/>
              <a:gd name="connsiteX54" fmla="*/ 127000 w 2501900"/>
              <a:gd name="connsiteY54" fmla="*/ 2743200 h 3670300"/>
              <a:gd name="connsiteX55" fmla="*/ 177800 w 2501900"/>
              <a:gd name="connsiteY55" fmla="*/ 2895600 h 3670300"/>
              <a:gd name="connsiteX56" fmla="*/ 190500 w 2501900"/>
              <a:gd name="connsiteY56" fmla="*/ 2933700 h 3670300"/>
              <a:gd name="connsiteX57" fmla="*/ 254000 w 2501900"/>
              <a:gd name="connsiteY57" fmla="*/ 3022600 h 3670300"/>
              <a:gd name="connsiteX58" fmla="*/ 317500 w 2501900"/>
              <a:gd name="connsiteY58" fmla="*/ 3098800 h 3670300"/>
              <a:gd name="connsiteX59" fmla="*/ 419100 w 2501900"/>
              <a:gd name="connsiteY59" fmla="*/ 3175000 h 3670300"/>
              <a:gd name="connsiteX60" fmla="*/ 558800 w 2501900"/>
              <a:gd name="connsiteY60" fmla="*/ 3289300 h 3670300"/>
              <a:gd name="connsiteX61" fmla="*/ 596900 w 2501900"/>
              <a:gd name="connsiteY61" fmla="*/ 3327400 h 3670300"/>
              <a:gd name="connsiteX62" fmla="*/ 660400 w 2501900"/>
              <a:gd name="connsiteY62" fmla="*/ 3365500 h 3670300"/>
              <a:gd name="connsiteX63" fmla="*/ 698500 w 2501900"/>
              <a:gd name="connsiteY63" fmla="*/ 3390900 h 3670300"/>
              <a:gd name="connsiteX64" fmla="*/ 736600 w 2501900"/>
              <a:gd name="connsiteY64" fmla="*/ 3403600 h 3670300"/>
              <a:gd name="connsiteX65" fmla="*/ 774700 w 2501900"/>
              <a:gd name="connsiteY65" fmla="*/ 3429000 h 3670300"/>
              <a:gd name="connsiteX66" fmla="*/ 889000 w 2501900"/>
              <a:gd name="connsiteY66" fmla="*/ 3467100 h 3670300"/>
              <a:gd name="connsiteX67" fmla="*/ 927100 w 2501900"/>
              <a:gd name="connsiteY67" fmla="*/ 3479800 h 3670300"/>
              <a:gd name="connsiteX68" fmla="*/ 965200 w 2501900"/>
              <a:gd name="connsiteY68" fmla="*/ 3492500 h 3670300"/>
              <a:gd name="connsiteX69" fmla="*/ 1016000 w 2501900"/>
              <a:gd name="connsiteY69" fmla="*/ 3505200 h 3670300"/>
              <a:gd name="connsiteX70" fmla="*/ 1092200 w 2501900"/>
              <a:gd name="connsiteY70" fmla="*/ 3517900 h 3670300"/>
              <a:gd name="connsiteX71" fmla="*/ 1231900 w 2501900"/>
              <a:gd name="connsiteY71" fmla="*/ 3568700 h 3670300"/>
              <a:gd name="connsiteX72" fmla="*/ 1270000 w 2501900"/>
              <a:gd name="connsiteY72" fmla="*/ 3581400 h 3670300"/>
              <a:gd name="connsiteX73" fmla="*/ 1346200 w 2501900"/>
              <a:gd name="connsiteY73" fmla="*/ 3594100 h 3670300"/>
              <a:gd name="connsiteX74" fmla="*/ 1397000 w 2501900"/>
              <a:gd name="connsiteY74" fmla="*/ 3606800 h 3670300"/>
              <a:gd name="connsiteX75" fmla="*/ 1435100 w 2501900"/>
              <a:gd name="connsiteY75" fmla="*/ 3632200 h 3670300"/>
              <a:gd name="connsiteX76" fmla="*/ 1574800 w 2501900"/>
              <a:gd name="connsiteY76" fmla="*/ 3657600 h 3670300"/>
              <a:gd name="connsiteX77" fmla="*/ 1562100 w 2501900"/>
              <a:gd name="connsiteY77" fmla="*/ 3670300 h 3670300"/>
              <a:gd name="connsiteX78" fmla="*/ 1562100 w 2501900"/>
              <a:gd name="connsiteY78" fmla="*/ 3670300 h 367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501900" h="3670300">
                <a:moveTo>
                  <a:pt x="1498600" y="3670300"/>
                </a:moveTo>
                <a:lnTo>
                  <a:pt x="1498600" y="3670300"/>
                </a:lnTo>
                <a:cubicBezTo>
                  <a:pt x="1553633" y="3666067"/>
                  <a:pt x="1608882" y="3664049"/>
                  <a:pt x="1663700" y="3657600"/>
                </a:cubicBezTo>
                <a:cubicBezTo>
                  <a:pt x="1716214" y="3651422"/>
                  <a:pt x="1730976" y="3636190"/>
                  <a:pt x="1778000" y="3606800"/>
                </a:cubicBezTo>
                <a:cubicBezTo>
                  <a:pt x="1847290" y="3563494"/>
                  <a:pt x="1832485" y="3565015"/>
                  <a:pt x="1917700" y="3479800"/>
                </a:cubicBezTo>
                <a:lnTo>
                  <a:pt x="2032000" y="3365500"/>
                </a:lnTo>
                <a:lnTo>
                  <a:pt x="2070100" y="3327400"/>
                </a:lnTo>
                <a:cubicBezTo>
                  <a:pt x="2105220" y="3222039"/>
                  <a:pt x="2046261" y="3387777"/>
                  <a:pt x="2133600" y="3213100"/>
                </a:cubicBezTo>
                <a:cubicBezTo>
                  <a:pt x="2142067" y="3196167"/>
                  <a:pt x="2148498" y="3178052"/>
                  <a:pt x="2159000" y="3162300"/>
                </a:cubicBezTo>
                <a:cubicBezTo>
                  <a:pt x="2174036" y="3139746"/>
                  <a:pt x="2194764" y="3121354"/>
                  <a:pt x="2209800" y="3098800"/>
                </a:cubicBezTo>
                <a:cubicBezTo>
                  <a:pt x="2220302" y="3083048"/>
                  <a:pt x="2225807" y="3064438"/>
                  <a:pt x="2235200" y="3048000"/>
                </a:cubicBezTo>
                <a:cubicBezTo>
                  <a:pt x="2242773" y="3034748"/>
                  <a:pt x="2252133" y="3022600"/>
                  <a:pt x="2260600" y="3009900"/>
                </a:cubicBezTo>
                <a:cubicBezTo>
                  <a:pt x="2271057" y="2957617"/>
                  <a:pt x="2281499" y="2911509"/>
                  <a:pt x="2286000" y="2857500"/>
                </a:cubicBezTo>
                <a:cubicBezTo>
                  <a:pt x="2303913" y="2642547"/>
                  <a:pt x="2295115" y="2543279"/>
                  <a:pt x="2324100" y="2311400"/>
                </a:cubicBezTo>
                <a:cubicBezTo>
                  <a:pt x="2330902" y="2256987"/>
                  <a:pt x="2354911" y="2231042"/>
                  <a:pt x="2374900" y="2184400"/>
                </a:cubicBezTo>
                <a:cubicBezTo>
                  <a:pt x="2380173" y="2172095"/>
                  <a:pt x="2383922" y="2159172"/>
                  <a:pt x="2387600" y="2146300"/>
                </a:cubicBezTo>
                <a:cubicBezTo>
                  <a:pt x="2399077" y="2106131"/>
                  <a:pt x="2420415" y="2004101"/>
                  <a:pt x="2425700" y="1981200"/>
                </a:cubicBezTo>
                <a:cubicBezTo>
                  <a:pt x="2431071" y="1957928"/>
                  <a:pt x="2440992" y="1915885"/>
                  <a:pt x="2451100" y="1892300"/>
                </a:cubicBezTo>
                <a:cubicBezTo>
                  <a:pt x="2458558" y="1874899"/>
                  <a:pt x="2468033" y="1858433"/>
                  <a:pt x="2476500" y="1841500"/>
                </a:cubicBezTo>
                <a:cubicBezTo>
                  <a:pt x="2480733" y="1727200"/>
                  <a:pt x="2483026" y="1612812"/>
                  <a:pt x="2489200" y="1498600"/>
                </a:cubicBezTo>
                <a:cubicBezTo>
                  <a:pt x="2491496" y="1456118"/>
                  <a:pt x="2501900" y="1414144"/>
                  <a:pt x="2501900" y="1371600"/>
                </a:cubicBezTo>
                <a:cubicBezTo>
                  <a:pt x="2501900" y="1304983"/>
                  <a:pt x="2495902" y="1015113"/>
                  <a:pt x="2476500" y="889000"/>
                </a:cubicBezTo>
                <a:cubicBezTo>
                  <a:pt x="2473984" y="872644"/>
                  <a:pt x="2439153" y="789470"/>
                  <a:pt x="2438400" y="787400"/>
                </a:cubicBezTo>
                <a:cubicBezTo>
                  <a:pt x="2320633" y="463541"/>
                  <a:pt x="2476111" y="887833"/>
                  <a:pt x="2400300" y="660400"/>
                </a:cubicBezTo>
                <a:cubicBezTo>
                  <a:pt x="2393091" y="638773"/>
                  <a:pt x="2388151" y="615451"/>
                  <a:pt x="2374900" y="596900"/>
                </a:cubicBezTo>
                <a:cubicBezTo>
                  <a:pt x="2366028" y="584480"/>
                  <a:pt x="2349500" y="579967"/>
                  <a:pt x="2336800" y="571500"/>
                </a:cubicBezTo>
                <a:cubicBezTo>
                  <a:pt x="2315391" y="464456"/>
                  <a:pt x="2338135" y="549215"/>
                  <a:pt x="2298700" y="457200"/>
                </a:cubicBezTo>
                <a:cubicBezTo>
                  <a:pt x="2267997" y="385560"/>
                  <a:pt x="2305523" y="454229"/>
                  <a:pt x="2273300" y="368300"/>
                </a:cubicBezTo>
                <a:cubicBezTo>
                  <a:pt x="2264831" y="345715"/>
                  <a:pt x="2239248" y="299498"/>
                  <a:pt x="2222500" y="279400"/>
                </a:cubicBezTo>
                <a:cubicBezTo>
                  <a:pt x="2211002" y="265602"/>
                  <a:pt x="2197100" y="254000"/>
                  <a:pt x="2184400" y="241300"/>
                </a:cubicBezTo>
                <a:cubicBezTo>
                  <a:pt x="2180167" y="224367"/>
                  <a:pt x="2177829" y="206843"/>
                  <a:pt x="2171700" y="190500"/>
                </a:cubicBezTo>
                <a:cubicBezTo>
                  <a:pt x="2152900" y="140367"/>
                  <a:pt x="2137792" y="125150"/>
                  <a:pt x="2095500" y="88900"/>
                </a:cubicBezTo>
                <a:cubicBezTo>
                  <a:pt x="2083911" y="78967"/>
                  <a:pt x="2071052" y="70326"/>
                  <a:pt x="2057400" y="63500"/>
                </a:cubicBezTo>
                <a:cubicBezTo>
                  <a:pt x="2037010" y="53305"/>
                  <a:pt x="2014290" y="48295"/>
                  <a:pt x="1993900" y="38100"/>
                </a:cubicBezTo>
                <a:cubicBezTo>
                  <a:pt x="1906195" y="-5753"/>
                  <a:pt x="2010726" y="26431"/>
                  <a:pt x="1905000" y="0"/>
                </a:cubicBezTo>
                <a:cubicBezTo>
                  <a:pt x="1128394" y="28763"/>
                  <a:pt x="2085044" y="0"/>
                  <a:pt x="965200" y="0"/>
                </a:cubicBezTo>
                <a:cubicBezTo>
                  <a:pt x="778885" y="0"/>
                  <a:pt x="592667" y="8467"/>
                  <a:pt x="406400" y="12700"/>
                </a:cubicBezTo>
                <a:cubicBezTo>
                  <a:pt x="397240" y="14532"/>
                  <a:pt x="321537" y="26942"/>
                  <a:pt x="304800" y="38100"/>
                </a:cubicBezTo>
                <a:cubicBezTo>
                  <a:pt x="280134" y="54544"/>
                  <a:pt x="244005" y="104992"/>
                  <a:pt x="228600" y="127000"/>
                </a:cubicBezTo>
                <a:cubicBezTo>
                  <a:pt x="211094" y="152009"/>
                  <a:pt x="177800" y="203200"/>
                  <a:pt x="177800" y="203200"/>
                </a:cubicBezTo>
                <a:cubicBezTo>
                  <a:pt x="173567" y="220133"/>
                  <a:pt x="171976" y="237957"/>
                  <a:pt x="165100" y="254000"/>
                </a:cubicBezTo>
                <a:cubicBezTo>
                  <a:pt x="159087" y="268029"/>
                  <a:pt x="147790" y="279157"/>
                  <a:pt x="139700" y="292100"/>
                </a:cubicBezTo>
                <a:cubicBezTo>
                  <a:pt x="126617" y="313032"/>
                  <a:pt x="114683" y="334668"/>
                  <a:pt x="101600" y="355600"/>
                </a:cubicBezTo>
                <a:cubicBezTo>
                  <a:pt x="93510" y="368543"/>
                  <a:pt x="83026" y="380048"/>
                  <a:pt x="76200" y="393700"/>
                </a:cubicBezTo>
                <a:cubicBezTo>
                  <a:pt x="23620" y="498860"/>
                  <a:pt x="110893" y="360711"/>
                  <a:pt x="38100" y="469900"/>
                </a:cubicBezTo>
                <a:cubicBezTo>
                  <a:pt x="33867" y="486833"/>
                  <a:pt x="30416" y="503982"/>
                  <a:pt x="25400" y="520700"/>
                </a:cubicBezTo>
                <a:cubicBezTo>
                  <a:pt x="17707" y="546345"/>
                  <a:pt x="0" y="596900"/>
                  <a:pt x="0" y="596900"/>
                </a:cubicBezTo>
                <a:cubicBezTo>
                  <a:pt x="4233" y="791633"/>
                  <a:pt x="5214" y="986465"/>
                  <a:pt x="12700" y="1181100"/>
                </a:cubicBezTo>
                <a:cubicBezTo>
                  <a:pt x="13690" y="1206831"/>
                  <a:pt x="21758" y="1231808"/>
                  <a:pt x="25400" y="1257300"/>
                </a:cubicBezTo>
                <a:cubicBezTo>
                  <a:pt x="30227" y="1291087"/>
                  <a:pt x="33867" y="1325033"/>
                  <a:pt x="38100" y="1358900"/>
                </a:cubicBezTo>
                <a:cubicBezTo>
                  <a:pt x="42333" y="1435100"/>
                  <a:pt x="44189" y="1511469"/>
                  <a:pt x="50800" y="1587500"/>
                </a:cubicBezTo>
                <a:cubicBezTo>
                  <a:pt x="52670" y="1609005"/>
                  <a:pt x="62232" y="1629451"/>
                  <a:pt x="63500" y="1651000"/>
                </a:cubicBezTo>
                <a:cubicBezTo>
                  <a:pt x="70713" y="1773628"/>
                  <a:pt x="66779" y="1896822"/>
                  <a:pt x="76200" y="2019300"/>
                </a:cubicBezTo>
                <a:cubicBezTo>
                  <a:pt x="79511" y="2062345"/>
                  <a:pt x="101600" y="2146300"/>
                  <a:pt x="101600" y="2146300"/>
                </a:cubicBezTo>
                <a:cubicBezTo>
                  <a:pt x="110067" y="2345267"/>
                  <a:pt x="106852" y="2545075"/>
                  <a:pt x="127000" y="2743200"/>
                </a:cubicBezTo>
                <a:cubicBezTo>
                  <a:pt x="132418" y="2796473"/>
                  <a:pt x="160867" y="2844800"/>
                  <a:pt x="177800" y="2895600"/>
                </a:cubicBezTo>
                <a:cubicBezTo>
                  <a:pt x="182033" y="2908300"/>
                  <a:pt x="183074" y="2922561"/>
                  <a:pt x="190500" y="2933700"/>
                </a:cubicBezTo>
                <a:cubicBezTo>
                  <a:pt x="250360" y="3023490"/>
                  <a:pt x="175236" y="2912331"/>
                  <a:pt x="254000" y="3022600"/>
                </a:cubicBezTo>
                <a:cubicBezTo>
                  <a:pt x="282456" y="3062438"/>
                  <a:pt x="276734" y="3065446"/>
                  <a:pt x="317500" y="3098800"/>
                </a:cubicBezTo>
                <a:cubicBezTo>
                  <a:pt x="350264" y="3125607"/>
                  <a:pt x="385546" y="3149189"/>
                  <a:pt x="419100" y="3175000"/>
                </a:cubicBezTo>
                <a:cubicBezTo>
                  <a:pt x="439061" y="3190355"/>
                  <a:pt x="546375" y="3276875"/>
                  <a:pt x="558800" y="3289300"/>
                </a:cubicBezTo>
                <a:cubicBezTo>
                  <a:pt x="571500" y="3302000"/>
                  <a:pt x="582532" y="3316624"/>
                  <a:pt x="596900" y="3327400"/>
                </a:cubicBezTo>
                <a:cubicBezTo>
                  <a:pt x="616647" y="3342211"/>
                  <a:pt x="639468" y="3352417"/>
                  <a:pt x="660400" y="3365500"/>
                </a:cubicBezTo>
                <a:cubicBezTo>
                  <a:pt x="673343" y="3373590"/>
                  <a:pt x="684848" y="3384074"/>
                  <a:pt x="698500" y="3390900"/>
                </a:cubicBezTo>
                <a:cubicBezTo>
                  <a:pt x="710474" y="3396887"/>
                  <a:pt x="724626" y="3397613"/>
                  <a:pt x="736600" y="3403600"/>
                </a:cubicBezTo>
                <a:cubicBezTo>
                  <a:pt x="750252" y="3410426"/>
                  <a:pt x="760611" y="3423129"/>
                  <a:pt x="774700" y="3429000"/>
                </a:cubicBezTo>
                <a:cubicBezTo>
                  <a:pt x="811772" y="3444447"/>
                  <a:pt x="850900" y="3454400"/>
                  <a:pt x="889000" y="3467100"/>
                </a:cubicBezTo>
                <a:lnTo>
                  <a:pt x="927100" y="3479800"/>
                </a:lnTo>
                <a:cubicBezTo>
                  <a:pt x="939800" y="3484033"/>
                  <a:pt x="952213" y="3489253"/>
                  <a:pt x="965200" y="3492500"/>
                </a:cubicBezTo>
                <a:cubicBezTo>
                  <a:pt x="982133" y="3496733"/>
                  <a:pt x="998884" y="3501777"/>
                  <a:pt x="1016000" y="3505200"/>
                </a:cubicBezTo>
                <a:cubicBezTo>
                  <a:pt x="1041250" y="3510250"/>
                  <a:pt x="1067218" y="3511655"/>
                  <a:pt x="1092200" y="3517900"/>
                </a:cubicBezTo>
                <a:cubicBezTo>
                  <a:pt x="1145564" y="3531241"/>
                  <a:pt x="1181401" y="3549763"/>
                  <a:pt x="1231900" y="3568700"/>
                </a:cubicBezTo>
                <a:cubicBezTo>
                  <a:pt x="1244435" y="3573400"/>
                  <a:pt x="1256932" y="3578496"/>
                  <a:pt x="1270000" y="3581400"/>
                </a:cubicBezTo>
                <a:cubicBezTo>
                  <a:pt x="1295137" y="3586986"/>
                  <a:pt x="1320950" y="3589050"/>
                  <a:pt x="1346200" y="3594100"/>
                </a:cubicBezTo>
                <a:cubicBezTo>
                  <a:pt x="1363316" y="3597523"/>
                  <a:pt x="1380067" y="3602567"/>
                  <a:pt x="1397000" y="3606800"/>
                </a:cubicBezTo>
                <a:cubicBezTo>
                  <a:pt x="1409700" y="3615267"/>
                  <a:pt x="1421152" y="3626001"/>
                  <a:pt x="1435100" y="3632200"/>
                </a:cubicBezTo>
                <a:cubicBezTo>
                  <a:pt x="1507310" y="3664293"/>
                  <a:pt x="1503555" y="3657600"/>
                  <a:pt x="1574800" y="3657600"/>
                </a:cubicBezTo>
                <a:lnTo>
                  <a:pt x="1562100" y="3670300"/>
                </a:lnTo>
                <a:lnTo>
                  <a:pt x="1562100" y="36703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416300" y="2971800"/>
            <a:ext cx="1130300" cy="2921000"/>
          </a:xfrm>
          <a:custGeom>
            <a:avLst/>
            <a:gdLst>
              <a:gd name="connsiteX0" fmla="*/ 482600 w 1130300"/>
              <a:gd name="connsiteY0" fmla="*/ 25400 h 2921000"/>
              <a:gd name="connsiteX1" fmla="*/ 482600 w 1130300"/>
              <a:gd name="connsiteY1" fmla="*/ 25400 h 2921000"/>
              <a:gd name="connsiteX2" fmla="*/ 342900 w 1130300"/>
              <a:gd name="connsiteY2" fmla="*/ 101600 h 2921000"/>
              <a:gd name="connsiteX3" fmla="*/ 228600 w 1130300"/>
              <a:gd name="connsiteY3" fmla="*/ 228600 h 2921000"/>
              <a:gd name="connsiteX4" fmla="*/ 203200 w 1130300"/>
              <a:gd name="connsiteY4" fmla="*/ 266700 h 2921000"/>
              <a:gd name="connsiteX5" fmla="*/ 165100 w 1130300"/>
              <a:gd name="connsiteY5" fmla="*/ 292100 h 2921000"/>
              <a:gd name="connsiteX6" fmla="*/ 139700 w 1130300"/>
              <a:gd name="connsiteY6" fmla="*/ 330200 h 2921000"/>
              <a:gd name="connsiteX7" fmla="*/ 127000 w 1130300"/>
              <a:gd name="connsiteY7" fmla="*/ 368300 h 2921000"/>
              <a:gd name="connsiteX8" fmla="*/ 114300 w 1130300"/>
              <a:gd name="connsiteY8" fmla="*/ 800100 h 2921000"/>
              <a:gd name="connsiteX9" fmla="*/ 88900 w 1130300"/>
              <a:gd name="connsiteY9" fmla="*/ 927100 h 2921000"/>
              <a:gd name="connsiteX10" fmla="*/ 63500 w 1130300"/>
              <a:gd name="connsiteY10" fmla="*/ 965200 h 2921000"/>
              <a:gd name="connsiteX11" fmla="*/ 88900 w 1130300"/>
              <a:gd name="connsiteY11" fmla="*/ 1079500 h 2921000"/>
              <a:gd name="connsiteX12" fmla="*/ 127000 w 1130300"/>
              <a:gd name="connsiteY12" fmla="*/ 1130300 h 2921000"/>
              <a:gd name="connsiteX13" fmla="*/ 139700 w 1130300"/>
              <a:gd name="connsiteY13" fmla="*/ 1168400 h 2921000"/>
              <a:gd name="connsiteX14" fmla="*/ 165100 w 1130300"/>
              <a:gd name="connsiteY14" fmla="*/ 1206500 h 2921000"/>
              <a:gd name="connsiteX15" fmla="*/ 203200 w 1130300"/>
              <a:gd name="connsiteY15" fmla="*/ 1333500 h 2921000"/>
              <a:gd name="connsiteX16" fmla="*/ 228600 w 1130300"/>
              <a:gd name="connsiteY16" fmla="*/ 1384300 h 2921000"/>
              <a:gd name="connsiteX17" fmla="*/ 266700 w 1130300"/>
              <a:gd name="connsiteY17" fmla="*/ 1511300 h 2921000"/>
              <a:gd name="connsiteX18" fmla="*/ 215900 w 1130300"/>
              <a:gd name="connsiteY18" fmla="*/ 1651000 h 2921000"/>
              <a:gd name="connsiteX19" fmla="*/ 177800 w 1130300"/>
              <a:gd name="connsiteY19" fmla="*/ 1778000 h 2921000"/>
              <a:gd name="connsiteX20" fmla="*/ 152400 w 1130300"/>
              <a:gd name="connsiteY20" fmla="*/ 1828800 h 2921000"/>
              <a:gd name="connsiteX21" fmla="*/ 139700 w 1130300"/>
              <a:gd name="connsiteY21" fmla="*/ 1879600 h 2921000"/>
              <a:gd name="connsiteX22" fmla="*/ 114300 w 1130300"/>
              <a:gd name="connsiteY22" fmla="*/ 1993900 h 2921000"/>
              <a:gd name="connsiteX23" fmla="*/ 101600 w 1130300"/>
              <a:gd name="connsiteY23" fmla="*/ 2032000 h 2921000"/>
              <a:gd name="connsiteX24" fmla="*/ 76200 w 1130300"/>
              <a:gd name="connsiteY24" fmla="*/ 2070100 h 2921000"/>
              <a:gd name="connsiteX25" fmla="*/ 25400 w 1130300"/>
              <a:gd name="connsiteY25" fmla="*/ 2184400 h 2921000"/>
              <a:gd name="connsiteX26" fmla="*/ 0 w 1130300"/>
              <a:gd name="connsiteY26" fmla="*/ 2260600 h 2921000"/>
              <a:gd name="connsiteX27" fmla="*/ 12700 w 1130300"/>
              <a:gd name="connsiteY27" fmla="*/ 2425700 h 2921000"/>
              <a:gd name="connsiteX28" fmla="*/ 25400 w 1130300"/>
              <a:gd name="connsiteY28" fmla="*/ 2463800 h 2921000"/>
              <a:gd name="connsiteX29" fmla="*/ 38100 w 1130300"/>
              <a:gd name="connsiteY29" fmla="*/ 2514600 h 2921000"/>
              <a:gd name="connsiteX30" fmla="*/ 50800 w 1130300"/>
              <a:gd name="connsiteY30" fmla="*/ 2679700 h 2921000"/>
              <a:gd name="connsiteX31" fmla="*/ 114300 w 1130300"/>
              <a:gd name="connsiteY31" fmla="*/ 2755900 h 2921000"/>
              <a:gd name="connsiteX32" fmla="*/ 190500 w 1130300"/>
              <a:gd name="connsiteY32" fmla="*/ 2857500 h 2921000"/>
              <a:gd name="connsiteX33" fmla="*/ 241300 w 1130300"/>
              <a:gd name="connsiteY33" fmla="*/ 2882900 h 2921000"/>
              <a:gd name="connsiteX34" fmla="*/ 330200 w 1130300"/>
              <a:gd name="connsiteY34" fmla="*/ 2895600 h 2921000"/>
              <a:gd name="connsiteX35" fmla="*/ 431800 w 1130300"/>
              <a:gd name="connsiteY35" fmla="*/ 2921000 h 2921000"/>
              <a:gd name="connsiteX36" fmla="*/ 596900 w 1130300"/>
              <a:gd name="connsiteY36" fmla="*/ 2882900 h 2921000"/>
              <a:gd name="connsiteX37" fmla="*/ 698500 w 1130300"/>
              <a:gd name="connsiteY37" fmla="*/ 2857500 h 2921000"/>
              <a:gd name="connsiteX38" fmla="*/ 736600 w 1130300"/>
              <a:gd name="connsiteY38" fmla="*/ 2832100 h 2921000"/>
              <a:gd name="connsiteX39" fmla="*/ 812800 w 1130300"/>
              <a:gd name="connsiteY39" fmla="*/ 2794000 h 2921000"/>
              <a:gd name="connsiteX40" fmla="*/ 901700 w 1130300"/>
              <a:gd name="connsiteY40" fmla="*/ 2679700 h 2921000"/>
              <a:gd name="connsiteX41" fmla="*/ 939800 w 1130300"/>
              <a:gd name="connsiteY41" fmla="*/ 2552700 h 2921000"/>
              <a:gd name="connsiteX42" fmla="*/ 952500 w 1130300"/>
              <a:gd name="connsiteY42" fmla="*/ 2514600 h 2921000"/>
              <a:gd name="connsiteX43" fmla="*/ 965200 w 1130300"/>
              <a:gd name="connsiteY43" fmla="*/ 2413000 h 2921000"/>
              <a:gd name="connsiteX44" fmla="*/ 990600 w 1130300"/>
              <a:gd name="connsiteY44" fmla="*/ 2184400 h 2921000"/>
              <a:gd name="connsiteX45" fmla="*/ 1016000 w 1130300"/>
              <a:gd name="connsiteY45" fmla="*/ 1930400 h 2921000"/>
              <a:gd name="connsiteX46" fmla="*/ 1028700 w 1130300"/>
              <a:gd name="connsiteY46" fmla="*/ 1866900 h 2921000"/>
              <a:gd name="connsiteX47" fmla="*/ 1041400 w 1130300"/>
              <a:gd name="connsiteY47" fmla="*/ 1828800 h 2921000"/>
              <a:gd name="connsiteX48" fmla="*/ 1054100 w 1130300"/>
              <a:gd name="connsiteY48" fmla="*/ 1739900 h 2921000"/>
              <a:gd name="connsiteX49" fmla="*/ 1066800 w 1130300"/>
              <a:gd name="connsiteY49" fmla="*/ 1701800 h 2921000"/>
              <a:gd name="connsiteX50" fmla="*/ 1079500 w 1130300"/>
              <a:gd name="connsiteY50" fmla="*/ 1638300 h 2921000"/>
              <a:gd name="connsiteX51" fmla="*/ 1092200 w 1130300"/>
              <a:gd name="connsiteY51" fmla="*/ 1562100 h 2921000"/>
              <a:gd name="connsiteX52" fmla="*/ 1104900 w 1130300"/>
              <a:gd name="connsiteY52" fmla="*/ 1473200 h 2921000"/>
              <a:gd name="connsiteX53" fmla="*/ 1117600 w 1130300"/>
              <a:gd name="connsiteY53" fmla="*/ 1435100 h 2921000"/>
              <a:gd name="connsiteX54" fmla="*/ 1130300 w 1130300"/>
              <a:gd name="connsiteY54" fmla="*/ 1384300 h 2921000"/>
              <a:gd name="connsiteX55" fmla="*/ 1104900 w 1130300"/>
              <a:gd name="connsiteY55" fmla="*/ 838200 h 2921000"/>
              <a:gd name="connsiteX56" fmla="*/ 1066800 w 1130300"/>
              <a:gd name="connsiteY56" fmla="*/ 685800 h 2921000"/>
              <a:gd name="connsiteX57" fmla="*/ 1016000 w 1130300"/>
              <a:gd name="connsiteY57" fmla="*/ 596900 h 2921000"/>
              <a:gd name="connsiteX58" fmla="*/ 977900 w 1130300"/>
              <a:gd name="connsiteY58" fmla="*/ 546100 h 2921000"/>
              <a:gd name="connsiteX59" fmla="*/ 939800 w 1130300"/>
              <a:gd name="connsiteY59" fmla="*/ 482600 h 2921000"/>
              <a:gd name="connsiteX60" fmla="*/ 914400 w 1130300"/>
              <a:gd name="connsiteY60" fmla="*/ 444500 h 2921000"/>
              <a:gd name="connsiteX61" fmla="*/ 863600 w 1130300"/>
              <a:gd name="connsiteY61" fmla="*/ 342900 h 2921000"/>
              <a:gd name="connsiteX62" fmla="*/ 850900 w 1130300"/>
              <a:gd name="connsiteY62" fmla="*/ 304800 h 2921000"/>
              <a:gd name="connsiteX63" fmla="*/ 812800 w 1130300"/>
              <a:gd name="connsiteY63" fmla="*/ 177800 h 2921000"/>
              <a:gd name="connsiteX64" fmla="*/ 787400 w 1130300"/>
              <a:gd name="connsiteY64" fmla="*/ 127000 h 2921000"/>
              <a:gd name="connsiteX65" fmla="*/ 698500 w 1130300"/>
              <a:gd name="connsiteY65" fmla="*/ 76200 h 2921000"/>
              <a:gd name="connsiteX66" fmla="*/ 622300 w 1130300"/>
              <a:gd name="connsiteY66" fmla="*/ 50800 h 2921000"/>
              <a:gd name="connsiteX67" fmla="*/ 546100 w 1130300"/>
              <a:gd name="connsiteY67" fmla="*/ 0 h 2921000"/>
              <a:gd name="connsiteX68" fmla="*/ 482600 w 1130300"/>
              <a:gd name="connsiteY68" fmla="*/ 25400 h 292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130300" h="2921000">
                <a:moveTo>
                  <a:pt x="482600" y="25400"/>
                </a:moveTo>
                <a:lnTo>
                  <a:pt x="482600" y="25400"/>
                </a:lnTo>
                <a:cubicBezTo>
                  <a:pt x="463275" y="35063"/>
                  <a:pt x="373835" y="74531"/>
                  <a:pt x="342900" y="101600"/>
                </a:cubicBezTo>
                <a:cubicBezTo>
                  <a:pt x="296733" y="141996"/>
                  <a:pt x="265048" y="180003"/>
                  <a:pt x="228600" y="228600"/>
                </a:cubicBezTo>
                <a:cubicBezTo>
                  <a:pt x="219442" y="240811"/>
                  <a:pt x="213993" y="255907"/>
                  <a:pt x="203200" y="266700"/>
                </a:cubicBezTo>
                <a:cubicBezTo>
                  <a:pt x="192407" y="277493"/>
                  <a:pt x="177800" y="283633"/>
                  <a:pt x="165100" y="292100"/>
                </a:cubicBezTo>
                <a:cubicBezTo>
                  <a:pt x="156633" y="304800"/>
                  <a:pt x="146526" y="316548"/>
                  <a:pt x="139700" y="330200"/>
                </a:cubicBezTo>
                <a:cubicBezTo>
                  <a:pt x="133713" y="342174"/>
                  <a:pt x="127723" y="354933"/>
                  <a:pt x="127000" y="368300"/>
                </a:cubicBezTo>
                <a:cubicBezTo>
                  <a:pt x="119228" y="512086"/>
                  <a:pt x="121316" y="656275"/>
                  <a:pt x="114300" y="800100"/>
                </a:cubicBezTo>
                <a:cubicBezTo>
                  <a:pt x="113035" y="826031"/>
                  <a:pt x="105105" y="894689"/>
                  <a:pt x="88900" y="927100"/>
                </a:cubicBezTo>
                <a:cubicBezTo>
                  <a:pt x="82074" y="940752"/>
                  <a:pt x="71967" y="952500"/>
                  <a:pt x="63500" y="965200"/>
                </a:cubicBezTo>
                <a:cubicBezTo>
                  <a:pt x="71967" y="1003300"/>
                  <a:pt x="74889" y="1043072"/>
                  <a:pt x="88900" y="1079500"/>
                </a:cubicBezTo>
                <a:cubicBezTo>
                  <a:pt x="96498" y="1099256"/>
                  <a:pt x="116498" y="1111922"/>
                  <a:pt x="127000" y="1130300"/>
                </a:cubicBezTo>
                <a:cubicBezTo>
                  <a:pt x="133642" y="1141923"/>
                  <a:pt x="133713" y="1156426"/>
                  <a:pt x="139700" y="1168400"/>
                </a:cubicBezTo>
                <a:cubicBezTo>
                  <a:pt x="146526" y="1182052"/>
                  <a:pt x="156633" y="1193800"/>
                  <a:pt x="165100" y="1206500"/>
                </a:cubicBezTo>
                <a:cubicBezTo>
                  <a:pt x="174215" y="1242960"/>
                  <a:pt x="187740" y="1302580"/>
                  <a:pt x="203200" y="1333500"/>
                </a:cubicBezTo>
                <a:cubicBezTo>
                  <a:pt x="211667" y="1350433"/>
                  <a:pt x="221569" y="1366722"/>
                  <a:pt x="228600" y="1384300"/>
                </a:cubicBezTo>
                <a:cubicBezTo>
                  <a:pt x="249213" y="1435833"/>
                  <a:pt x="254225" y="1461402"/>
                  <a:pt x="266700" y="1511300"/>
                </a:cubicBezTo>
                <a:cubicBezTo>
                  <a:pt x="243892" y="1670959"/>
                  <a:pt x="276992" y="1541035"/>
                  <a:pt x="215900" y="1651000"/>
                </a:cubicBezTo>
                <a:cubicBezTo>
                  <a:pt x="171752" y="1730466"/>
                  <a:pt x="205132" y="1696005"/>
                  <a:pt x="177800" y="1778000"/>
                </a:cubicBezTo>
                <a:cubicBezTo>
                  <a:pt x="171813" y="1795961"/>
                  <a:pt x="159047" y="1811073"/>
                  <a:pt x="152400" y="1828800"/>
                </a:cubicBezTo>
                <a:cubicBezTo>
                  <a:pt x="146271" y="1845143"/>
                  <a:pt x="143486" y="1862561"/>
                  <a:pt x="139700" y="1879600"/>
                </a:cubicBezTo>
                <a:cubicBezTo>
                  <a:pt x="126606" y="1938525"/>
                  <a:pt x="129786" y="1939698"/>
                  <a:pt x="114300" y="1993900"/>
                </a:cubicBezTo>
                <a:cubicBezTo>
                  <a:pt x="110622" y="2006772"/>
                  <a:pt x="107587" y="2020026"/>
                  <a:pt x="101600" y="2032000"/>
                </a:cubicBezTo>
                <a:cubicBezTo>
                  <a:pt x="94774" y="2045652"/>
                  <a:pt x="83773" y="2056848"/>
                  <a:pt x="76200" y="2070100"/>
                </a:cubicBezTo>
                <a:cubicBezTo>
                  <a:pt x="56237" y="2105036"/>
                  <a:pt x="39008" y="2146979"/>
                  <a:pt x="25400" y="2184400"/>
                </a:cubicBezTo>
                <a:cubicBezTo>
                  <a:pt x="16250" y="2209562"/>
                  <a:pt x="0" y="2260600"/>
                  <a:pt x="0" y="2260600"/>
                </a:cubicBezTo>
                <a:cubicBezTo>
                  <a:pt x="4233" y="2315633"/>
                  <a:pt x="5854" y="2370930"/>
                  <a:pt x="12700" y="2425700"/>
                </a:cubicBezTo>
                <a:cubicBezTo>
                  <a:pt x="14360" y="2438984"/>
                  <a:pt x="21722" y="2450928"/>
                  <a:pt x="25400" y="2463800"/>
                </a:cubicBezTo>
                <a:cubicBezTo>
                  <a:pt x="30195" y="2480583"/>
                  <a:pt x="33867" y="2497667"/>
                  <a:pt x="38100" y="2514600"/>
                </a:cubicBezTo>
                <a:cubicBezTo>
                  <a:pt x="42333" y="2569633"/>
                  <a:pt x="40628" y="2625449"/>
                  <a:pt x="50800" y="2679700"/>
                </a:cubicBezTo>
                <a:cubicBezTo>
                  <a:pt x="55435" y="2704422"/>
                  <a:pt x="101564" y="2740334"/>
                  <a:pt x="114300" y="2755900"/>
                </a:cubicBezTo>
                <a:cubicBezTo>
                  <a:pt x="141107" y="2788664"/>
                  <a:pt x="152636" y="2838568"/>
                  <a:pt x="190500" y="2857500"/>
                </a:cubicBezTo>
                <a:cubicBezTo>
                  <a:pt x="207433" y="2865967"/>
                  <a:pt x="223035" y="2877919"/>
                  <a:pt x="241300" y="2882900"/>
                </a:cubicBezTo>
                <a:cubicBezTo>
                  <a:pt x="270179" y="2890776"/>
                  <a:pt x="300673" y="2890679"/>
                  <a:pt x="330200" y="2895600"/>
                </a:cubicBezTo>
                <a:cubicBezTo>
                  <a:pt x="391502" y="2905817"/>
                  <a:pt x="382726" y="2904642"/>
                  <a:pt x="431800" y="2921000"/>
                </a:cubicBezTo>
                <a:cubicBezTo>
                  <a:pt x="694133" y="2891852"/>
                  <a:pt x="447997" y="2932534"/>
                  <a:pt x="596900" y="2882900"/>
                </a:cubicBezTo>
                <a:cubicBezTo>
                  <a:pt x="630018" y="2871861"/>
                  <a:pt x="698500" y="2857500"/>
                  <a:pt x="698500" y="2857500"/>
                </a:cubicBezTo>
                <a:cubicBezTo>
                  <a:pt x="711200" y="2849033"/>
                  <a:pt x="722948" y="2838926"/>
                  <a:pt x="736600" y="2832100"/>
                </a:cubicBezTo>
                <a:cubicBezTo>
                  <a:pt x="772597" y="2814102"/>
                  <a:pt x="782470" y="2827363"/>
                  <a:pt x="812800" y="2794000"/>
                </a:cubicBezTo>
                <a:cubicBezTo>
                  <a:pt x="845268" y="2758285"/>
                  <a:pt x="901700" y="2679700"/>
                  <a:pt x="901700" y="2679700"/>
                </a:cubicBezTo>
                <a:cubicBezTo>
                  <a:pt x="920894" y="2602925"/>
                  <a:pt x="908880" y="2645459"/>
                  <a:pt x="939800" y="2552700"/>
                </a:cubicBezTo>
                <a:lnTo>
                  <a:pt x="952500" y="2514600"/>
                </a:lnTo>
                <a:cubicBezTo>
                  <a:pt x="956733" y="2480733"/>
                  <a:pt x="962110" y="2446990"/>
                  <a:pt x="965200" y="2413000"/>
                </a:cubicBezTo>
                <a:cubicBezTo>
                  <a:pt x="985119" y="2193887"/>
                  <a:pt x="961734" y="2299865"/>
                  <a:pt x="990600" y="2184400"/>
                </a:cubicBezTo>
                <a:cubicBezTo>
                  <a:pt x="1000194" y="2059674"/>
                  <a:pt x="998424" y="2035859"/>
                  <a:pt x="1016000" y="1930400"/>
                </a:cubicBezTo>
                <a:cubicBezTo>
                  <a:pt x="1019549" y="1909108"/>
                  <a:pt x="1023465" y="1887841"/>
                  <a:pt x="1028700" y="1866900"/>
                </a:cubicBezTo>
                <a:cubicBezTo>
                  <a:pt x="1031947" y="1853913"/>
                  <a:pt x="1037167" y="1841500"/>
                  <a:pt x="1041400" y="1828800"/>
                </a:cubicBezTo>
                <a:cubicBezTo>
                  <a:pt x="1045633" y="1799167"/>
                  <a:pt x="1048229" y="1769253"/>
                  <a:pt x="1054100" y="1739900"/>
                </a:cubicBezTo>
                <a:cubicBezTo>
                  <a:pt x="1056725" y="1726773"/>
                  <a:pt x="1063553" y="1714787"/>
                  <a:pt x="1066800" y="1701800"/>
                </a:cubicBezTo>
                <a:cubicBezTo>
                  <a:pt x="1072035" y="1680859"/>
                  <a:pt x="1075639" y="1659538"/>
                  <a:pt x="1079500" y="1638300"/>
                </a:cubicBezTo>
                <a:cubicBezTo>
                  <a:pt x="1084106" y="1612965"/>
                  <a:pt x="1088284" y="1587551"/>
                  <a:pt x="1092200" y="1562100"/>
                </a:cubicBezTo>
                <a:cubicBezTo>
                  <a:pt x="1096752" y="1532514"/>
                  <a:pt x="1099029" y="1502553"/>
                  <a:pt x="1104900" y="1473200"/>
                </a:cubicBezTo>
                <a:cubicBezTo>
                  <a:pt x="1107525" y="1460073"/>
                  <a:pt x="1113922" y="1447972"/>
                  <a:pt x="1117600" y="1435100"/>
                </a:cubicBezTo>
                <a:cubicBezTo>
                  <a:pt x="1122395" y="1418317"/>
                  <a:pt x="1126067" y="1401233"/>
                  <a:pt x="1130300" y="1384300"/>
                </a:cubicBezTo>
                <a:cubicBezTo>
                  <a:pt x="1123304" y="1153431"/>
                  <a:pt x="1129378" y="1034028"/>
                  <a:pt x="1104900" y="838200"/>
                </a:cubicBezTo>
                <a:cubicBezTo>
                  <a:pt x="1100505" y="803041"/>
                  <a:pt x="1087131" y="716297"/>
                  <a:pt x="1066800" y="685800"/>
                </a:cubicBezTo>
                <a:cubicBezTo>
                  <a:pt x="926973" y="476059"/>
                  <a:pt x="1177130" y="854708"/>
                  <a:pt x="1016000" y="596900"/>
                </a:cubicBezTo>
                <a:cubicBezTo>
                  <a:pt x="1004782" y="578951"/>
                  <a:pt x="989641" y="563712"/>
                  <a:pt x="977900" y="546100"/>
                </a:cubicBezTo>
                <a:cubicBezTo>
                  <a:pt x="964208" y="525561"/>
                  <a:pt x="952883" y="503532"/>
                  <a:pt x="939800" y="482600"/>
                </a:cubicBezTo>
                <a:cubicBezTo>
                  <a:pt x="931710" y="469657"/>
                  <a:pt x="922867" y="457200"/>
                  <a:pt x="914400" y="444500"/>
                </a:cubicBezTo>
                <a:cubicBezTo>
                  <a:pt x="889149" y="343496"/>
                  <a:pt x="921168" y="443643"/>
                  <a:pt x="863600" y="342900"/>
                </a:cubicBezTo>
                <a:cubicBezTo>
                  <a:pt x="856958" y="331277"/>
                  <a:pt x="854578" y="317672"/>
                  <a:pt x="850900" y="304800"/>
                </a:cubicBezTo>
                <a:cubicBezTo>
                  <a:pt x="832188" y="239308"/>
                  <a:pt x="842981" y="253252"/>
                  <a:pt x="812800" y="177800"/>
                </a:cubicBezTo>
                <a:cubicBezTo>
                  <a:pt x="805769" y="160222"/>
                  <a:pt x="799520" y="141544"/>
                  <a:pt x="787400" y="127000"/>
                </a:cubicBezTo>
                <a:cubicBezTo>
                  <a:pt x="775945" y="113253"/>
                  <a:pt x="710365" y="80946"/>
                  <a:pt x="698500" y="76200"/>
                </a:cubicBezTo>
                <a:cubicBezTo>
                  <a:pt x="673641" y="66256"/>
                  <a:pt x="644577" y="65652"/>
                  <a:pt x="622300" y="50800"/>
                </a:cubicBezTo>
                <a:lnTo>
                  <a:pt x="546100" y="0"/>
                </a:lnTo>
                <a:cubicBezTo>
                  <a:pt x="458089" y="14668"/>
                  <a:pt x="493183" y="21167"/>
                  <a:pt x="482600" y="254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643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685624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(B,E) is </a:t>
            </a:r>
            <a:r>
              <a:rPr lang="en-US" dirty="0">
                <a:latin typeface="Comic Sans MS"/>
                <a:cs typeface="Comic Sans MS"/>
              </a:rPr>
              <a:t>the 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   crosses (S,V-S)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11960" y="2780928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21" name="Freeform 20"/>
          <p:cNvSpPr/>
          <p:nvPr/>
        </p:nvSpPr>
        <p:spPr>
          <a:xfrm>
            <a:off x="685800" y="2717800"/>
            <a:ext cx="2501900" cy="3670300"/>
          </a:xfrm>
          <a:custGeom>
            <a:avLst/>
            <a:gdLst>
              <a:gd name="connsiteX0" fmla="*/ 1498600 w 2501900"/>
              <a:gd name="connsiteY0" fmla="*/ 3670300 h 3670300"/>
              <a:gd name="connsiteX1" fmla="*/ 1498600 w 2501900"/>
              <a:gd name="connsiteY1" fmla="*/ 3670300 h 3670300"/>
              <a:gd name="connsiteX2" fmla="*/ 1663700 w 2501900"/>
              <a:gd name="connsiteY2" fmla="*/ 3657600 h 3670300"/>
              <a:gd name="connsiteX3" fmla="*/ 1778000 w 2501900"/>
              <a:gd name="connsiteY3" fmla="*/ 3606800 h 3670300"/>
              <a:gd name="connsiteX4" fmla="*/ 1917700 w 2501900"/>
              <a:gd name="connsiteY4" fmla="*/ 3479800 h 3670300"/>
              <a:gd name="connsiteX5" fmla="*/ 2032000 w 2501900"/>
              <a:gd name="connsiteY5" fmla="*/ 3365500 h 3670300"/>
              <a:gd name="connsiteX6" fmla="*/ 2070100 w 2501900"/>
              <a:gd name="connsiteY6" fmla="*/ 3327400 h 3670300"/>
              <a:gd name="connsiteX7" fmla="*/ 2133600 w 2501900"/>
              <a:gd name="connsiteY7" fmla="*/ 3213100 h 3670300"/>
              <a:gd name="connsiteX8" fmla="*/ 2159000 w 2501900"/>
              <a:gd name="connsiteY8" fmla="*/ 3162300 h 3670300"/>
              <a:gd name="connsiteX9" fmla="*/ 2209800 w 2501900"/>
              <a:gd name="connsiteY9" fmla="*/ 3098800 h 3670300"/>
              <a:gd name="connsiteX10" fmla="*/ 2235200 w 2501900"/>
              <a:gd name="connsiteY10" fmla="*/ 3048000 h 3670300"/>
              <a:gd name="connsiteX11" fmla="*/ 2260600 w 2501900"/>
              <a:gd name="connsiteY11" fmla="*/ 3009900 h 3670300"/>
              <a:gd name="connsiteX12" fmla="*/ 2286000 w 2501900"/>
              <a:gd name="connsiteY12" fmla="*/ 2857500 h 3670300"/>
              <a:gd name="connsiteX13" fmla="*/ 2324100 w 2501900"/>
              <a:gd name="connsiteY13" fmla="*/ 2311400 h 3670300"/>
              <a:gd name="connsiteX14" fmla="*/ 2374900 w 2501900"/>
              <a:gd name="connsiteY14" fmla="*/ 2184400 h 3670300"/>
              <a:gd name="connsiteX15" fmla="*/ 2387600 w 2501900"/>
              <a:gd name="connsiteY15" fmla="*/ 2146300 h 3670300"/>
              <a:gd name="connsiteX16" fmla="*/ 2425700 w 2501900"/>
              <a:gd name="connsiteY16" fmla="*/ 1981200 h 3670300"/>
              <a:gd name="connsiteX17" fmla="*/ 2451100 w 2501900"/>
              <a:gd name="connsiteY17" fmla="*/ 1892300 h 3670300"/>
              <a:gd name="connsiteX18" fmla="*/ 2476500 w 2501900"/>
              <a:gd name="connsiteY18" fmla="*/ 1841500 h 3670300"/>
              <a:gd name="connsiteX19" fmla="*/ 2489200 w 2501900"/>
              <a:gd name="connsiteY19" fmla="*/ 1498600 h 3670300"/>
              <a:gd name="connsiteX20" fmla="*/ 2501900 w 2501900"/>
              <a:gd name="connsiteY20" fmla="*/ 1371600 h 3670300"/>
              <a:gd name="connsiteX21" fmla="*/ 2476500 w 2501900"/>
              <a:gd name="connsiteY21" fmla="*/ 889000 h 3670300"/>
              <a:gd name="connsiteX22" fmla="*/ 2438400 w 2501900"/>
              <a:gd name="connsiteY22" fmla="*/ 787400 h 3670300"/>
              <a:gd name="connsiteX23" fmla="*/ 2400300 w 2501900"/>
              <a:gd name="connsiteY23" fmla="*/ 660400 h 3670300"/>
              <a:gd name="connsiteX24" fmla="*/ 2374900 w 2501900"/>
              <a:gd name="connsiteY24" fmla="*/ 596900 h 3670300"/>
              <a:gd name="connsiteX25" fmla="*/ 2336800 w 2501900"/>
              <a:gd name="connsiteY25" fmla="*/ 571500 h 3670300"/>
              <a:gd name="connsiteX26" fmla="*/ 2298700 w 2501900"/>
              <a:gd name="connsiteY26" fmla="*/ 457200 h 3670300"/>
              <a:gd name="connsiteX27" fmla="*/ 2273300 w 2501900"/>
              <a:gd name="connsiteY27" fmla="*/ 368300 h 3670300"/>
              <a:gd name="connsiteX28" fmla="*/ 2222500 w 2501900"/>
              <a:gd name="connsiteY28" fmla="*/ 279400 h 3670300"/>
              <a:gd name="connsiteX29" fmla="*/ 2184400 w 2501900"/>
              <a:gd name="connsiteY29" fmla="*/ 241300 h 3670300"/>
              <a:gd name="connsiteX30" fmla="*/ 2171700 w 2501900"/>
              <a:gd name="connsiteY30" fmla="*/ 190500 h 3670300"/>
              <a:gd name="connsiteX31" fmla="*/ 2095500 w 2501900"/>
              <a:gd name="connsiteY31" fmla="*/ 88900 h 3670300"/>
              <a:gd name="connsiteX32" fmla="*/ 2057400 w 2501900"/>
              <a:gd name="connsiteY32" fmla="*/ 63500 h 3670300"/>
              <a:gd name="connsiteX33" fmla="*/ 1993900 w 2501900"/>
              <a:gd name="connsiteY33" fmla="*/ 38100 h 3670300"/>
              <a:gd name="connsiteX34" fmla="*/ 1905000 w 2501900"/>
              <a:gd name="connsiteY34" fmla="*/ 0 h 3670300"/>
              <a:gd name="connsiteX35" fmla="*/ 965200 w 2501900"/>
              <a:gd name="connsiteY35" fmla="*/ 0 h 3670300"/>
              <a:gd name="connsiteX36" fmla="*/ 406400 w 2501900"/>
              <a:gd name="connsiteY36" fmla="*/ 12700 h 3670300"/>
              <a:gd name="connsiteX37" fmla="*/ 304800 w 2501900"/>
              <a:gd name="connsiteY37" fmla="*/ 38100 h 3670300"/>
              <a:gd name="connsiteX38" fmla="*/ 228600 w 2501900"/>
              <a:gd name="connsiteY38" fmla="*/ 127000 h 3670300"/>
              <a:gd name="connsiteX39" fmla="*/ 177800 w 2501900"/>
              <a:gd name="connsiteY39" fmla="*/ 203200 h 3670300"/>
              <a:gd name="connsiteX40" fmla="*/ 165100 w 2501900"/>
              <a:gd name="connsiteY40" fmla="*/ 254000 h 3670300"/>
              <a:gd name="connsiteX41" fmla="*/ 139700 w 2501900"/>
              <a:gd name="connsiteY41" fmla="*/ 292100 h 3670300"/>
              <a:gd name="connsiteX42" fmla="*/ 101600 w 2501900"/>
              <a:gd name="connsiteY42" fmla="*/ 355600 h 3670300"/>
              <a:gd name="connsiteX43" fmla="*/ 76200 w 2501900"/>
              <a:gd name="connsiteY43" fmla="*/ 393700 h 3670300"/>
              <a:gd name="connsiteX44" fmla="*/ 38100 w 2501900"/>
              <a:gd name="connsiteY44" fmla="*/ 469900 h 3670300"/>
              <a:gd name="connsiteX45" fmla="*/ 25400 w 2501900"/>
              <a:gd name="connsiteY45" fmla="*/ 520700 h 3670300"/>
              <a:gd name="connsiteX46" fmla="*/ 0 w 2501900"/>
              <a:gd name="connsiteY46" fmla="*/ 596900 h 3670300"/>
              <a:gd name="connsiteX47" fmla="*/ 12700 w 2501900"/>
              <a:gd name="connsiteY47" fmla="*/ 1181100 h 3670300"/>
              <a:gd name="connsiteX48" fmla="*/ 25400 w 2501900"/>
              <a:gd name="connsiteY48" fmla="*/ 1257300 h 3670300"/>
              <a:gd name="connsiteX49" fmla="*/ 38100 w 2501900"/>
              <a:gd name="connsiteY49" fmla="*/ 1358900 h 3670300"/>
              <a:gd name="connsiteX50" fmla="*/ 50800 w 2501900"/>
              <a:gd name="connsiteY50" fmla="*/ 1587500 h 3670300"/>
              <a:gd name="connsiteX51" fmla="*/ 63500 w 2501900"/>
              <a:gd name="connsiteY51" fmla="*/ 1651000 h 3670300"/>
              <a:gd name="connsiteX52" fmla="*/ 76200 w 2501900"/>
              <a:gd name="connsiteY52" fmla="*/ 2019300 h 3670300"/>
              <a:gd name="connsiteX53" fmla="*/ 101600 w 2501900"/>
              <a:gd name="connsiteY53" fmla="*/ 2146300 h 3670300"/>
              <a:gd name="connsiteX54" fmla="*/ 127000 w 2501900"/>
              <a:gd name="connsiteY54" fmla="*/ 2743200 h 3670300"/>
              <a:gd name="connsiteX55" fmla="*/ 177800 w 2501900"/>
              <a:gd name="connsiteY55" fmla="*/ 2895600 h 3670300"/>
              <a:gd name="connsiteX56" fmla="*/ 190500 w 2501900"/>
              <a:gd name="connsiteY56" fmla="*/ 2933700 h 3670300"/>
              <a:gd name="connsiteX57" fmla="*/ 254000 w 2501900"/>
              <a:gd name="connsiteY57" fmla="*/ 3022600 h 3670300"/>
              <a:gd name="connsiteX58" fmla="*/ 317500 w 2501900"/>
              <a:gd name="connsiteY58" fmla="*/ 3098800 h 3670300"/>
              <a:gd name="connsiteX59" fmla="*/ 419100 w 2501900"/>
              <a:gd name="connsiteY59" fmla="*/ 3175000 h 3670300"/>
              <a:gd name="connsiteX60" fmla="*/ 558800 w 2501900"/>
              <a:gd name="connsiteY60" fmla="*/ 3289300 h 3670300"/>
              <a:gd name="connsiteX61" fmla="*/ 596900 w 2501900"/>
              <a:gd name="connsiteY61" fmla="*/ 3327400 h 3670300"/>
              <a:gd name="connsiteX62" fmla="*/ 660400 w 2501900"/>
              <a:gd name="connsiteY62" fmla="*/ 3365500 h 3670300"/>
              <a:gd name="connsiteX63" fmla="*/ 698500 w 2501900"/>
              <a:gd name="connsiteY63" fmla="*/ 3390900 h 3670300"/>
              <a:gd name="connsiteX64" fmla="*/ 736600 w 2501900"/>
              <a:gd name="connsiteY64" fmla="*/ 3403600 h 3670300"/>
              <a:gd name="connsiteX65" fmla="*/ 774700 w 2501900"/>
              <a:gd name="connsiteY65" fmla="*/ 3429000 h 3670300"/>
              <a:gd name="connsiteX66" fmla="*/ 889000 w 2501900"/>
              <a:gd name="connsiteY66" fmla="*/ 3467100 h 3670300"/>
              <a:gd name="connsiteX67" fmla="*/ 927100 w 2501900"/>
              <a:gd name="connsiteY67" fmla="*/ 3479800 h 3670300"/>
              <a:gd name="connsiteX68" fmla="*/ 965200 w 2501900"/>
              <a:gd name="connsiteY68" fmla="*/ 3492500 h 3670300"/>
              <a:gd name="connsiteX69" fmla="*/ 1016000 w 2501900"/>
              <a:gd name="connsiteY69" fmla="*/ 3505200 h 3670300"/>
              <a:gd name="connsiteX70" fmla="*/ 1092200 w 2501900"/>
              <a:gd name="connsiteY70" fmla="*/ 3517900 h 3670300"/>
              <a:gd name="connsiteX71" fmla="*/ 1231900 w 2501900"/>
              <a:gd name="connsiteY71" fmla="*/ 3568700 h 3670300"/>
              <a:gd name="connsiteX72" fmla="*/ 1270000 w 2501900"/>
              <a:gd name="connsiteY72" fmla="*/ 3581400 h 3670300"/>
              <a:gd name="connsiteX73" fmla="*/ 1346200 w 2501900"/>
              <a:gd name="connsiteY73" fmla="*/ 3594100 h 3670300"/>
              <a:gd name="connsiteX74" fmla="*/ 1397000 w 2501900"/>
              <a:gd name="connsiteY74" fmla="*/ 3606800 h 3670300"/>
              <a:gd name="connsiteX75" fmla="*/ 1435100 w 2501900"/>
              <a:gd name="connsiteY75" fmla="*/ 3632200 h 3670300"/>
              <a:gd name="connsiteX76" fmla="*/ 1574800 w 2501900"/>
              <a:gd name="connsiteY76" fmla="*/ 3657600 h 3670300"/>
              <a:gd name="connsiteX77" fmla="*/ 1562100 w 2501900"/>
              <a:gd name="connsiteY77" fmla="*/ 3670300 h 3670300"/>
              <a:gd name="connsiteX78" fmla="*/ 1562100 w 2501900"/>
              <a:gd name="connsiteY78" fmla="*/ 3670300 h 367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501900" h="3670300">
                <a:moveTo>
                  <a:pt x="1498600" y="3670300"/>
                </a:moveTo>
                <a:lnTo>
                  <a:pt x="1498600" y="3670300"/>
                </a:lnTo>
                <a:cubicBezTo>
                  <a:pt x="1553633" y="3666067"/>
                  <a:pt x="1608882" y="3664049"/>
                  <a:pt x="1663700" y="3657600"/>
                </a:cubicBezTo>
                <a:cubicBezTo>
                  <a:pt x="1716214" y="3651422"/>
                  <a:pt x="1730976" y="3636190"/>
                  <a:pt x="1778000" y="3606800"/>
                </a:cubicBezTo>
                <a:cubicBezTo>
                  <a:pt x="1847290" y="3563494"/>
                  <a:pt x="1832485" y="3565015"/>
                  <a:pt x="1917700" y="3479800"/>
                </a:cubicBezTo>
                <a:lnTo>
                  <a:pt x="2032000" y="3365500"/>
                </a:lnTo>
                <a:lnTo>
                  <a:pt x="2070100" y="3327400"/>
                </a:lnTo>
                <a:cubicBezTo>
                  <a:pt x="2105220" y="3222039"/>
                  <a:pt x="2046261" y="3387777"/>
                  <a:pt x="2133600" y="3213100"/>
                </a:cubicBezTo>
                <a:cubicBezTo>
                  <a:pt x="2142067" y="3196167"/>
                  <a:pt x="2148498" y="3178052"/>
                  <a:pt x="2159000" y="3162300"/>
                </a:cubicBezTo>
                <a:cubicBezTo>
                  <a:pt x="2174036" y="3139746"/>
                  <a:pt x="2194764" y="3121354"/>
                  <a:pt x="2209800" y="3098800"/>
                </a:cubicBezTo>
                <a:cubicBezTo>
                  <a:pt x="2220302" y="3083048"/>
                  <a:pt x="2225807" y="3064438"/>
                  <a:pt x="2235200" y="3048000"/>
                </a:cubicBezTo>
                <a:cubicBezTo>
                  <a:pt x="2242773" y="3034748"/>
                  <a:pt x="2252133" y="3022600"/>
                  <a:pt x="2260600" y="3009900"/>
                </a:cubicBezTo>
                <a:cubicBezTo>
                  <a:pt x="2271057" y="2957617"/>
                  <a:pt x="2281499" y="2911509"/>
                  <a:pt x="2286000" y="2857500"/>
                </a:cubicBezTo>
                <a:cubicBezTo>
                  <a:pt x="2303913" y="2642547"/>
                  <a:pt x="2295115" y="2543279"/>
                  <a:pt x="2324100" y="2311400"/>
                </a:cubicBezTo>
                <a:cubicBezTo>
                  <a:pt x="2330902" y="2256987"/>
                  <a:pt x="2354911" y="2231042"/>
                  <a:pt x="2374900" y="2184400"/>
                </a:cubicBezTo>
                <a:cubicBezTo>
                  <a:pt x="2380173" y="2172095"/>
                  <a:pt x="2383922" y="2159172"/>
                  <a:pt x="2387600" y="2146300"/>
                </a:cubicBezTo>
                <a:cubicBezTo>
                  <a:pt x="2399077" y="2106131"/>
                  <a:pt x="2420415" y="2004101"/>
                  <a:pt x="2425700" y="1981200"/>
                </a:cubicBezTo>
                <a:cubicBezTo>
                  <a:pt x="2431071" y="1957928"/>
                  <a:pt x="2440992" y="1915885"/>
                  <a:pt x="2451100" y="1892300"/>
                </a:cubicBezTo>
                <a:cubicBezTo>
                  <a:pt x="2458558" y="1874899"/>
                  <a:pt x="2468033" y="1858433"/>
                  <a:pt x="2476500" y="1841500"/>
                </a:cubicBezTo>
                <a:cubicBezTo>
                  <a:pt x="2480733" y="1727200"/>
                  <a:pt x="2483026" y="1612812"/>
                  <a:pt x="2489200" y="1498600"/>
                </a:cubicBezTo>
                <a:cubicBezTo>
                  <a:pt x="2491496" y="1456118"/>
                  <a:pt x="2501900" y="1414144"/>
                  <a:pt x="2501900" y="1371600"/>
                </a:cubicBezTo>
                <a:cubicBezTo>
                  <a:pt x="2501900" y="1304983"/>
                  <a:pt x="2495902" y="1015113"/>
                  <a:pt x="2476500" y="889000"/>
                </a:cubicBezTo>
                <a:cubicBezTo>
                  <a:pt x="2473984" y="872644"/>
                  <a:pt x="2439153" y="789470"/>
                  <a:pt x="2438400" y="787400"/>
                </a:cubicBezTo>
                <a:cubicBezTo>
                  <a:pt x="2320633" y="463541"/>
                  <a:pt x="2476111" y="887833"/>
                  <a:pt x="2400300" y="660400"/>
                </a:cubicBezTo>
                <a:cubicBezTo>
                  <a:pt x="2393091" y="638773"/>
                  <a:pt x="2388151" y="615451"/>
                  <a:pt x="2374900" y="596900"/>
                </a:cubicBezTo>
                <a:cubicBezTo>
                  <a:pt x="2366028" y="584480"/>
                  <a:pt x="2349500" y="579967"/>
                  <a:pt x="2336800" y="571500"/>
                </a:cubicBezTo>
                <a:cubicBezTo>
                  <a:pt x="2315391" y="464456"/>
                  <a:pt x="2338135" y="549215"/>
                  <a:pt x="2298700" y="457200"/>
                </a:cubicBezTo>
                <a:cubicBezTo>
                  <a:pt x="2267997" y="385560"/>
                  <a:pt x="2305523" y="454229"/>
                  <a:pt x="2273300" y="368300"/>
                </a:cubicBezTo>
                <a:cubicBezTo>
                  <a:pt x="2264831" y="345715"/>
                  <a:pt x="2239248" y="299498"/>
                  <a:pt x="2222500" y="279400"/>
                </a:cubicBezTo>
                <a:cubicBezTo>
                  <a:pt x="2211002" y="265602"/>
                  <a:pt x="2197100" y="254000"/>
                  <a:pt x="2184400" y="241300"/>
                </a:cubicBezTo>
                <a:cubicBezTo>
                  <a:pt x="2180167" y="224367"/>
                  <a:pt x="2177829" y="206843"/>
                  <a:pt x="2171700" y="190500"/>
                </a:cubicBezTo>
                <a:cubicBezTo>
                  <a:pt x="2152900" y="140367"/>
                  <a:pt x="2137792" y="125150"/>
                  <a:pt x="2095500" y="88900"/>
                </a:cubicBezTo>
                <a:cubicBezTo>
                  <a:pt x="2083911" y="78967"/>
                  <a:pt x="2071052" y="70326"/>
                  <a:pt x="2057400" y="63500"/>
                </a:cubicBezTo>
                <a:cubicBezTo>
                  <a:pt x="2037010" y="53305"/>
                  <a:pt x="2014290" y="48295"/>
                  <a:pt x="1993900" y="38100"/>
                </a:cubicBezTo>
                <a:cubicBezTo>
                  <a:pt x="1906195" y="-5753"/>
                  <a:pt x="2010726" y="26431"/>
                  <a:pt x="1905000" y="0"/>
                </a:cubicBezTo>
                <a:cubicBezTo>
                  <a:pt x="1128394" y="28763"/>
                  <a:pt x="2085044" y="0"/>
                  <a:pt x="965200" y="0"/>
                </a:cubicBezTo>
                <a:cubicBezTo>
                  <a:pt x="778885" y="0"/>
                  <a:pt x="592667" y="8467"/>
                  <a:pt x="406400" y="12700"/>
                </a:cubicBezTo>
                <a:cubicBezTo>
                  <a:pt x="397240" y="14532"/>
                  <a:pt x="321537" y="26942"/>
                  <a:pt x="304800" y="38100"/>
                </a:cubicBezTo>
                <a:cubicBezTo>
                  <a:pt x="280134" y="54544"/>
                  <a:pt x="244005" y="104992"/>
                  <a:pt x="228600" y="127000"/>
                </a:cubicBezTo>
                <a:cubicBezTo>
                  <a:pt x="211094" y="152009"/>
                  <a:pt x="177800" y="203200"/>
                  <a:pt x="177800" y="203200"/>
                </a:cubicBezTo>
                <a:cubicBezTo>
                  <a:pt x="173567" y="220133"/>
                  <a:pt x="171976" y="237957"/>
                  <a:pt x="165100" y="254000"/>
                </a:cubicBezTo>
                <a:cubicBezTo>
                  <a:pt x="159087" y="268029"/>
                  <a:pt x="147790" y="279157"/>
                  <a:pt x="139700" y="292100"/>
                </a:cubicBezTo>
                <a:cubicBezTo>
                  <a:pt x="126617" y="313032"/>
                  <a:pt x="114683" y="334668"/>
                  <a:pt x="101600" y="355600"/>
                </a:cubicBezTo>
                <a:cubicBezTo>
                  <a:pt x="93510" y="368543"/>
                  <a:pt x="83026" y="380048"/>
                  <a:pt x="76200" y="393700"/>
                </a:cubicBezTo>
                <a:cubicBezTo>
                  <a:pt x="23620" y="498860"/>
                  <a:pt x="110893" y="360711"/>
                  <a:pt x="38100" y="469900"/>
                </a:cubicBezTo>
                <a:cubicBezTo>
                  <a:pt x="33867" y="486833"/>
                  <a:pt x="30416" y="503982"/>
                  <a:pt x="25400" y="520700"/>
                </a:cubicBezTo>
                <a:cubicBezTo>
                  <a:pt x="17707" y="546345"/>
                  <a:pt x="0" y="596900"/>
                  <a:pt x="0" y="596900"/>
                </a:cubicBezTo>
                <a:cubicBezTo>
                  <a:pt x="4233" y="791633"/>
                  <a:pt x="5214" y="986465"/>
                  <a:pt x="12700" y="1181100"/>
                </a:cubicBezTo>
                <a:cubicBezTo>
                  <a:pt x="13690" y="1206831"/>
                  <a:pt x="21758" y="1231808"/>
                  <a:pt x="25400" y="1257300"/>
                </a:cubicBezTo>
                <a:cubicBezTo>
                  <a:pt x="30227" y="1291087"/>
                  <a:pt x="33867" y="1325033"/>
                  <a:pt x="38100" y="1358900"/>
                </a:cubicBezTo>
                <a:cubicBezTo>
                  <a:pt x="42333" y="1435100"/>
                  <a:pt x="44189" y="1511469"/>
                  <a:pt x="50800" y="1587500"/>
                </a:cubicBezTo>
                <a:cubicBezTo>
                  <a:pt x="52670" y="1609005"/>
                  <a:pt x="62232" y="1629451"/>
                  <a:pt x="63500" y="1651000"/>
                </a:cubicBezTo>
                <a:cubicBezTo>
                  <a:pt x="70713" y="1773628"/>
                  <a:pt x="66779" y="1896822"/>
                  <a:pt x="76200" y="2019300"/>
                </a:cubicBezTo>
                <a:cubicBezTo>
                  <a:pt x="79511" y="2062345"/>
                  <a:pt x="101600" y="2146300"/>
                  <a:pt x="101600" y="2146300"/>
                </a:cubicBezTo>
                <a:cubicBezTo>
                  <a:pt x="110067" y="2345267"/>
                  <a:pt x="106852" y="2545075"/>
                  <a:pt x="127000" y="2743200"/>
                </a:cubicBezTo>
                <a:cubicBezTo>
                  <a:pt x="132418" y="2796473"/>
                  <a:pt x="160867" y="2844800"/>
                  <a:pt x="177800" y="2895600"/>
                </a:cubicBezTo>
                <a:cubicBezTo>
                  <a:pt x="182033" y="2908300"/>
                  <a:pt x="183074" y="2922561"/>
                  <a:pt x="190500" y="2933700"/>
                </a:cubicBezTo>
                <a:cubicBezTo>
                  <a:pt x="250360" y="3023490"/>
                  <a:pt x="175236" y="2912331"/>
                  <a:pt x="254000" y="3022600"/>
                </a:cubicBezTo>
                <a:cubicBezTo>
                  <a:pt x="282456" y="3062438"/>
                  <a:pt x="276734" y="3065446"/>
                  <a:pt x="317500" y="3098800"/>
                </a:cubicBezTo>
                <a:cubicBezTo>
                  <a:pt x="350264" y="3125607"/>
                  <a:pt x="385546" y="3149189"/>
                  <a:pt x="419100" y="3175000"/>
                </a:cubicBezTo>
                <a:cubicBezTo>
                  <a:pt x="439061" y="3190355"/>
                  <a:pt x="546375" y="3276875"/>
                  <a:pt x="558800" y="3289300"/>
                </a:cubicBezTo>
                <a:cubicBezTo>
                  <a:pt x="571500" y="3302000"/>
                  <a:pt x="582532" y="3316624"/>
                  <a:pt x="596900" y="3327400"/>
                </a:cubicBezTo>
                <a:cubicBezTo>
                  <a:pt x="616647" y="3342211"/>
                  <a:pt x="639468" y="3352417"/>
                  <a:pt x="660400" y="3365500"/>
                </a:cubicBezTo>
                <a:cubicBezTo>
                  <a:pt x="673343" y="3373590"/>
                  <a:pt x="684848" y="3384074"/>
                  <a:pt x="698500" y="3390900"/>
                </a:cubicBezTo>
                <a:cubicBezTo>
                  <a:pt x="710474" y="3396887"/>
                  <a:pt x="724626" y="3397613"/>
                  <a:pt x="736600" y="3403600"/>
                </a:cubicBezTo>
                <a:cubicBezTo>
                  <a:pt x="750252" y="3410426"/>
                  <a:pt x="760611" y="3423129"/>
                  <a:pt x="774700" y="3429000"/>
                </a:cubicBezTo>
                <a:cubicBezTo>
                  <a:pt x="811772" y="3444447"/>
                  <a:pt x="850900" y="3454400"/>
                  <a:pt x="889000" y="3467100"/>
                </a:cubicBezTo>
                <a:lnTo>
                  <a:pt x="927100" y="3479800"/>
                </a:lnTo>
                <a:cubicBezTo>
                  <a:pt x="939800" y="3484033"/>
                  <a:pt x="952213" y="3489253"/>
                  <a:pt x="965200" y="3492500"/>
                </a:cubicBezTo>
                <a:cubicBezTo>
                  <a:pt x="982133" y="3496733"/>
                  <a:pt x="998884" y="3501777"/>
                  <a:pt x="1016000" y="3505200"/>
                </a:cubicBezTo>
                <a:cubicBezTo>
                  <a:pt x="1041250" y="3510250"/>
                  <a:pt x="1067218" y="3511655"/>
                  <a:pt x="1092200" y="3517900"/>
                </a:cubicBezTo>
                <a:cubicBezTo>
                  <a:pt x="1145564" y="3531241"/>
                  <a:pt x="1181401" y="3549763"/>
                  <a:pt x="1231900" y="3568700"/>
                </a:cubicBezTo>
                <a:cubicBezTo>
                  <a:pt x="1244435" y="3573400"/>
                  <a:pt x="1256932" y="3578496"/>
                  <a:pt x="1270000" y="3581400"/>
                </a:cubicBezTo>
                <a:cubicBezTo>
                  <a:pt x="1295137" y="3586986"/>
                  <a:pt x="1320950" y="3589050"/>
                  <a:pt x="1346200" y="3594100"/>
                </a:cubicBezTo>
                <a:cubicBezTo>
                  <a:pt x="1363316" y="3597523"/>
                  <a:pt x="1380067" y="3602567"/>
                  <a:pt x="1397000" y="3606800"/>
                </a:cubicBezTo>
                <a:cubicBezTo>
                  <a:pt x="1409700" y="3615267"/>
                  <a:pt x="1421152" y="3626001"/>
                  <a:pt x="1435100" y="3632200"/>
                </a:cubicBezTo>
                <a:cubicBezTo>
                  <a:pt x="1507310" y="3664293"/>
                  <a:pt x="1503555" y="3657600"/>
                  <a:pt x="1574800" y="3657600"/>
                </a:cubicBezTo>
                <a:lnTo>
                  <a:pt x="1562100" y="3670300"/>
                </a:lnTo>
                <a:lnTo>
                  <a:pt x="1562100" y="36703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416300" y="2971800"/>
            <a:ext cx="1130300" cy="2921000"/>
          </a:xfrm>
          <a:custGeom>
            <a:avLst/>
            <a:gdLst>
              <a:gd name="connsiteX0" fmla="*/ 482600 w 1130300"/>
              <a:gd name="connsiteY0" fmla="*/ 25400 h 2921000"/>
              <a:gd name="connsiteX1" fmla="*/ 482600 w 1130300"/>
              <a:gd name="connsiteY1" fmla="*/ 25400 h 2921000"/>
              <a:gd name="connsiteX2" fmla="*/ 342900 w 1130300"/>
              <a:gd name="connsiteY2" fmla="*/ 101600 h 2921000"/>
              <a:gd name="connsiteX3" fmla="*/ 228600 w 1130300"/>
              <a:gd name="connsiteY3" fmla="*/ 228600 h 2921000"/>
              <a:gd name="connsiteX4" fmla="*/ 203200 w 1130300"/>
              <a:gd name="connsiteY4" fmla="*/ 266700 h 2921000"/>
              <a:gd name="connsiteX5" fmla="*/ 165100 w 1130300"/>
              <a:gd name="connsiteY5" fmla="*/ 292100 h 2921000"/>
              <a:gd name="connsiteX6" fmla="*/ 139700 w 1130300"/>
              <a:gd name="connsiteY6" fmla="*/ 330200 h 2921000"/>
              <a:gd name="connsiteX7" fmla="*/ 127000 w 1130300"/>
              <a:gd name="connsiteY7" fmla="*/ 368300 h 2921000"/>
              <a:gd name="connsiteX8" fmla="*/ 114300 w 1130300"/>
              <a:gd name="connsiteY8" fmla="*/ 800100 h 2921000"/>
              <a:gd name="connsiteX9" fmla="*/ 88900 w 1130300"/>
              <a:gd name="connsiteY9" fmla="*/ 927100 h 2921000"/>
              <a:gd name="connsiteX10" fmla="*/ 63500 w 1130300"/>
              <a:gd name="connsiteY10" fmla="*/ 965200 h 2921000"/>
              <a:gd name="connsiteX11" fmla="*/ 88900 w 1130300"/>
              <a:gd name="connsiteY11" fmla="*/ 1079500 h 2921000"/>
              <a:gd name="connsiteX12" fmla="*/ 127000 w 1130300"/>
              <a:gd name="connsiteY12" fmla="*/ 1130300 h 2921000"/>
              <a:gd name="connsiteX13" fmla="*/ 139700 w 1130300"/>
              <a:gd name="connsiteY13" fmla="*/ 1168400 h 2921000"/>
              <a:gd name="connsiteX14" fmla="*/ 165100 w 1130300"/>
              <a:gd name="connsiteY14" fmla="*/ 1206500 h 2921000"/>
              <a:gd name="connsiteX15" fmla="*/ 203200 w 1130300"/>
              <a:gd name="connsiteY15" fmla="*/ 1333500 h 2921000"/>
              <a:gd name="connsiteX16" fmla="*/ 228600 w 1130300"/>
              <a:gd name="connsiteY16" fmla="*/ 1384300 h 2921000"/>
              <a:gd name="connsiteX17" fmla="*/ 266700 w 1130300"/>
              <a:gd name="connsiteY17" fmla="*/ 1511300 h 2921000"/>
              <a:gd name="connsiteX18" fmla="*/ 215900 w 1130300"/>
              <a:gd name="connsiteY18" fmla="*/ 1651000 h 2921000"/>
              <a:gd name="connsiteX19" fmla="*/ 177800 w 1130300"/>
              <a:gd name="connsiteY19" fmla="*/ 1778000 h 2921000"/>
              <a:gd name="connsiteX20" fmla="*/ 152400 w 1130300"/>
              <a:gd name="connsiteY20" fmla="*/ 1828800 h 2921000"/>
              <a:gd name="connsiteX21" fmla="*/ 139700 w 1130300"/>
              <a:gd name="connsiteY21" fmla="*/ 1879600 h 2921000"/>
              <a:gd name="connsiteX22" fmla="*/ 114300 w 1130300"/>
              <a:gd name="connsiteY22" fmla="*/ 1993900 h 2921000"/>
              <a:gd name="connsiteX23" fmla="*/ 101600 w 1130300"/>
              <a:gd name="connsiteY23" fmla="*/ 2032000 h 2921000"/>
              <a:gd name="connsiteX24" fmla="*/ 76200 w 1130300"/>
              <a:gd name="connsiteY24" fmla="*/ 2070100 h 2921000"/>
              <a:gd name="connsiteX25" fmla="*/ 25400 w 1130300"/>
              <a:gd name="connsiteY25" fmla="*/ 2184400 h 2921000"/>
              <a:gd name="connsiteX26" fmla="*/ 0 w 1130300"/>
              <a:gd name="connsiteY26" fmla="*/ 2260600 h 2921000"/>
              <a:gd name="connsiteX27" fmla="*/ 12700 w 1130300"/>
              <a:gd name="connsiteY27" fmla="*/ 2425700 h 2921000"/>
              <a:gd name="connsiteX28" fmla="*/ 25400 w 1130300"/>
              <a:gd name="connsiteY28" fmla="*/ 2463800 h 2921000"/>
              <a:gd name="connsiteX29" fmla="*/ 38100 w 1130300"/>
              <a:gd name="connsiteY29" fmla="*/ 2514600 h 2921000"/>
              <a:gd name="connsiteX30" fmla="*/ 50800 w 1130300"/>
              <a:gd name="connsiteY30" fmla="*/ 2679700 h 2921000"/>
              <a:gd name="connsiteX31" fmla="*/ 114300 w 1130300"/>
              <a:gd name="connsiteY31" fmla="*/ 2755900 h 2921000"/>
              <a:gd name="connsiteX32" fmla="*/ 190500 w 1130300"/>
              <a:gd name="connsiteY32" fmla="*/ 2857500 h 2921000"/>
              <a:gd name="connsiteX33" fmla="*/ 241300 w 1130300"/>
              <a:gd name="connsiteY33" fmla="*/ 2882900 h 2921000"/>
              <a:gd name="connsiteX34" fmla="*/ 330200 w 1130300"/>
              <a:gd name="connsiteY34" fmla="*/ 2895600 h 2921000"/>
              <a:gd name="connsiteX35" fmla="*/ 431800 w 1130300"/>
              <a:gd name="connsiteY35" fmla="*/ 2921000 h 2921000"/>
              <a:gd name="connsiteX36" fmla="*/ 596900 w 1130300"/>
              <a:gd name="connsiteY36" fmla="*/ 2882900 h 2921000"/>
              <a:gd name="connsiteX37" fmla="*/ 698500 w 1130300"/>
              <a:gd name="connsiteY37" fmla="*/ 2857500 h 2921000"/>
              <a:gd name="connsiteX38" fmla="*/ 736600 w 1130300"/>
              <a:gd name="connsiteY38" fmla="*/ 2832100 h 2921000"/>
              <a:gd name="connsiteX39" fmla="*/ 812800 w 1130300"/>
              <a:gd name="connsiteY39" fmla="*/ 2794000 h 2921000"/>
              <a:gd name="connsiteX40" fmla="*/ 901700 w 1130300"/>
              <a:gd name="connsiteY40" fmla="*/ 2679700 h 2921000"/>
              <a:gd name="connsiteX41" fmla="*/ 939800 w 1130300"/>
              <a:gd name="connsiteY41" fmla="*/ 2552700 h 2921000"/>
              <a:gd name="connsiteX42" fmla="*/ 952500 w 1130300"/>
              <a:gd name="connsiteY42" fmla="*/ 2514600 h 2921000"/>
              <a:gd name="connsiteX43" fmla="*/ 965200 w 1130300"/>
              <a:gd name="connsiteY43" fmla="*/ 2413000 h 2921000"/>
              <a:gd name="connsiteX44" fmla="*/ 990600 w 1130300"/>
              <a:gd name="connsiteY44" fmla="*/ 2184400 h 2921000"/>
              <a:gd name="connsiteX45" fmla="*/ 1016000 w 1130300"/>
              <a:gd name="connsiteY45" fmla="*/ 1930400 h 2921000"/>
              <a:gd name="connsiteX46" fmla="*/ 1028700 w 1130300"/>
              <a:gd name="connsiteY46" fmla="*/ 1866900 h 2921000"/>
              <a:gd name="connsiteX47" fmla="*/ 1041400 w 1130300"/>
              <a:gd name="connsiteY47" fmla="*/ 1828800 h 2921000"/>
              <a:gd name="connsiteX48" fmla="*/ 1054100 w 1130300"/>
              <a:gd name="connsiteY48" fmla="*/ 1739900 h 2921000"/>
              <a:gd name="connsiteX49" fmla="*/ 1066800 w 1130300"/>
              <a:gd name="connsiteY49" fmla="*/ 1701800 h 2921000"/>
              <a:gd name="connsiteX50" fmla="*/ 1079500 w 1130300"/>
              <a:gd name="connsiteY50" fmla="*/ 1638300 h 2921000"/>
              <a:gd name="connsiteX51" fmla="*/ 1092200 w 1130300"/>
              <a:gd name="connsiteY51" fmla="*/ 1562100 h 2921000"/>
              <a:gd name="connsiteX52" fmla="*/ 1104900 w 1130300"/>
              <a:gd name="connsiteY52" fmla="*/ 1473200 h 2921000"/>
              <a:gd name="connsiteX53" fmla="*/ 1117600 w 1130300"/>
              <a:gd name="connsiteY53" fmla="*/ 1435100 h 2921000"/>
              <a:gd name="connsiteX54" fmla="*/ 1130300 w 1130300"/>
              <a:gd name="connsiteY54" fmla="*/ 1384300 h 2921000"/>
              <a:gd name="connsiteX55" fmla="*/ 1104900 w 1130300"/>
              <a:gd name="connsiteY55" fmla="*/ 838200 h 2921000"/>
              <a:gd name="connsiteX56" fmla="*/ 1066800 w 1130300"/>
              <a:gd name="connsiteY56" fmla="*/ 685800 h 2921000"/>
              <a:gd name="connsiteX57" fmla="*/ 1016000 w 1130300"/>
              <a:gd name="connsiteY57" fmla="*/ 596900 h 2921000"/>
              <a:gd name="connsiteX58" fmla="*/ 977900 w 1130300"/>
              <a:gd name="connsiteY58" fmla="*/ 546100 h 2921000"/>
              <a:gd name="connsiteX59" fmla="*/ 939800 w 1130300"/>
              <a:gd name="connsiteY59" fmla="*/ 482600 h 2921000"/>
              <a:gd name="connsiteX60" fmla="*/ 914400 w 1130300"/>
              <a:gd name="connsiteY60" fmla="*/ 444500 h 2921000"/>
              <a:gd name="connsiteX61" fmla="*/ 863600 w 1130300"/>
              <a:gd name="connsiteY61" fmla="*/ 342900 h 2921000"/>
              <a:gd name="connsiteX62" fmla="*/ 850900 w 1130300"/>
              <a:gd name="connsiteY62" fmla="*/ 304800 h 2921000"/>
              <a:gd name="connsiteX63" fmla="*/ 812800 w 1130300"/>
              <a:gd name="connsiteY63" fmla="*/ 177800 h 2921000"/>
              <a:gd name="connsiteX64" fmla="*/ 787400 w 1130300"/>
              <a:gd name="connsiteY64" fmla="*/ 127000 h 2921000"/>
              <a:gd name="connsiteX65" fmla="*/ 698500 w 1130300"/>
              <a:gd name="connsiteY65" fmla="*/ 76200 h 2921000"/>
              <a:gd name="connsiteX66" fmla="*/ 622300 w 1130300"/>
              <a:gd name="connsiteY66" fmla="*/ 50800 h 2921000"/>
              <a:gd name="connsiteX67" fmla="*/ 546100 w 1130300"/>
              <a:gd name="connsiteY67" fmla="*/ 0 h 2921000"/>
              <a:gd name="connsiteX68" fmla="*/ 482600 w 1130300"/>
              <a:gd name="connsiteY68" fmla="*/ 25400 h 292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130300" h="2921000">
                <a:moveTo>
                  <a:pt x="482600" y="25400"/>
                </a:moveTo>
                <a:lnTo>
                  <a:pt x="482600" y="25400"/>
                </a:lnTo>
                <a:cubicBezTo>
                  <a:pt x="463275" y="35063"/>
                  <a:pt x="373835" y="74531"/>
                  <a:pt x="342900" y="101600"/>
                </a:cubicBezTo>
                <a:cubicBezTo>
                  <a:pt x="296733" y="141996"/>
                  <a:pt x="265048" y="180003"/>
                  <a:pt x="228600" y="228600"/>
                </a:cubicBezTo>
                <a:cubicBezTo>
                  <a:pt x="219442" y="240811"/>
                  <a:pt x="213993" y="255907"/>
                  <a:pt x="203200" y="266700"/>
                </a:cubicBezTo>
                <a:cubicBezTo>
                  <a:pt x="192407" y="277493"/>
                  <a:pt x="177800" y="283633"/>
                  <a:pt x="165100" y="292100"/>
                </a:cubicBezTo>
                <a:cubicBezTo>
                  <a:pt x="156633" y="304800"/>
                  <a:pt x="146526" y="316548"/>
                  <a:pt x="139700" y="330200"/>
                </a:cubicBezTo>
                <a:cubicBezTo>
                  <a:pt x="133713" y="342174"/>
                  <a:pt x="127723" y="354933"/>
                  <a:pt x="127000" y="368300"/>
                </a:cubicBezTo>
                <a:cubicBezTo>
                  <a:pt x="119228" y="512086"/>
                  <a:pt x="121316" y="656275"/>
                  <a:pt x="114300" y="800100"/>
                </a:cubicBezTo>
                <a:cubicBezTo>
                  <a:pt x="113035" y="826031"/>
                  <a:pt x="105105" y="894689"/>
                  <a:pt x="88900" y="927100"/>
                </a:cubicBezTo>
                <a:cubicBezTo>
                  <a:pt x="82074" y="940752"/>
                  <a:pt x="71967" y="952500"/>
                  <a:pt x="63500" y="965200"/>
                </a:cubicBezTo>
                <a:cubicBezTo>
                  <a:pt x="71967" y="1003300"/>
                  <a:pt x="74889" y="1043072"/>
                  <a:pt x="88900" y="1079500"/>
                </a:cubicBezTo>
                <a:cubicBezTo>
                  <a:pt x="96498" y="1099256"/>
                  <a:pt x="116498" y="1111922"/>
                  <a:pt x="127000" y="1130300"/>
                </a:cubicBezTo>
                <a:cubicBezTo>
                  <a:pt x="133642" y="1141923"/>
                  <a:pt x="133713" y="1156426"/>
                  <a:pt x="139700" y="1168400"/>
                </a:cubicBezTo>
                <a:cubicBezTo>
                  <a:pt x="146526" y="1182052"/>
                  <a:pt x="156633" y="1193800"/>
                  <a:pt x="165100" y="1206500"/>
                </a:cubicBezTo>
                <a:cubicBezTo>
                  <a:pt x="174215" y="1242960"/>
                  <a:pt x="187740" y="1302580"/>
                  <a:pt x="203200" y="1333500"/>
                </a:cubicBezTo>
                <a:cubicBezTo>
                  <a:pt x="211667" y="1350433"/>
                  <a:pt x="221569" y="1366722"/>
                  <a:pt x="228600" y="1384300"/>
                </a:cubicBezTo>
                <a:cubicBezTo>
                  <a:pt x="249213" y="1435833"/>
                  <a:pt x="254225" y="1461402"/>
                  <a:pt x="266700" y="1511300"/>
                </a:cubicBezTo>
                <a:cubicBezTo>
                  <a:pt x="243892" y="1670959"/>
                  <a:pt x="276992" y="1541035"/>
                  <a:pt x="215900" y="1651000"/>
                </a:cubicBezTo>
                <a:cubicBezTo>
                  <a:pt x="171752" y="1730466"/>
                  <a:pt x="205132" y="1696005"/>
                  <a:pt x="177800" y="1778000"/>
                </a:cubicBezTo>
                <a:cubicBezTo>
                  <a:pt x="171813" y="1795961"/>
                  <a:pt x="159047" y="1811073"/>
                  <a:pt x="152400" y="1828800"/>
                </a:cubicBezTo>
                <a:cubicBezTo>
                  <a:pt x="146271" y="1845143"/>
                  <a:pt x="143486" y="1862561"/>
                  <a:pt x="139700" y="1879600"/>
                </a:cubicBezTo>
                <a:cubicBezTo>
                  <a:pt x="126606" y="1938525"/>
                  <a:pt x="129786" y="1939698"/>
                  <a:pt x="114300" y="1993900"/>
                </a:cubicBezTo>
                <a:cubicBezTo>
                  <a:pt x="110622" y="2006772"/>
                  <a:pt x="107587" y="2020026"/>
                  <a:pt x="101600" y="2032000"/>
                </a:cubicBezTo>
                <a:cubicBezTo>
                  <a:pt x="94774" y="2045652"/>
                  <a:pt x="83773" y="2056848"/>
                  <a:pt x="76200" y="2070100"/>
                </a:cubicBezTo>
                <a:cubicBezTo>
                  <a:pt x="56237" y="2105036"/>
                  <a:pt x="39008" y="2146979"/>
                  <a:pt x="25400" y="2184400"/>
                </a:cubicBezTo>
                <a:cubicBezTo>
                  <a:pt x="16250" y="2209562"/>
                  <a:pt x="0" y="2260600"/>
                  <a:pt x="0" y="2260600"/>
                </a:cubicBezTo>
                <a:cubicBezTo>
                  <a:pt x="4233" y="2315633"/>
                  <a:pt x="5854" y="2370930"/>
                  <a:pt x="12700" y="2425700"/>
                </a:cubicBezTo>
                <a:cubicBezTo>
                  <a:pt x="14360" y="2438984"/>
                  <a:pt x="21722" y="2450928"/>
                  <a:pt x="25400" y="2463800"/>
                </a:cubicBezTo>
                <a:cubicBezTo>
                  <a:pt x="30195" y="2480583"/>
                  <a:pt x="33867" y="2497667"/>
                  <a:pt x="38100" y="2514600"/>
                </a:cubicBezTo>
                <a:cubicBezTo>
                  <a:pt x="42333" y="2569633"/>
                  <a:pt x="40628" y="2625449"/>
                  <a:pt x="50800" y="2679700"/>
                </a:cubicBezTo>
                <a:cubicBezTo>
                  <a:pt x="55435" y="2704422"/>
                  <a:pt x="101564" y="2740334"/>
                  <a:pt x="114300" y="2755900"/>
                </a:cubicBezTo>
                <a:cubicBezTo>
                  <a:pt x="141107" y="2788664"/>
                  <a:pt x="152636" y="2838568"/>
                  <a:pt x="190500" y="2857500"/>
                </a:cubicBezTo>
                <a:cubicBezTo>
                  <a:pt x="207433" y="2865967"/>
                  <a:pt x="223035" y="2877919"/>
                  <a:pt x="241300" y="2882900"/>
                </a:cubicBezTo>
                <a:cubicBezTo>
                  <a:pt x="270179" y="2890776"/>
                  <a:pt x="300673" y="2890679"/>
                  <a:pt x="330200" y="2895600"/>
                </a:cubicBezTo>
                <a:cubicBezTo>
                  <a:pt x="391502" y="2905817"/>
                  <a:pt x="382726" y="2904642"/>
                  <a:pt x="431800" y="2921000"/>
                </a:cubicBezTo>
                <a:cubicBezTo>
                  <a:pt x="694133" y="2891852"/>
                  <a:pt x="447997" y="2932534"/>
                  <a:pt x="596900" y="2882900"/>
                </a:cubicBezTo>
                <a:cubicBezTo>
                  <a:pt x="630018" y="2871861"/>
                  <a:pt x="698500" y="2857500"/>
                  <a:pt x="698500" y="2857500"/>
                </a:cubicBezTo>
                <a:cubicBezTo>
                  <a:pt x="711200" y="2849033"/>
                  <a:pt x="722948" y="2838926"/>
                  <a:pt x="736600" y="2832100"/>
                </a:cubicBezTo>
                <a:cubicBezTo>
                  <a:pt x="772597" y="2814102"/>
                  <a:pt x="782470" y="2827363"/>
                  <a:pt x="812800" y="2794000"/>
                </a:cubicBezTo>
                <a:cubicBezTo>
                  <a:pt x="845268" y="2758285"/>
                  <a:pt x="901700" y="2679700"/>
                  <a:pt x="901700" y="2679700"/>
                </a:cubicBezTo>
                <a:cubicBezTo>
                  <a:pt x="920894" y="2602925"/>
                  <a:pt x="908880" y="2645459"/>
                  <a:pt x="939800" y="2552700"/>
                </a:cubicBezTo>
                <a:lnTo>
                  <a:pt x="952500" y="2514600"/>
                </a:lnTo>
                <a:cubicBezTo>
                  <a:pt x="956733" y="2480733"/>
                  <a:pt x="962110" y="2446990"/>
                  <a:pt x="965200" y="2413000"/>
                </a:cubicBezTo>
                <a:cubicBezTo>
                  <a:pt x="985119" y="2193887"/>
                  <a:pt x="961734" y="2299865"/>
                  <a:pt x="990600" y="2184400"/>
                </a:cubicBezTo>
                <a:cubicBezTo>
                  <a:pt x="1000194" y="2059674"/>
                  <a:pt x="998424" y="2035859"/>
                  <a:pt x="1016000" y="1930400"/>
                </a:cubicBezTo>
                <a:cubicBezTo>
                  <a:pt x="1019549" y="1909108"/>
                  <a:pt x="1023465" y="1887841"/>
                  <a:pt x="1028700" y="1866900"/>
                </a:cubicBezTo>
                <a:cubicBezTo>
                  <a:pt x="1031947" y="1853913"/>
                  <a:pt x="1037167" y="1841500"/>
                  <a:pt x="1041400" y="1828800"/>
                </a:cubicBezTo>
                <a:cubicBezTo>
                  <a:pt x="1045633" y="1799167"/>
                  <a:pt x="1048229" y="1769253"/>
                  <a:pt x="1054100" y="1739900"/>
                </a:cubicBezTo>
                <a:cubicBezTo>
                  <a:pt x="1056725" y="1726773"/>
                  <a:pt x="1063553" y="1714787"/>
                  <a:pt x="1066800" y="1701800"/>
                </a:cubicBezTo>
                <a:cubicBezTo>
                  <a:pt x="1072035" y="1680859"/>
                  <a:pt x="1075639" y="1659538"/>
                  <a:pt x="1079500" y="1638300"/>
                </a:cubicBezTo>
                <a:cubicBezTo>
                  <a:pt x="1084106" y="1612965"/>
                  <a:pt x="1088284" y="1587551"/>
                  <a:pt x="1092200" y="1562100"/>
                </a:cubicBezTo>
                <a:cubicBezTo>
                  <a:pt x="1096752" y="1532514"/>
                  <a:pt x="1099029" y="1502553"/>
                  <a:pt x="1104900" y="1473200"/>
                </a:cubicBezTo>
                <a:cubicBezTo>
                  <a:pt x="1107525" y="1460073"/>
                  <a:pt x="1113922" y="1447972"/>
                  <a:pt x="1117600" y="1435100"/>
                </a:cubicBezTo>
                <a:cubicBezTo>
                  <a:pt x="1122395" y="1418317"/>
                  <a:pt x="1126067" y="1401233"/>
                  <a:pt x="1130300" y="1384300"/>
                </a:cubicBezTo>
                <a:cubicBezTo>
                  <a:pt x="1123304" y="1153431"/>
                  <a:pt x="1129378" y="1034028"/>
                  <a:pt x="1104900" y="838200"/>
                </a:cubicBezTo>
                <a:cubicBezTo>
                  <a:pt x="1100505" y="803041"/>
                  <a:pt x="1087131" y="716297"/>
                  <a:pt x="1066800" y="685800"/>
                </a:cubicBezTo>
                <a:cubicBezTo>
                  <a:pt x="926973" y="476059"/>
                  <a:pt x="1177130" y="854708"/>
                  <a:pt x="1016000" y="596900"/>
                </a:cubicBezTo>
                <a:cubicBezTo>
                  <a:pt x="1004782" y="578951"/>
                  <a:pt x="989641" y="563712"/>
                  <a:pt x="977900" y="546100"/>
                </a:cubicBezTo>
                <a:cubicBezTo>
                  <a:pt x="964208" y="525561"/>
                  <a:pt x="952883" y="503532"/>
                  <a:pt x="939800" y="482600"/>
                </a:cubicBezTo>
                <a:cubicBezTo>
                  <a:pt x="931710" y="469657"/>
                  <a:pt x="922867" y="457200"/>
                  <a:pt x="914400" y="444500"/>
                </a:cubicBezTo>
                <a:cubicBezTo>
                  <a:pt x="889149" y="343496"/>
                  <a:pt x="921168" y="443643"/>
                  <a:pt x="863600" y="342900"/>
                </a:cubicBezTo>
                <a:cubicBezTo>
                  <a:pt x="856958" y="331277"/>
                  <a:pt x="854578" y="317672"/>
                  <a:pt x="850900" y="304800"/>
                </a:cubicBezTo>
                <a:cubicBezTo>
                  <a:pt x="832188" y="239308"/>
                  <a:pt x="842981" y="253252"/>
                  <a:pt x="812800" y="177800"/>
                </a:cubicBezTo>
                <a:cubicBezTo>
                  <a:pt x="805769" y="160222"/>
                  <a:pt x="799520" y="141544"/>
                  <a:pt x="787400" y="127000"/>
                </a:cubicBezTo>
                <a:cubicBezTo>
                  <a:pt x="775945" y="113253"/>
                  <a:pt x="710365" y="80946"/>
                  <a:pt x="698500" y="76200"/>
                </a:cubicBezTo>
                <a:cubicBezTo>
                  <a:pt x="673641" y="66256"/>
                  <a:pt x="644577" y="65652"/>
                  <a:pt x="622300" y="50800"/>
                </a:cubicBezTo>
                <a:lnTo>
                  <a:pt x="546100" y="0"/>
                </a:lnTo>
                <a:cubicBezTo>
                  <a:pt x="458089" y="14668"/>
                  <a:pt x="493183" y="21167"/>
                  <a:pt x="482600" y="254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85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68562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{(E,G)}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respects V-S (or S)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(B,E) is the </a:t>
            </a:r>
            <a:r>
              <a:rPr lang="en-US" dirty="0">
                <a:latin typeface="Comic Sans MS"/>
                <a:cs typeface="Comic Sans MS"/>
              </a:rPr>
              <a:t>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   crosses (S,V-S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{(B,E)}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82742" y="2566065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11960" y="2780928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21" name="Freeform 20"/>
          <p:cNvSpPr/>
          <p:nvPr/>
        </p:nvSpPr>
        <p:spPr>
          <a:xfrm>
            <a:off x="685800" y="2717800"/>
            <a:ext cx="2501900" cy="3670300"/>
          </a:xfrm>
          <a:custGeom>
            <a:avLst/>
            <a:gdLst>
              <a:gd name="connsiteX0" fmla="*/ 1498600 w 2501900"/>
              <a:gd name="connsiteY0" fmla="*/ 3670300 h 3670300"/>
              <a:gd name="connsiteX1" fmla="*/ 1498600 w 2501900"/>
              <a:gd name="connsiteY1" fmla="*/ 3670300 h 3670300"/>
              <a:gd name="connsiteX2" fmla="*/ 1663700 w 2501900"/>
              <a:gd name="connsiteY2" fmla="*/ 3657600 h 3670300"/>
              <a:gd name="connsiteX3" fmla="*/ 1778000 w 2501900"/>
              <a:gd name="connsiteY3" fmla="*/ 3606800 h 3670300"/>
              <a:gd name="connsiteX4" fmla="*/ 1917700 w 2501900"/>
              <a:gd name="connsiteY4" fmla="*/ 3479800 h 3670300"/>
              <a:gd name="connsiteX5" fmla="*/ 2032000 w 2501900"/>
              <a:gd name="connsiteY5" fmla="*/ 3365500 h 3670300"/>
              <a:gd name="connsiteX6" fmla="*/ 2070100 w 2501900"/>
              <a:gd name="connsiteY6" fmla="*/ 3327400 h 3670300"/>
              <a:gd name="connsiteX7" fmla="*/ 2133600 w 2501900"/>
              <a:gd name="connsiteY7" fmla="*/ 3213100 h 3670300"/>
              <a:gd name="connsiteX8" fmla="*/ 2159000 w 2501900"/>
              <a:gd name="connsiteY8" fmla="*/ 3162300 h 3670300"/>
              <a:gd name="connsiteX9" fmla="*/ 2209800 w 2501900"/>
              <a:gd name="connsiteY9" fmla="*/ 3098800 h 3670300"/>
              <a:gd name="connsiteX10" fmla="*/ 2235200 w 2501900"/>
              <a:gd name="connsiteY10" fmla="*/ 3048000 h 3670300"/>
              <a:gd name="connsiteX11" fmla="*/ 2260600 w 2501900"/>
              <a:gd name="connsiteY11" fmla="*/ 3009900 h 3670300"/>
              <a:gd name="connsiteX12" fmla="*/ 2286000 w 2501900"/>
              <a:gd name="connsiteY12" fmla="*/ 2857500 h 3670300"/>
              <a:gd name="connsiteX13" fmla="*/ 2324100 w 2501900"/>
              <a:gd name="connsiteY13" fmla="*/ 2311400 h 3670300"/>
              <a:gd name="connsiteX14" fmla="*/ 2374900 w 2501900"/>
              <a:gd name="connsiteY14" fmla="*/ 2184400 h 3670300"/>
              <a:gd name="connsiteX15" fmla="*/ 2387600 w 2501900"/>
              <a:gd name="connsiteY15" fmla="*/ 2146300 h 3670300"/>
              <a:gd name="connsiteX16" fmla="*/ 2425700 w 2501900"/>
              <a:gd name="connsiteY16" fmla="*/ 1981200 h 3670300"/>
              <a:gd name="connsiteX17" fmla="*/ 2451100 w 2501900"/>
              <a:gd name="connsiteY17" fmla="*/ 1892300 h 3670300"/>
              <a:gd name="connsiteX18" fmla="*/ 2476500 w 2501900"/>
              <a:gd name="connsiteY18" fmla="*/ 1841500 h 3670300"/>
              <a:gd name="connsiteX19" fmla="*/ 2489200 w 2501900"/>
              <a:gd name="connsiteY19" fmla="*/ 1498600 h 3670300"/>
              <a:gd name="connsiteX20" fmla="*/ 2501900 w 2501900"/>
              <a:gd name="connsiteY20" fmla="*/ 1371600 h 3670300"/>
              <a:gd name="connsiteX21" fmla="*/ 2476500 w 2501900"/>
              <a:gd name="connsiteY21" fmla="*/ 889000 h 3670300"/>
              <a:gd name="connsiteX22" fmla="*/ 2438400 w 2501900"/>
              <a:gd name="connsiteY22" fmla="*/ 787400 h 3670300"/>
              <a:gd name="connsiteX23" fmla="*/ 2400300 w 2501900"/>
              <a:gd name="connsiteY23" fmla="*/ 660400 h 3670300"/>
              <a:gd name="connsiteX24" fmla="*/ 2374900 w 2501900"/>
              <a:gd name="connsiteY24" fmla="*/ 596900 h 3670300"/>
              <a:gd name="connsiteX25" fmla="*/ 2336800 w 2501900"/>
              <a:gd name="connsiteY25" fmla="*/ 571500 h 3670300"/>
              <a:gd name="connsiteX26" fmla="*/ 2298700 w 2501900"/>
              <a:gd name="connsiteY26" fmla="*/ 457200 h 3670300"/>
              <a:gd name="connsiteX27" fmla="*/ 2273300 w 2501900"/>
              <a:gd name="connsiteY27" fmla="*/ 368300 h 3670300"/>
              <a:gd name="connsiteX28" fmla="*/ 2222500 w 2501900"/>
              <a:gd name="connsiteY28" fmla="*/ 279400 h 3670300"/>
              <a:gd name="connsiteX29" fmla="*/ 2184400 w 2501900"/>
              <a:gd name="connsiteY29" fmla="*/ 241300 h 3670300"/>
              <a:gd name="connsiteX30" fmla="*/ 2171700 w 2501900"/>
              <a:gd name="connsiteY30" fmla="*/ 190500 h 3670300"/>
              <a:gd name="connsiteX31" fmla="*/ 2095500 w 2501900"/>
              <a:gd name="connsiteY31" fmla="*/ 88900 h 3670300"/>
              <a:gd name="connsiteX32" fmla="*/ 2057400 w 2501900"/>
              <a:gd name="connsiteY32" fmla="*/ 63500 h 3670300"/>
              <a:gd name="connsiteX33" fmla="*/ 1993900 w 2501900"/>
              <a:gd name="connsiteY33" fmla="*/ 38100 h 3670300"/>
              <a:gd name="connsiteX34" fmla="*/ 1905000 w 2501900"/>
              <a:gd name="connsiteY34" fmla="*/ 0 h 3670300"/>
              <a:gd name="connsiteX35" fmla="*/ 965200 w 2501900"/>
              <a:gd name="connsiteY35" fmla="*/ 0 h 3670300"/>
              <a:gd name="connsiteX36" fmla="*/ 406400 w 2501900"/>
              <a:gd name="connsiteY36" fmla="*/ 12700 h 3670300"/>
              <a:gd name="connsiteX37" fmla="*/ 304800 w 2501900"/>
              <a:gd name="connsiteY37" fmla="*/ 38100 h 3670300"/>
              <a:gd name="connsiteX38" fmla="*/ 228600 w 2501900"/>
              <a:gd name="connsiteY38" fmla="*/ 127000 h 3670300"/>
              <a:gd name="connsiteX39" fmla="*/ 177800 w 2501900"/>
              <a:gd name="connsiteY39" fmla="*/ 203200 h 3670300"/>
              <a:gd name="connsiteX40" fmla="*/ 165100 w 2501900"/>
              <a:gd name="connsiteY40" fmla="*/ 254000 h 3670300"/>
              <a:gd name="connsiteX41" fmla="*/ 139700 w 2501900"/>
              <a:gd name="connsiteY41" fmla="*/ 292100 h 3670300"/>
              <a:gd name="connsiteX42" fmla="*/ 101600 w 2501900"/>
              <a:gd name="connsiteY42" fmla="*/ 355600 h 3670300"/>
              <a:gd name="connsiteX43" fmla="*/ 76200 w 2501900"/>
              <a:gd name="connsiteY43" fmla="*/ 393700 h 3670300"/>
              <a:gd name="connsiteX44" fmla="*/ 38100 w 2501900"/>
              <a:gd name="connsiteY44" fmla="*/ 469900 h 3670300"/>
              <a:gd name="connsiteX45" fmla="*/ 25400 w 2501900"/>
              <a:gd name="connsiteY45" fmla="*/ 520700 h 3670300"/>
              <a:gd name="connsiteX46" fmla="*/ 0 w 2501900"/>
              <a:gd name="connsiteY46" fmla="*/ 596900 h 3670300"/>
              <a:gd name="connsiteX47" fmla="*/ 12700 w 2501900"/>
              <a:gd name="connsiteY47" fmla="*/ 1181100 h 3670300"/>
              <a:gd name="connsiteX48" fmla="*/ 25400 w 2501900"/>
              <a:gd name="connsiteY48" fmla="*/ 1257300 h 3670300"/>
              <a:gd name="connsiteX49" fmla="*/ 38100 w 2501900"/>
              <a:gd name="connsiteY49" fmla="*/ 1358900 h 3670300"/>
              <a:gd name="connsiteX50" fmla="*/ 50800 w 2501900"/>
              <a:gd name="connsiteY50" fmla="*/ 1587500 h 3670300"/>
              <a:gd name="connsiteX51" fmla="*/ 63500 w 2501900"/>
              <a:gd name="connsiteY51" fmla="*/ 1651000 h 3670300"/>
              <a:gd name="connsiteX52" fmla="*/ 76200 w 2501900"/>
              <a:gd name="connsiteY52" fmla="*/ 2019300 h 3670300"/>
              <a:gd name="connsiteX53" fmla="*/ 101600 w 2501900"/>
              <a:gd name="connsiteY53" fmla="*/ 2146300 h 3670300"/>
              <a:gd name="connsiteX54" fmla="*/ 127000 w 2501900"/>
              <a:gd name="connsiteY54" fmla="*/ 2743200 h 3670300"/>
              <a:gd name="connsiteX55" fmla="*/ 177800 w 2501900"/>
              <a:gd name="connsiteY55" fmla="*/ 2895600 h 3670300"/>
              <a:gd name="connsiteX56" fmla="*/ 190500 w 2501900"/>
              <a:gd name="connsiteY56" fmla="*/ 2933700 h 3670300"/>
              <a:gd name="connsiteX57" fmla="*/ 254000 w 2501900"/>
              <a:gd name="connsiteY57" fmla="*/ 3022600 h 3670300"/>
              <a:gd name="connsiteX58" fmla="*/ 317500 w 2501900"/>
              <a:gd name="connsiteY58" fmla="*/ 3098800 h 3670300"/>
              <a:gd name="connsiteX59" fmla="*/ 419100 w 2501900"/>
              <a:gd name="connsiteY59" fmla="*/ 3175000 h 3670300"/>
              <a:gd name="connsiteX60" fmla="*/ 558800 w 2501900"/>
              <a:gd name="connsiteY60" fmla="*/ 3289300 h 3670300"/>
              <a:gd name="connsiteX61" fmla="*/ 596900 w 2501900"/>
              <a:gd name="connsiteY61" fmla="*/ 3327400 h 3670300"/>
              <a:gd name="connsiteX62" fmla="*/ 660400 w 2501900"/>
              <a:gd name="connsiteY62" fmla="*/ 3365500 h 3670300"/>
              <a:gd name="connsiteX63" fmla="*/ 698500 w 2501900"/>
              <a:gd name="connsiteY63" fmla="*/ 3390900 h 3670300"/>
              <a:gd name="connsiteX64" fmla="*/ 736600 w 2501900"/>
              <a:gd name="connsiteY64" fmla="*/ 3403600 h 3670300"/>
              <a:gd name="connsiteX65" fmla="*/ 774700 w 2501900"/>
              <a:gd name="connsiteY65" fmla="*/ 3429000 h 3670300"/>
              <a:gd name="connsiteX66" fmla="*/ 889000 w 2501900"/>
              <a:gd name="connsiteY66" fmla="*/ 3467100 h 3670300"/>
              <a:gd name="connsiteX67" fmla="*/ 927100 w 2501900"/>
              <a:gd name="connsiteY67" fmla="*/ 3479800 h 3670300"/>
              <a:gd name="connsiteX68" fmla="*/ 965200 w 2501900"/>
              <a:gd name="connsiteY68" fmla="*/ 3492500 h 3670300"/>
              <a:gd name="connsiteX69" fmla="*/ 1016000 w 2501900"/>
              <a:gd name="connsiteY69" fmla="*/ 3505200 h 3670300"/>
              <a:gd name="connsiteX70" fmla="*/ 1092200 w 2501900"/>
              <a:gd name="connsiteY70" fmla="*/ 3517900 h 3670300"/>
              <a:gd name="connsiteX71" fmla="*/ 1231900 w 2501900"/>
              <a:gd name="connsiteY71" fmla="*/ 3568700 h 3670300"/>
              <a:gd name="connsiteX72" fmla="*/ 1270000 w 2501900"/>
              <a:gd name="connsiteY72" fmla="*/ 3581400 h 3670300"/>
              <a:gd name="connsiteX73" fmla="*/ 1346200 w 2501900"/>
              <a:gd name="connsiteY73" fmla="*/ 3594100 h 3670300"/>
              <a:gd name="connsiteX74" fmla="*/ 1397000 w 2501900"/>
              <a:gd name="connsiteY74" fmla="*/ 3606800 h 3670300"/>
              <a:gd name="connsiteX75" fmla="*/ 1435100 w 2501900"/>
              <a:gd name="connsiteY75" fmla="*/ 3632200 h 3670300"/>
              <a:gd name="connsiteX76" fmla="*/ 1574800 w 2501900"/>
              <a:gd name="connsiteY76" fmla="*/ 3657600 h 3670300"/>
              <a:gd name="connsiteX77" fmla="*/ 1562100 w 2501900"/>
              <a:gd name="connsiteY77" fmla="*/ 3670300 h 3670300"/>
              <a:gd name="connsiteX78" fmla="*/ 1562100 w 2501900"/>
              <a:gd name="connsiteY78" fmla="*/ 3670300 h 367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501900" h="3670300">
                <a:moveTo>
                  <a:pt x="1498600" y="3670300"/>
                </a:moveTo>
                <a:lnTo>
                  <a:pt x="1498600" y="3670300"/>
                </a:lnTo>
                <a:cubicBezTo>
                  <a:pt x="1553633" y="3666067"/>
                  <a:pt x="1608882" y="3664049"/>
                  <a:pt x="1663700" y="3657600"/>
                </a:cubicBezTo>
                <a:cubicBezTo>
                  <a:pt x="1716214" y="3651422"/>
                  <a:pt x="1730976" y="3636190"/>
                  <a:pt x="1778000" y="3606800"/>
                </a:cubicBezTo>
                <a:cubicBezTo>
                  <a:pt x="1847290" y="3563494"/>
                  <a:pt x="1832485" y="3565015"/>
                  <a:pt x="1917700" y="3479800"/>
                </a:cubicBezTo>
                <a:lnTo>
                  <a:pt x="2032000" y="3365500"/>
                </a:lnTo>
                <a:lnTo>
                  <a:pt x="2070100" y="3327400"/>
                </a:lnTo>
                <a:cubicBezTo>
                  <a:pt x="2105220" y="3222039"/>
                  <a:pt x="2046261" y="3387777"/>
                  <a:pt x="2133600" y="3213100"/>
                </a:cubicBezTo>
                <a:cubicBezTo>
                  <a:pt x="2142067" y="3196167"/>
                  <a:pt x="2148498" y="3178052"/>
                  <a:pt x="2159000" y="3162300"/>
                </a:cubicBezTo>
                <a:cubicBezTo>
                  <a:pt x="2174036" y="3139746"/>
                  <a:pt x="2194764" y="3121354"/>
                  <a:pt x="2209800" y="3098800"/>
                </a:cubicBezTo>
                <a:cubicBezTo>
                  <a:pt x="2220302" y="3083048"/>
                  <a:pt x="2225807" y="3064438"/>
                  <a:pt x="2235200" y="3048000"/>
                </a:cubicBezTo>
                <a:cubicBezTo>
                  <a:pt x="2242773" y="3034748"/>
                  <a:pt x="2252133" y="3022600"/>
                  <a:pt x="2260600" y="3009900"/>
                </a:cubicBezTo>
                <a:cubicBezTo>
                  <a:pt x="2271057" y="2957617"/>
                  <a:pt x="2281499" y="2911509"/>
                  <a:pt x="2286000" y="2857500"/>
                </a:cubicBezTo>
                <a:cubicBezTo>
                  <a:pt x="2303913" y="2642547"/>
                  <a:pt x="2295115" y="2543279"/>
                  <a:pt x="2324100" y="2311400"/>
                </a:cubicBezTo>
                <a:cubicBezTo>
                  <a:pt x="2330902" y="2256987"/>
                  <a:pt x="2354911" y="2231042"/>
                  <a:pt x="2374900" y="2184400"/>
                </a:cubicBezTo>
                <a:cubicBezTo>
                  <a:pt x="2380173" y="2172095"/>
                  <a:pt x="2383922" y="2159172"/>
                  <a:pt x="2387600" y="2146300"/>
                </a:cubicBezTo>
                <a:cubicBezTo>
                  <a:pt x="2399077" y="2106131"/>
                  <a:pt x="2420415" y="2004101"/>
                  <a:pt x="2425700" y="1981200"/>
                </a:cubicBezTo>
                <a:cubicBezTo>
                  <a:pt x="2431071" y="1957928"/>
                  <a:pt x="2440992" y="1915885"/>
                  <a:pt x="2451100" y="1892300"/>
                </a:cubicBezTo>
                <a:cubicBezTo>
                  <a:pt x="2458558" y="1874899"/>
                  <a:pt x="2468033" y="1858433"/>
                  <a:pt x="2476500" y="1841500"/>
                </a:cubicBezTo>
                <a:cubicBezTo>
                  <a:pt x="2480733" y="1727200"/>
                  <a:pt x="2483026" y="1612812"/>
                  <a:pt x="2489200" y="1498600"/>
                </a:cubicBezTo>
                <a:cubicBezTo>
                  <a:pt x="2491496" y="1456118"/>
                  <a:pt x="2501900" y="1414144"/>
                  <a:pt x="2501900" y="1371600"/>
                </a:cubicBezTo>
                <a:cubicBezTo>
                  <a:pt x="2501900" y="1304983"/>
                  <a:pt x="2495902" y="1015113"/>
                  <a:pt x="2476500" y="889000"/>
                </a:cubicBezTo>
                <a:cubicBezTo>
                  <a:pt x="2473984" y="872644"/>
                  <a:pt x="2439153" y="789470"/>
                  <a:pt x="2438400" y="787400"/>
                </a:cubicBezTo>
                <a:cubicBezTo>
                  <a:pt x="2320633" y="463541"/>
                  <a:pt x="2476111" y="887833"/>
                  <a:pt x="2400300" y="660400"/>
                </a:cubicBezTo>
                <a:cubicBezTo>
                  <a:pt x="2393091" y="638773"/>
                  <a:pt x="2388151" y="615451"/>
                  <a:pt x="2374900" y="596900"/>
                </a:cubicBezTo>
                <a:cubicBezTo>
                  <a:pt x="2366028" y="584480"/>
                  <a:pt x="2349500" y="579967"/>
                  <a:pt x="2336800" y="571500"/>
                </a:cubicBezTo>
                <a:cubicBezTo>
                  <a:pt x="2315391" y="464456"/>
                  <a:pt x="2338135" y="549215"/>
                  <a:pt x="2298700" y="457200"/>
                </a:cubicBezTo>
                <a:cubicBezTo>
                  <a:pt x="2267997" y="385560"/>
                  <a:pt x="2305523" y="454229"/>
                  <a:pt x="2273300" y="368300"/>
                </a:cubicBezTo>
                <a:cubicBezTo>
                  <a:pt x="2264831" y="345715"/>
                  <a:pt x="2239248" y="299498"/>
                  <a:pt x="2222500" y="279400"/>
                </a:cubicBezTo>
                <a:cubicBezTo>
                  <a:pt x="2211002" y="265602"/>
                  <a:pt x="2197100" y="254000"/>
                  <a:pt x="2184400" y="241300"/>
                </a:cubicBezTo>
                <a:cubicBezTo>
                  <a:pt x="2180167" y="224367"/>
                  <a:pt x="2177829" y="206843"/>
                  <a:pt x="2171700" y="190500"/>
                </a:cubicBezTo>
                <a:cubicBezTo>
                  <a:pt x="2152900" y="140367"/>
                  <a:pt x="2137792" y="125150"/>
                  <a:pt x="2095500" y="88900"/>
                </a:cubicBezTo>
                <a:cubicBezTo>
                  <a:pt x="2083911" y="78967"/>
                  <a:pt x="2071052" y="70326"/>
                  <a:pt x="2057400" y="63500"/>
                </a:cubicBezTo>
                <a:cubicBezTo>
                  <a:pt x="2037010" y="53305"/>
                  <a:pt x="2014290" y="48295"/>
                  <a:pt x="1993900" y="38100"/>
                </a:cubicBezTo>
                <a:cubicBezTo>
                  <a:pt x="1906195" y="-5753"/>
                  <a:pt x="2010726" y="26431"/>
                  <a:pt x="1905000" y="0"/>
                </a:cubicBezTo>
                <a:cubicBezTo>
                  <a:pt x="1128394" y="28763"/>
                  <a:pt x="2085044" y="0"/>
                  <a:pt x="965200" y="0"/>
                </a:cubicBezTo>
                <a:cubicBezTo>
                  <a:pt x="778885" y="0"/>
                  <a:pt x="592667" y="8467"/>
                  <a:pt x="406400" y="12700"/>
                </a:cubicBezTo>
                <a:cubicBezTo>
                  <a:pt x="397240" y="14532"/>
                  <a:pt x="321537" y="26942"/>
                  <a:pt x="304800" y="38100"/>
                </a:cubicBezTo>
                <a:cubicBezTo>
                  <a:pt x="280134" y="54544"/>
                  <a:pt x="244005" y="104992"/>
                  <a:pt x="228600" y="127000"/>
                </a:cubicBezTo>
                <a:cubicBezTo>
                  <a:pt x="211094" y="152009"/>
                  <a:pt x="177800" y="203200"/>
                  <a:pt x="177800" y="203200"/>
                </a:cubicBezTo>
                <a:cubicBezTo>
                  <a:pt x="173567" y="220133"/>
                  <a:pt x="171976" y="237957"/>
                  <a:pt x="165100" y="254000"/>
                </a:cubicBezTo>
                <a:cubicBezTo>
                  <a:pt x="159087" y="268029"/>
                  <a:pt x="147790" y="279157"/>
                  <a:pt x="139700" y="292100"/>
                </a:cubicBezTo>
                <a:cubicBezTo>
                  <a:pt x="126617" y="313032"/>
                  <a:pt x="114683" y="334668"/>
                  <a:pt x="101600" y="355600"/>
                </a:cubicBezTo>
                <a:cubicBezTo>
                  <a:pt x="93510" y="368543"/>
                  <a:pt x="83026" y="380048"/>
                  <a:pt x="76200" y="393700"/>
                </a:cubicBezTo>
                <a:cubicBezTo>
                  <a:pt x="23620" y="498860"/>
                  <a:pt x="110893" y="360711"/>
                  <a:pt x="38100" y="469900"/>
                </a:cubicBezTo>
                <a:cubicBezTo>
                  <a:pt x="33867" y="486833"/>
                  <a:pt x="30416" y="503982"/>
                  <a:pt x="25400" y="520700"/>
                </a:cubicBezTo>
                <a:cubicBezTo>
                  <a:pt x="17707" y="546345"/>
                  <a:pt x="0" y="596900"/>
                  <a:pt x="0" y="596900"/>
                </a:cubicBezTo>
                <a:cubicBezTo>
                  <a:pt x="4233" y="791633"/>
                  <a:pt x="5214" y="986465"/>
                  <a:pt x="12700" y="1181100"/>
                </a:cubicBezTo>
                <a:cubicBezTo>
                  <a:pt x="13690" y="1206831"/>
                  <a:pt x="21758" y="1231808"/>
                  <a:pt x="25400" y="1257300"/>
                </a:cubicBezTo>
                <a:cubicBezTo>
                  <a:pt x="30227" y="1291087"/>
                  <a:pt x="33867" y="1325033"/>
                  <a:pt x="38100" y="1358900"/>
                </a:cubicBezTo>
                <a:cubicBezTo>
                  <a:pt x="42333" y="1435100"/>
                  <a:pt x="44189" y="1511469"/>
                  <a:pt x="50800" y="1587500"/>
                </a:cubicBezTo>
                <a:cubicBezTo>
                  <a:pt x="52670" y="1609005"/>
                  <a:pt x="62232" y="1629451"/>
                  <a:pt x="63500" y="1651000"/>
                </a:cubicBezTo>
                <a:cubicBezTo>
                  <a:pt x="70713" y="1773628"/>
                  <a:pt x="66779" y="1896822"/>
                  <a:pt x="76200" y="2019300"/>
                </a:cubicBezTo>
                <a:cubicBezTo>
                  <a:pt x="79511" y="2062345"/>
                  <a:pt x="101600" y="2146300"/>
                  <a:pt x="101600" y="2146300"/>
                </a:cubicBezTo>
                <a:cubicBezTo>
                  <a:pt x="110067" y="2345267"/>
                  <a:pt x="106852" y="2545075"/>
                  <a:pt x="127000" y="2743200"/>
                </a:cubicBezTo>
                <a:cubicBezTo>
                  <a:pt x="132418" y="2796473"/>
                  <a:pt x="160867" y="2844800"/>
                  <a:pt x="177800" y="2895600"/>
                </a:cubicBezTo>
                <a:cubicBezTo>
                  <a:pt x="182033" y="2908300"/>
                  <a:pt x="183074" y="2922561"/>
                  <a:pt x="190500" y="2933700"/>
                </a:cubicBezTo>
                <a:cubicBezTo>
                  <a:pt x="250360" y="3023490"/>
                  <a:pt x="175236" y="2912331"/>
                  <a:pt x="254000" y="3022600"/>
                </a:cubicBezTo>
                <a:cubicBezTo>
                  <a:pt x="282456" y="3062438"/>
                  <a:pt x="276734" y="3065446"/>
                  <a:pt x="317500" y="3098800"/>
                </a:cubicBezTo>
                <a:cubicBezTo>
                  <a:pt x="350264" y="3125607"/>
                  <a:pt x="385546" y="3149189"/>
                  <a:pt x="419100" y="3175000"/>
                </a:cubicBezTo>
                <a:cubicBezTo>
                  <a:pt x="439061" y="3190355"/>
                  <a:pt x="546375" y="3276875"/>
                  <a:pt x="558800" y="3289300"/>
                </a:cubicBezTo>
                <a:cubicBezTo>
                  <a:pt x="571500" y="3302000"/>
                  <a:pt x="582532" y="3316624"/>
                  <a:pt x="596900" y="3327400"/>
                </a:cubicBezTo>
                <a:cubicBezTo>
                  <a:pt x="616647" y="3342211"/>
                  <a:pt x="639468" y="3352417"/>
                  <a:pt x="660400" y="3365500"/>
                </a:cubicBezTo>
                <a:cubicBezTo>
                  <a:pt x="673343" y="3373590"/>
                  <a:pt x="684848" y="3384074"/>
                  <a:pt x="698500" y="3390900"/>
                </a:cubicBezTo>
                <a:cubicBezTo>
                  <a:pt x="710474" y="3396887"/>
                  <a:pt x="724626" y="3397613"/>
                  <a:pt x="736600" y="3403600"/>
                </a:cubicBezTo>
                <a:cubicBezTo>
                  <a:pt x="750252" y="3410426"/>
                  <a:pt x="760611" y="3423129"/>
                  <a:pt x="774700" y="3429000"/>
                </a:cubicBezTo>
                <a:cubicBezTo>
                  <a:pt x="811772" y="3444447"/>
                  <a:pt x="850900" y="3454400"/>
                  <a:pt x="889000" y="3467100"/>
                </a:cubicBezTo>
                <a:lnTo>
                  <a:pt x="927100" y="3479800"/>
                </a:lnTo>
                <a:cubicBezTo>
                  <a:pt x="939800" y="3484033"/>
                  <a:pt x="952213" y="3489253"/>
                  <a:pt x="965200" y="3492500"/>
                </a:cubicBezTo>
                <a:cubicBezTo>
                  <a:pt x="982133" y="3496733"/>
                  <a:pt x="998884" y="3501777"/>
                  <a:pt x="1016000" y="3505200"/>
                </a:cubicBezTo>
                <a:cubicBezTo>
                  <a:pt x="1041250" y="3510250"/>
                  <a:pt x="1067218" y="3511655"/>
                  <a:pt x="1092200" y="3517900"/>
                </a:cubicBezTo>
                <a:cubicBezTo>
                  <a:pt x="1145564" y="3531241"/>
                  <a:pt x="1181401" y="3549763"/>
                  <a:pt x="1231900" y="3568700"/>
                </a:cubicBezTo>
                <a:cubicBezTo>
                  <a:pt x="1244435" y="3573400"/>
                  <a:pt x="1256932" y="3578496"/>
                  <a:pt x="1270000" y="3581400"/>
                </a:cubicBezTo>
                <a:cubicBezTo>
                  <a:pt x="1295137" y="3586986"/>
                  <a:pt x="1320950" y="3589050"/>
                  <a:pt x="1346200" y="3594100"/>
                </a:cubicBezTo>
                <a:cubicBezTo>
                  <a:pt x="1363316" y="3597523"/>
                  <a:pt x="1380067" y="3602567"/>
                  <a:pt x="1397000" y="3606800"/>
                </a:cubicBezTo>
                <a:cubicBezTo>
                  <a:pt x="1409700" y="3615267"/>
                  <a:pt x="1421152" y="3626001"/>
                  <a:pt x="1435100" y="3632200"/>
                </a:cubicBezTo>
                <a:cubicBezTo>
                  <a:pt x="1507310" y="3664293"/>
                  <a:pt x="1503555" y="3657600"/>
                  <a:pt x="1574800" y="3657600"/>
                </a:cubicBezTo>
                <a:lnTo>
                  <a:pt x="1562100" y="3670300"/>
                </a:lnTo>
                <a:lnTo>
                  <a:pt x="1562100" y="36703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416300" y="2971800"/>
            <a:ext cx="1130300" cy="2921000"/>
          </a:xfrm>
          <a:custGeom>
            <a:avLst/>
            <a:gdLst>
              <a:gd name="connsiteX0" fmla="*/ 482600 w 1130300"/>
              <a:gd name="connsiteY0" fmla="*/ 25400 h 2921000"/>
              <a:gd name="connsiteX1" fmla="*/ 482600 w 1130300"/>
              <a:gd name="connsiteY1" fmla="*/ 25400 h 2921000"/>
              <a:gd name="connsiteX2" fmla="*/ 342900 w 1130300"/>
              <a:gd name="connsiteY2" fmla="*/ 101600 h 2921000"/>
              <a:gd name="connsiteX3" fmla="*/ 228600 w 1130300"/>
              <a:gd name="connsiteY3" fmla="*/ 228600 h 2921000"/>
              <a:gd name="connsiteX4" fmla="*/ 203200 w 1130300"/>
              <a:gd name="connsiteY4" fmla="*/ 266700 h 2921000"/>
              <a:gd name="connsiteX5" fmla="*/ 165100 w 1130300"/>
              <a:gd name="connsiteY5" fmla="*/ 292100 h 2921000"/>
              <a:gd name="connsiteX6" fmla="*/ 139700 w 1130300"/>
              <a:gd name="connsiteY6" fmla="*/ 330200 h 2921000"/>
              <a:gd name="connsiteX7" fmla="*/ 127000 w 1130300"/>
              <a:gd name="connsiteY7" fmla="*/ 368300 h 2921000"/>
              <a:gd name="connsiteX8" fmla="*/ 114300 w 1130300"/>
              <a:gd name="connsiteY8" fmla="*/ 800100 h 2921000"/>
              <a:gd name="connsiteX9" fmla="*/ 88900 w 1130300"/>
              <a:gd name="connsiteY9" fmla="*/ 927100 h 2921000"/>
              <a:gd name="connsiteX10" fmla="*/ 63500 w 1130300"/>
              <a:gd name="connsiteY10" fmla="*/ 965200 h 2921000"/>
              <a:gd name="connsiteX11" fmla="*/ 88900 w 1130300"/>
              <a:gd name="connsiteY11" fmla="*/ 1079500 h 2921000"/>
              <a:gd name="connsiteX12" fmla="*/ 127000 w 1130300"/>
              <a:gd name="connsiteY12" fmla="*/ 1130300 h 2921000"/>
              <a:gd name="connsiteX13" fmla="*/ 139700 w 1130300"/>
              <a:gd name="connsiteY13" fmla="*/ 1168400 h 2921000"/>
              <a:gd name="connsiteX14" fmla="*/ 165100 w 1130300"/>
              <a:gd name="connsiteY14" fmla="*/ 1206500 h 2921000"/>
              <a:gd name="connsiteX15" fmla="*/ 203200 w 1130300"/>
              <a:gd name="connsiteY15" fmla="*/ 1333500 h 2921000"/>
              <a:gd name="connsiteX16" fmla="*/ 228600 w 1130300"/>
              <a:gd name="connsiteY16" fmla="*/ 1384300 h 2921000"/>
              <a:gd name="connsiteX17" fmla="*/ 266700 w 1130300"/>
              <a:gd name="connsiteY17" fmla="*/ 1511300 h 2921000"/>
              <a:gd name="connsiteX18" fmla="*/ 215900 w 1130300"/>
              <a:gd name="connsiteY18" fmla="*/ 1651000 h 2921000"/>
              <a:gd name="connsiteX19" fmla="*/ 177800 w 1130300"/>
              <a:gd name="connsiteY19" fmla="*/ 1778000 h 2921000"/>
              <a:gd name="connsiteX20" fmla="*/ 152400 w 1130300"/>
              <a:gd name="connsiteY20" fmla="*/ 1828800 h 2921000"/>
              <a:gd name="connsiteX21" fmla="*/ 139700 w 1130300"/>
              <a:gd name="connsiteY21" fmla="*/ 1879600 h 2921000"/>
              <a:gd name="connsiteX22" fmla="*/ 114300 w 1130300"/>
              <a:gd name="connsiteY22" fmla="*/ 1993900 h 2921000"/>
              <a:gd name="connsiteX23" fmla="*/ 101600 w 1130300"/>
              <a:gd name="connsiteY23" fmla="*/ 2032000 h 2921000"/>
              <a:gd name="connsiteX24" fmla="*/ 76200 w 1130300"/>
              <a:gd name="connsiteY24" fmla="*/ 2070100 h 2921000"/>
              <a:gd name="connsiteX25" fmla="*/ 25400 w 1130300"/>
              <a:gd name="connsiteY25" fmla="*/ 2184400 h 2921000"/>
              <a:gd name="connsiteX26" fmla="*/ 0 w 1130300"/>
              <a:gd name="connsiteY26" fmla="*/ 2260600 h 2921000"/>
              <a:gd name="connsiteX27" fmla="*/ 12700 w 1130300"/>
              <a:gd name="connsiteY27" fmla="*/ 2425700 h 2921000"/>
              <a:gd name="connsiteX28" fmla="*/ 25400 w 1130300"/>
              <a:gd name="connsiteY28" fmla="*/ 2463800 h 2921000"/>
              <a:gd name="connsiteX29" fmla="*/ 38100 w 1130300"/>
              <a:gd name="connsiteY29" fmla="*/ 2514600 h 2921000"/>
              <a:gd name="connsiteX30" fmla="*/ 50800 w 1130300"/>
              <a:gd name="connsiteY30" fmla="*/ 2679700 h 2921000"/>
              <a:gd name="connsiteX31" fmla="*/ 114300 w 1130300"/>
              <a:gd name="connsiteY31" fmla="*/ 2755900 h 2921000"/>
              <a:gd name="connsiteX32" fmla="*/ 190500 w 1130300"/>
              <a:gd name="connsiteY32" fmla="*/ 2857500 h 2921000"/>
              <a:gd name="connsiteX33" fmla="*/ 241300 w 1130300"/>
              <a:gd name="connsiteY33" fmla="*/ 2882900 h 2921000"/>
              <a:gd name="connsiteX34" fmla="*/ 330200 w 1130300"/>
              <a:gd name="connsiteY34" fmla="*/ 2895600 h 2921000"/>
              <a:gd name="connsiteX35" fmla="*/ 431800 w 1130300"/>
              <a:gd name="connsiteY35" fmla="*/ 2921000 h 2921000"/>
              <a:gd name="connsiteX36" fmla="*/ 596900 w 1130300"/>
              <a:gd name="connsiteY36" fmla="*/ 2882900 h 2921000"/>
              <a:gd name="connsiteX37" fmla="*/ 698500 w 1130300"/>
              <a:gd name="connsiteY37" fmla="*/ 2857500 h 2921000"/>
              <a:gd name="connsiteX38" fmla="*/ 736600 w 1130300"/>
              <a:gd name="connsiteY38" fmla="*/ 2832100 h 2921000"/>
              <a:gd name="connsiteX39" fmla="*/ 812800 w 1130300"/>
              <a:gd name="connsiteY39" fmla="*/ 2794000 h 2921000"/>
              <a:gd name="connsiteX40" fmla="*/ 901700 w 1130300"/>
              <a:gd name="connsiteY40" fmla="*/ 2679700 h 2921000"/>
              <a:gd name="connsiteX41" fmla="*/ 939800 w 1130300"/>
              <a:gd name="connsiteY41" fmla="*/ 2552700 h 2921000"/>
              <a:gd name="connsiteX42" fmla="*/ 952500 w 1130300"/>
              <a:gd name="connsiteY42" fmla="*/ 2514600 h 2921000"/>
              <a:gd name="connsiteX43" fmla="*/ 965200 w 1130300"/>
              <a:gd name="connsiteY43" fmla="*/ 2413000 h 2921000"/>
              <a:gd name="connsiteX44" fmla="*/ 990600 w 1130300"/>
              <a:gd name="connsiteY44" fmla="*/ 2184400 h 2921000"/>
              <a:gd name="connsiteX45" fmla="*/ 1016000 w 1130300"/>
              <a:gd name="connsiteY45" fmla="*/ 1930400 h 2921000"/>
              <a:gd name="connsiteX46" fmla="*/ 1028700 w 1130300"/>
              <a:gd name="connsiteY46" fmla="*/ 1866900 h 2921000"/>
              <a:gd name="connsiteX47" fmla="*/ 1041400 w 1130300"/>
              <a:gd name="connsiteY47" fmla="*/ 1828800 h 2921000"/>
              <a:gd name="connsiteX48" fmla="*/ 1054100 w 1130300"/>
              <a:gd name="connsiteY48" fmla="*/ 1739900 h 2921000"/>
              <a:gd name="connsiteX49" fmla="*/ 1066800 w 1130300"/>
              <a:gd name="connsiteY49" fmla="*/ 1701800 h 2921000"/>
              <a:gd name="connsiteX50" fmla="*/ 1079500 w 1130300"/>
              <a:gd name="connsiteY50" fmla="*/ 1638300 h 2921000"/>
              <a:gd name="connsiteX51" fmla="*/ 1092200 w 1130300"/>
              <a:gd name="connsiteY51" fmla="*/ 1562100 h 2921000"/>
              <a:gd name="connsiteX52" fmla="*/ 1104900 w 1130300"/>
              <a:gd name="connsiteY52" fmla="*/ 1473200 h 2921000"/>
              <a:gd name="connsiteX53" fmla="*/ 1117600 w 1130300"/>
              <a:gd name="connsiteY53" fmla="*/ 1435100 h 2921000"/>
              <a:gd name="connsiteX54" fmla="*/ 1130300 w 1130300"/>
              <a:gd name="connsiteY54" fmla="*/ 1384300 h 2921000"/>
              <a:gd name="connsiteX55" fmla="*/ 1104900 w 1130300"/>
              <a:gd name="connsiteY55" fmla="*/ 838200 h 2921000"/>
              <a:gd name="connsiteX56" fmla="*/ 1066800 w 1130300"/>
              <a:gd name="connsiteY56" fmla="*/ 685800 h 2921000"/>
              <a:gd name="connsiteX57" fmla="*/ 1016000 w 1130300"/>
              <a:gd name="connsiteY57" fmla="*/ 596900 h 2921000"/>
              <a:gd name="connsiteX58" fmla="*/ 977900 w 1130300"/>
              <a:gd name="connsiteY58" fmla="*/ 546100 h 2921000"/>
              <a:gd name="connsiteX59" fmla="*/ 939800 w 1130300"/>
              <a:gd name="connsiteY59" fmla="*/ 482600 h 2921000"/>
              <a:gd name="connsiteX60" fmla="*/ 914400 w 1130300"/>
              <a:gd name="connsiteY60" fmla="*/ 444500 h 2921000"/>
              <a:gd name="connsiteX61" fmla="*/ 863600 w 1130300"/>
              <a:gd name="connsiteY61" fmla="*/ 342900 h 2921000"/>
              <a:gd name="connsiteX62" fmla="*/ 850900 w 1130300"/>
              <a:gd name="connsiteY62" fmla="*/ 304800 h 2921000"/>
              <a:gd name="connsiteX63" fmla="*/ 812800 w 1130300"/>
              <a:gd name="connsiteY63" fmla="*/ 177800 h 2921000"/>
              <a:gd name="connsiteX64" fmla="*/ 787400 w 1130300"/>
              <a:gd name="connsiteY64" fmla="*/ 127000 h 2921000"/>
              <a:gd name="connsiteX65" fmla="*/ 698500 w 1130300"/>
              <a:gd name="connsiteY65" fmla="*/ 76200 h 2921000"/>
              <a:gd name="connsiteX66" fmla="*/ 622300 w 1130300"/>
              <a:gd name="connsiteY66" fmla="*/ 50800 h 2921000"/>
              <a:gd name="connsiteX67" fmla="*/ 546100 w 1130300"/>
              <a:gd name="connsiteY67" fmla="*/ 0 h 2921000"/>
              <a:gd name="connsiteX68" fmla="*/ 482600 w 1130300"/>
              <a:gd name="connsiteY68" fmla="*/ 25400 h 292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130300" h="2921000">
                <a:moveTo>
                  <a:pt x="482600" y="25400"/>
                </a:moveTo>
                <a:lnTo>
                  <a:pt x="482600" y="25400"/>
                </a:lnTo>
                <a:cubicBezTo>
                  <a:pt x="463275" y="35063"/>
                  <a:pt x="373835" y="74531"/>
                  <a:pt x="342900" y="101600"/>
                </a:cubicBezTo>
                <a:cubicBezTo>
                  <a:pt x="296733" y="141996"/>
                  <a:pt x="265048" y="180003"/>
                  <a:pt x="228600" y="228600"/>
                </a:cubicBezTo>
                <a:cubicBezTo>
                  <a:pt x="219442" y="240811"/>
                  <a:pt x="213993" y="255907"/>
                  <a:pt x="203200" y="266700"/>
                </a:cubicBezTo>
                <a:cubicBezTo>
                  <a:pt x="192407" y="277493"/>
                  <a:pt x="177800" y="283633"/>
                  <a:pt x="165100" y="292100"/>
                </a:cubicBezTo>
                <a:cubicBezTo>
                  <a:pt x="156633" y="304800"/>
                  <a:pt x="146526" y="316548"/>
                  <a:pt x="139700" y="330200"/>
                </a:cubicBezTo>
                <a:cubicBezTo>
                  <a:pt x="133713" y="342174"/>
                  <a:pt x="127723" y="354933"/>
                  <a:pt x="127000" y="368300"/>
                </a:cubicBezTo>
                <a:cubicBezTo>
                  <a:pt x="119228" y="512086"/>
                  <a:pt x="121316" y="656275"/>
                  <a:pt x="114300" y="800100"/>
                </a:cubicBezTo>
                <a:cubicBezTo>
                  <a:pt x="113035" y="826031"/>
                  <a:pt x="105105" y="894689"/>
                  <a:pt x="88900" y="927100"/>
                </a:cubicBezTo>
                <a:cubicBezTo>
                  <a:pt x="82074" y="940752"/>
                  <a:pt x="71967" y="952500"/>
                  <a:pt x="63500" y="965200"/>
                </a:cubicBezTo>
                <a:cubicBezTo>
                  <a:pt x="71967" y="1003300"/>
                  <a:pt x="74889" y="1043072"/>
                  <a:pt x="88900" y="1079500"/>
                </a:cubicBezTo>
                <a:cubicBezTo>
                  <a:pt x="96498" y="1099256"/>
                  <a:pt x="116498" y="1111922"/>
                  <a:pt x="127000" y="1130300"/>
                </a:cubicBezTo>
                <a:cubicBezTo>
                  <a:pt x="133642" y="1141923"/>
                  <a:pt x="133713" y="1156426"/>
                  <a:pt x="139700" y="1168400"/>
                </a:cubicBezTo>
                <a:cubicBezTo>
                  <a:pt x="146526" y="1182052"/>
                  <a:pt x="156633" y="1193800"/>
                  <a:pt x="165100" y="1206500"/>
                </a:cubicBezTo>
                <a:cubicBezTo>
                  <a:pt x="174215" y="1242960"/>
                  <a:pt x="187740" y="1302580"/>
                  <a:pt x="203200" y="1333500"/>
                </a:cubicBezTo>
                <a:cubicBezTo>
                  <a:pt x="211667" y="1350433"/>
                  <a:pt x="221569" y="1366722"/>
                  <a:pt x="228600" y="1384300"/>
                </a:cubicBezTo>
                <a:cubicBezTo>
                  <a:pt x="249213" y="1435833"/>
                  <a:pt x="254225" y="1461402"/>
                  <a:pt x="266700" y="1511300"/>
                </a:cubicBezTo>
                <a:cubicBezTo>
                  <a:pt x="243892" y="1670959"/>
                  <a:pt x="276992" y="1541035"/>
                  <a:pt x="215900" y="1651000"/>
                </a:cubicBezTo>
                <a:cubicBezTo>
                  <a:pt x="171752" y="1730466"/>
                  <a:pt x="205132" y="1696005"/>
                  <a:pt x="177800" y="1778000"/>
                </a:cubicBezTo>
                <a:cubicBezTo>
                  <a:pt x="171813" y="1795961"/>
                  <a:pt x="159047" y="1811073"/>
                  <a:pt x="152400" y="1828800"/>
                </a:cubicBezTo>
                <a:cubicBezTo>
                  <a:pt x="146271" y="1845143"/>
                  <a:pt x="143486" y="1862561"/>
                  <a:pt x="139700" y="1879600"/>
                </a:cubicBezTo>
                <a:cubicBezTo>
                  <a:pt x="126606" y="1938525"/>
                  <a:pt x="129786" y="1939698"/>
                  <a:pt x="114300" y="1993900"/>
                </a:cubicBezTo>
                <a:cubicBezTo>
                  <a:pt x="110622" y="2006772"/>
                  <a:pt x="107587" y="2020026"/>
                  <a:pt x="101600" y="2032000"/>
                </a:cubicBezTo>
                <a:cubicBezTo>
                  <a:pt x="94774" y="2045652"/>
                  <a:pt x="83773" y="2056848"/>
                  <a:pt x="76200" y="2070100"/>
                </a:cubicBezTo>
                <a:cubicBezTo>
                  <a:pt x="56237" y="2105036"/>
                  <a:pt x="39008" y="2146979"/>
                  <a:pt x="25400" y="2184400"/>
                </a:cubicBezTo>
                <a:cubicBezTo>
                  <a:pt x="16250" y="2209562"/>
                  <a:pt x="0" y="2260600"/>
                  <a:pt x="0" y="2260600"/>
                </a:cubicBezTo>
                <a:cubicBezTo>
                  <a:pt x="4233" y="2315633"/>
                  <a:pt x="5854" y="2370930"/>
                  <a:pt x="12700" y="2425700"/>
                </a:cubicBezTo>
                <a:cubicBezTo>
                  <a:pt x="14360" y="2438984"/>
                  <a:pt x="21722" y="2450928"/>
                  <a:pt x="25400" y="2463800"/>
                </a:cubicBezTo>
                <a:cubicBezTo>
                  <a:pt x="30195" y="2480583"/>
                  <a:pt x="33867" y="2497667"/>
                  <a:pt x="38100" y="2514600"/>
                </a:cubicBezTo>
                <a:cubicBezTo>
                  <a:pt x="42333" y="2569633"/>
                  <a:pt x="40628" y="2625449"/>
                  <a:pt x="50800" y="2679700"/>
                </a:cubicBezTo>
                <a:cubicBezTo>
                  <a:pt x="55435" y="2704422"/>
                  <a:pt x="101564" y="2740334"/>
                  <a:pt x="114300" y="2755900"/>
                </a:cubicBezTo>
                <a:cubicBezTo>
                  <a:pt x="141107" y="2788664"/>
                  <a:pt x="152636" y="2838568"/>
                  <a:pt x="190500" y="2857500"/>
                </a:cubicBezTo>
                <a:cubicBezTo>
                  <a:pt x="207433" y="2865967"/>
                  <a:pt x="223035" y="2877919"/>
                  <a:pt x="241300" y="2882900"/>
                </a:cubicBezTo>
                <a:cubicBezTo>
                  <a:pt x="270179" y="2890776"/>
                  <a:pt x="300673" y="2890679"/>
                  <a:pt x="330200" y="2895600"/>
                </a:cubicBezTo>
                <a:cubicBezTo>
                  <a:pt x="391502" y="2905817"/>
                  <a:pt x="382726" y="2904642"/>
                  <a:pt x="431800" y="2921000"/>
                </a:cubicBezTo>
                <a:cubicBezTo>
                  <a:pt x="694133" y="2891852"/>
                  <a:pt x="447997" y="2932534"/>
                  <a:pt x="596900" y="2882900"/>
                </a:cubicBezTo>
                <a:cubicBezTo>
                  <a:pt x="630018" y="2871861"/>
                  <a:pt x="698500" y="2857500"/>
                  <a:pt x="698500" y="2857500"/>
                </a:cubicBezTo>
                <a:cubicBezTo>
                  <a:pt x="711200" y="2849033"/>
                  <a:pt x="722948" y="2838926"/>
                  <a:pt x="736600" y="2832100"/>
                </a:cubicBezTo>
                <a:cubicBezTo>
                  <a:pt x="772597" y="2814102"/>
                  <a:pt x="782470" y="2827363"/>
                  <a:pt x="812800" y="2794000"/>
                </a:cubicBezTo>
                <a:cubicBezTo>
                  <a:pt x="845268" y="2758285"/>
                  <a:pt x="901700" y="2679700"/>
                  <a:pt x="901700" y="2679700"/>
                </a:cubicBezTo>
                <a:cubicBezTo>
                  <a:pt x="920894" y="2602925"/>
                  <a:pt x="908880" y="2645459"/>
                  <a:pt x="939800" y="2552700"/>
                </a:cubicBezTo>
                <a:lnTo>
                  <a:pt x="952500" y="2514600"/>
                </a:lnTo>
                <a:cubicBezTo>
                  <a:pt x="956733" y="2480733"/>
                  <a:pt x="962110" y="2446990"/>
                  <a:pt x="965200" y="2413000"/>
                </a:cubicBezTo>
                <a:cubicBezTo>
                  <a:pt x="985119" y="2193887"/>
                  <a:pt x="961734" y="2299865"/>
                  <a:pt x="990600" y="2184400"/>
                </a:cubicBezTo>
                <a:cubicBezTo>
                  <a:pt x="1000194" y="2059674"/>
                  <a:pt x="998424" y="2035859"/>
                  <a:pt x="1016000" y="1930400"/>
                </a:cubicBezTo>
                <a:cubicBezTo>
                  <a:pt x="1019549" y="1909108"/>
                  <a:pt x="1023465" y="1887841"/>
                  <a:pt x="1028700" y="1866900"/>
                </a:cubicBezTo>
                <a:cubicBezTo>
                  <a:pt x="1031947" y="1853913"/>
                  <a:pt x="1037167" y="1841500"/>
                  <a:pt x="1041400" y="1828800"/>
                </a:cubicBezTo>
                <a:cubicBezTo>
                  <a:pt x="1045633" y="1799167"/>
                  <a:pt x="1048229" y="1769253"/>
                  <a:pt x="1054100" y="1739900"/>
                </a:cubicBezTo>
                <a:cubicBezTo>
                  <a:pt x="1056725" y="1726773"/>
                  <a:pt x="1063553" y="1714787"/>
                  <a:pt x="1066800" y="1701800"/>
                </a:cubicBezTo>
                <a:cubicBezTo>
                  <a:pt x="1072035" y="1680859"/>
                  <a:pt x="1075639" y="1659538"/>
                  <a:pt x="1079500" y="1638300"/>
                </a:cubicBezTo>
                <a:cubicBezTo>
                  <a:pt x="1084106" y="1612965"/>
                  <a:pt x="1088284" y="1587551"/>
                  <a:pt x="1092200" y="1562100"/>
                </a:cubicBezTo>
                <a:cubicBezTo>
                  <a:pt x="1096752" y="1532514"/>
                  <a:pt x="1099029" y="1502553"/>
                  <a:pt x="1104900" y="1473200"/>
                </a:cubicBezTo>
                <a:cubicBezTo>
                  <a:pt x="1107525" y="1460073"/>
                  <a:pt x="1113922" y="1447972"/>
                  <a:pt x="1117600" y="1435100"/>
                </a:cubicBezTo>
                <a:cubicBezTo>
                  <a:pt x="1122395" y="1418317"/>
                  <a:pt x="1126067" y="1401233"/>
                  <a:pt x="1130300" y="1384300"/>
                </a:cubicBezTo>
                <a:cubicBezTo>
                  <a:pt x="1123304" y="1153431"/>
                  <a:pt x="1129378" y="1034028"/>
                  <a:pt x="1104900" y="838200"/>
                </a:cubicBezTo>
                <a:cubicBezTo>
                  <a:pt x="1100505" y="803041"/>
                  <a:pt x="1087131" y="716297"/>
                  <a:pt x="1066800" y="685800"/>
                </a:cubicBezTo>
                <a:cubicBezTo>
                  <a:pt x="926973" y="476059"/>
                  <a:pt x="1177130" y="854708"/>
                  <a:pt x="1016000" y="596900"/>
                </a:cubicBezTo>
                <a:cubicBezTo>
                  <a:pt x="1004782" y="578951"/>
                  <a:pt x="989641" y="563712"/>
                  <a:pt x="977900" y="546100"/>
                </a:cubicBezTo>
                <a:cubicBezTo>
                  <a:pt x="964208" y="525561"/>
                  <a:pt x="952883" y="503532"/>
                  <a:pt x="939800" y="482600"/>
                </a:cubicBezTo>
                <a:cubicBezTo>
                  <a:pt x="931710" y="469657"/>
                  <a:pt x="922867" y="457200"/>
                  <a:pt x="914400" y="444500"/>
                </a:cubicBezTo>
                <a:cubicBezTo>
                  <a:pt x="889149" y="343496"/>
                  <a:pt x="921168" y="443643"/>
                  <a:pt x="863600" y="342900"/>
                </a:cubicBezTo>
                <a:cubicBezTo>
                  <a:pt x="856958" y="331277"/>
                  <a:pt x="854578" y="317672"/>
                  <a:pt x="850900" y="304800"/>
                </a:cubicBezTo>
                <a:cubicBezTo>
                  <a:pt x="832188" y="239308"/>
                  <a:pt x="842981" y="253252"/>
                  <a:pt x="812800" y="177800"/>
                </a:cubicBezTo>
                <a:cubicBezTo>
                  <a:pt x="805769" y="160222"/>
                  <a:pt x="799520" y="141544"/>
                  <a:pt x="787400" y="127000"/>
                </a:cubicBezTo>
                <a:cubicBezTo>
                  <a:pt x="775945" y="113253"/>
                  <a:pt x="710365" y="80946"/>
                  <a:pt x="698500" y="76200"/>
                </a:cubicBezTo>
                <a:cubicBezTo>
                  <a:pt x="673641" y="66256"/>
                  <a:pt x="644577" y="65652"/>
                  <a:pt x="622300" y="50800"/>
                </a:cubicBezTo>
                <a:lnTo>
                  <a:pt x="546100" y="0"/>
                </a:lnTo>
                <a:cubicBezTo>
                  <a:pt x="458089" y="14668"/>
                  <a:pt x="493183" y="21167"/>
                  <a:pt x="482600" y="25400"/>
                </a:cubicBezTo>
                <a:close/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76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21748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{(E,G),(B,E)}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607277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7112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{(E,G),(B,E)}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 respects V-S (or S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(D,E) is </a:t>
            </a:r>
            <a:r>
              <a:rPr lang="en-US" dirty="0">
                <a:latin typeface="Comic Sans MS"/>
                <a:cs typeface="Comic Sans MS"/>
              </a:rPr>
              <a:t>the 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   crosses (S,V-S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21" name="Freeform 20"/>
          <p:cNvSpPr/>
          <p:nvPr/>
        </p:nvSpPr>
        <p:spPr>
          <a:xfrm>
            <a:off x="547147" y="2844800"/>
            <a:ext cx="2450053" cy="3606800"/>
          </a:xfrm>
          <a:custGeom>
            <a:avLst/>
            <a:gdLst>
              <a:gd name="connsiteX0" fmla="*/ 1738853 w 2450053"/>
              <a:gd name="connsiteY0" fmla="*/ 3594100 h 3606800"/>
              <a:gd name="connsiteX1" fmla="*/ 1738853 w 2450053"/>
              <a:gd name="connsiteY1" fmla="*/ 3594100 h 3606800"/>
              <a:gd name="connsiteX2" fmla="*/ 1827753 w 2450053"/>
              <a:gd name="connsiteY2" fmla="*/ 3505200 h 3606800"/>
              <a:gd name="connsiteX3" fmla="*/ 1865853 w 2450053"/>
              <a:gd name="connsiteY3" fmla="*/ 3479800 h 3606800"/>
              <a:gd name="connsiteX4" fmla="*/ 1891253 w 2450053"/>
              <a:gd name="connsiteY4" fmla="*/ 3441700 h 3606800"/>
              <a:gd name="connsiteX5" fmla="*/ 1929353 w 2450053"/>
              <a:gd name="connsiteY5" fmla="*/ 3416300 h 3606800"/>
              <a:gd name="connsiteX6" fmla="*/ 2056353 w 2450053"/>
              <a:gd name="connsiteY6" fmla="*/ 3302000 h 3606800"/>
              <a:gd name="connsiteX7" fmla="*/ 2081753 w 2450053"/>
              <a:gd name="connsiteY7" fmla="*/ 3251200 h 3606800"/>
              <a:gd name="connsiteX8" fmla="*/ 2107153 w 2450053"/>
              <a:gd name="connsiteY8" fmla="*/ 3213100 h 3606800"/>
              <a:gd name="connsiteX9" fmla="*/ 2145253 w 2450053"/>
              <a:gd name="connsiteY9" fmla="*/ 3124200 h 3606800"/>
              <a:gd name="connsiteX10" fmla="*/ 2196053 w 2450053"/>
              <a:gd name="connsiteY10" fmla="*/ 3048000 h 3606800"/>
              <a:gd name="connsiteX11" fmla="*/ 2246853 w 2450053"/>
              <a:gd name="connsiteY11" fmla="*/ 2946400 h 3606800"/>
              <a:gd name="connsiteX12" fmla="*/ 2284953 w 2450053"/>
              <a:gd name="connsiteY12" fmla="*/ 2857500 h 3606800"/>
              <a:gd name="connsiteX13" fmla="*/ 2323053 w 2450053"/>
              <a:gd name="connsiteY13" fmla="*/ 2794000 h 3606800"/>
              <a:gd name="connsiteX14" fmla="*/ 2348453 w 2450053"/>
              <a:gd name="connsiteY14" fmla="*/ 2692400 h 3606800"/>
              <a:gd name="connsiteX15" fmla="*/ 2399253 w 2450053"/>
              <a:gd name="connsiteY15" fmla="*/ 2565400 h 3606800"/>
              <a:gd name="connsiteX16" fmla="*/ 2437353 w 2450053"/>
              <a:gd name="connsiteY16" fmla="*/ 2451100 h 3606800"/>
              <a:gd name="connsiteX17" fmla="*/ 2450053 w 2450053"/>
              <a:gd name="connsiteY17" fmla="*/ 2413000 h 3606800"/>
              <a:gd name="connsiteX18" fmla="*/ 2437353 w 2450053"/>
              <a:gd name="connsiteY18" fmla="*/ 1778000 h 3606800"/>
              <a:gd name="connsiteX19" fmla="*/ 2411953 w 2450053"/>
              <a:gd name="connsiteY19" fmla="*/ 1739900 h 3606800"/>
              <a:gd name="connsiteX20" fmla="*/ 2399253 w 2450053"/>
              <a:gd name="connsiteY20" fmla="*/ 1676400 h 3606800"/>
              <a:gd name="connsiteX21" fmla="*/ 2386553 w 2450053"/>
              <a:gd name="connsiteY21" fmla="*/ 1638300 h 3606800"/>
              <a:gd name="connsiteX22" fmla="*/ 2373853 w 2450053"/>
              <a:gd name="connsiteY22" fmla="*/ 1498600 h 3606800"/>
              <a:gd name="connsiteX23" fmla="*/ 2348453 w 2450053"/>
              <a:gd name="connsiteY23" fmla="*/ 1460500 h 3606800"/>
              <a:gd name="connsiteX24" fmla="*/ 2297653 w 2450053"/>
              <a:gd name="connsiteY24" fmla="*/ 1384300 h 3606800"/>
              <a:gd name="connsiteX25" fmla="*/ 2196053 w 2450053"/>
              <a:gd name="connsiteY25" fmla="*/ 1320800 h 3606800"/>
              <a:gd name="connsiteX26" fmla="*/ 2119853 w 2450053"/>
              <a:gd name="connsiteY26" fmla="*/ 1270000 h 3606800"/>
              <a:gd name="connsiteX27" fmla="*/ 2081753 w 2450053"/>
              <a:gd name="connsiteY27" fmla="*/ 1244600 h 3606800"/>
              <a:gd name="connsiteX28" fmla="*/ 2043653 w 2450053"/>
              <a:gd name="connsiteY28" fmla="*/ 1206500 h 3606800"/>
              <a:gd name="connsiteX29" fmla="*/ 1992853 w 2450053"/>
              <a:gd name="connsiteY29" fmla="*/ 1181100 h 3606800"/>
              <a:gd name="connsiteX30" fmla="*/ 1903953 w 2450053"/>
              <a:gd name="connsiteY30" fmla="*/ 1155700 h 3606800"/>
              <a:gd name="connsiteX31" fmla="*/ 1853153 w 2450053"/>
              <a:gd name="connsiteY31" fmla="*/ 1117600 h 3606800"/>
              <a:gd name="connsiteX32" fmla="*/ 1815053 w 2450053"/>
              <a:gd name="connsiteY32" fmla="*/ 1092200 h 3606800"/>
              <a:gd name="connsiteX33" fmla="*/ 1776953 w 2450053"/>
              <a:gd name="connsiteY33" fmla="*/ 1041400 h 3606800"/>
              <a:gd name="connsiteX34" fmla="*/ 1700753 w 2450053"/>
              <a:gd name="connsiteY34" fmla="*/ 977900 h 3606800"/>
              <a:gd name="connsiteX35" fmla="*/ 1649953 w 2450053"/>
              <a:gd name="connsiteY35" fmla="*/ 889000 h 3606800"/>
              <a:gd name="connsiteX36" fmla="*/ 1637253 w 2450053"/>
              <a:gd name="connsiteY36" fmla="*/ 850900 h 3606800"/>
              <a:gd name="connsiteX37" fmla="*/ 1624553 w 2450053"/>
              <a:gd name="connsiteY37" fmla="*/ 711200 h 3606800"/>
              <a:gd name="connsiteX38" fmla="*/ 1586453 w 2450053"/>
              <a:gd name="connsiteY38" fmla="*/ 635000 h 3606800"/>
              <a:gd name="connsiteX39" fmla="*/ 1573753 w 2450053"/>
              <a:gd name="connsiteY39" fmla="*/ 596900 h 3606800"/>
              <a:gd name="connsiteX40" fmla="*/ 1548353 w 2450053"/>
              <a:gd name="connsiteY40" fmla="*/ 457200 h 3606800"/>
              <a:gd name="connsiteX41" fmla="*/ 1522953 w 2450053"/>
              <a:gd name="connsiteY41" fmla="*/ 381000 h 3606800"/>
              <a:gd name="connsiteX42" fmla="*/ 1510253 w 2450053"/>
              <a:gd name="connsiteY42" fmla="*/ 342900 h 3606800"/>
              <a:gd name="connsiteX43" fmla="*/ 1446753 w 2450053"/>
              <a:gd name="connsiteY43" fmla="*/ 254000 h 3606800"/>
              <a:gd name="connsiteX44" fmla="*/ 1408653 w 2450053"/>
              <a:gd name="connsiteY44" fmla="*/ 215900 h 3606800"/>
              <a:gd name="connsiteX45" fmla="*/ 1345153 w 2450053"/>
              <a:gd name="connsiteY45" fmla="*/ 139700 h 3606800"/>
              <a:gd name="connsiteX46" fmla="*/ 1256253 w 2450053"/>
              <a:gd name="connsiteY46" fmla="*/ 114300 h 3606800"/>
              <a:gd name="connsiteX47" fmla="*/ 900653 w 2450053"/>
              <a:gd name="connsiteY47" fmla="*/ 76200 h 3606800"/>
              <a:gd name="connsiteX48" fmla="*/ 646653 w 2450053"/>
              <a:gd name="connsiteY48" fmla="*/ 50800 h 3606800"/>
              <a:gd name="connsiteX49" fmla="*/ 519653 w 2450053"/>
              <a:gd name="connsiteY49" fmla="*/ 25400 h 3606800"/>
              <a:gd name="connsiteX50" fmla="*/ 392653 w 2450053"/>
              <a:gd name="connsiteY50" fmla="*/ 0 h 3606800"/>
              <a:gd name="connsiteX51" fmla="*/ 291053 w 2450053"/>
              <a:gd name="connsiteY51" fmla="*/ 38100 h 3606800"/>
              <a:gd name="connsiteX52" fmla="*/ 240253 w 2450053"/>
              <a:gd name="connsiteY52" fmla="*/ 76200 h 3606800"/>
              <a:gd name="connsiteX53" fmla="*/ 202153 w 2450053"/>
              <a:gd name="connsiteY53" fmla="*/ 101600 h 3606800"/>
              <a:gd name="connsiteX54" fmla="*/ 176753 w 2450053"/>
              <a:gd name="connsiteY54" fmla="*/ 139700 h 3606800"/>
              <a:gd name="connsiteX55" fmla="*/ 138653 w 2450053"/>
              <a:gd name="connsiteY55" fmla="*/ 190500 h 3606800"/>
              <a:gd name="connsiteX56" fmla="*/ 100553 w 2450053"/>
              <a:gd name="connsiteY56" fmla="*/ 317500 h 3606800"/>
              <a:gd name="connsiteX57" fmla="*/ 62453 w 2450053"/>
              <a:gd name="connsiteY57" fmla="*/ 444500 h 3606800"/>
              <a:gd name="connsiteX58" fmla="*/ 37053 w 2450053"/>
              <a:gd name="connsiteY58" fmla="*/ 584200 h 3606800"/>
              <a:gd name="connsiteX59" fmla="*/ 24353 w 2450053"/>
              <a:gd name="connsiteY59" fmla="*/ 1524000 h 3606800"/>
              <a:gd name="connsiteX60" fmla="*/ 49753 w 2450053"/>
              <a:gd name="connsiteY60" fmla="*/ 1727200 h 3606800"/>
              <a:gd name="connsiteX61" fmla="*/ 75153 w 2450053"/>
              <a:gd name="connsiteY61" fmla="*/ 1816100 h 3606800"/>
              <a:gd name="connsiteX62" fmla="*/ 87853 w 2450053"/>
              <a:gd name="connsiteY62" fmla="*/ 1905000 h 3606800"/>
              <a:gd name="connsiteX63" fmla="*/ 113253 w 2450053"/>
              <a:gd name="connsiteY63" fmla="*/ 1968500 h 3606800"/>
              <a:gd name="connsiteX64" fmla="*/ 138653 w 2450053"/>
              <a:gd name="connsiteY64" fmla="*/ 2057400 h 3606800"/>
              <a:gd name="connsiteX65" fmla="*/ 189453 w 2450053"/>
              <a:gd name="connsiteY65" fmla="*/ 2197100 h 3606800"/>
              <a:gd name="connsiteX66" fmla="*/ 227553 w 2450053"/>
              <a:gd name="connsiteY66" fmla="*/ 2235200 h 3606800"/>
              <a:gd name="connsiteX67" fmla="*/ 265653 w 2450053"/>
              <a:gd name="connsiteY67" fmla="*/ 2286000 h 3606800"/>
              <a:gd name="connsiteX68" fmla="*/ 329153 w 2450053"/>
              <a:gd name="connsiteY68" fmla="*/ 2349500 h 3606800"/>
              <a:gd name="connsiteX69" fmla="*/ 405353 w 2450053"/>
              <a:gd name="connsiteY69" fmla="*/ 2489200 h 3606800"/>
              <a:gd name="connsiteX70" fmla="*/ 481553 w 2450053"/>
              <a:gd name="connsiteY70" fmla="*/ 2514600 h 3606800"/>
              <a:gd name="connsiteX71" fmla="*/ 545053 w 2450053"/>
              <a:gd name="connsiteY71" fmla="*/ 2540000 h 3606800"/>
              <a:gd name="connsiteX72" fmla="*/ 595853 w 2450053"/>
              <a:gd name="connsiteY72" fmla="*/ 2578100 h 3606800"/>
              <a:gd name="connsiteX73" fmla="*/ 710153 w 2450053"/>
              <a:gd name="connsiteY73" fmla="*/ 2654300 h 3606800"/>
              <a:gd name="connsiteX74" fmla="*/ 786353 w 2450053"/>
              <a:gd name="connsiteY74" fmla="*/ 2730500 h 3606800"/>
              <a:gd name="connsiteX75" fmla="*/ 862553 w 2450053"/>
              <a:gd name="connsiteY75" fmla="*/ 2768600 h 3606800"/>
              <a:gd name="connsiteX76" fmla="*/ 913353 w 2450053"/>
              <a:gd name="connsiteY76" fmla="*/ 2870200 h 3606800"/>
              <a:gd name="connsiteX77" fmla="*/ 951453 w 2450053"/>
              <a:gd name="connsiteY77" fmla="*/ 2946400 h 3606800"/>
              <a:gd name="connsiteX78" fmla="*/ 989553 w 2450053"/>
              <a:gd name="connsiteY78" fmla="*/ 3098800 h 3606800"/>
              <a:gd name="connsiteX79" fmla="*/ 1091153 w 2450053"/>
              <a:gd name="connsiteY79" fmla="*/ 3200400 h 3606800"/>
              <a:gd name="connsiteX80" fmla="*/ 1129253 w 2450053"/>
              <a:gd name="connsiteY80" fmla="*/ 3238500 h 3606800"/>
              <a:gd name="connsiteX81" fmla="*/ 1141953 w 2450053"/>
              <a:gd name="connsiteY81" fmla="*/ 3276600 h 3606800"/>
              <a:gd name="connsiteX82" fmla="*/ 1243553 w 2450053"/>
              <a:gd name="connsiteY82" fmla="*/ 3352800 h 3606800"/>
              <a:gd name="connsiteX83" fmla="*/ 1307053 w 2450053"/>
              <a:gd name="connsiteY83" fmla="*/ 3416300 h 3606800"/>
              <a:gd name="connsiteX84" fmla="*/ 1459453 w 2450053"/>
              <a:gd name="connsiteY84" fmla="*/ 3454400 h 3606800"/>
              <a:gd name="connsiteX85" fmla="*/ 1522953 w 2450053"/>
              <a:gd name="connsiteY85" fmla="*/ 3492500 h 3606800"/>
              <a:gd name="connsiteX86" fmla="*/ 1637253 w 2450053"/>
              <a:gd name="connsiteY86" fmla="*/ 3568700 h 3606800"/>
              <a:gd name="connsiteX87" fmla="*/ 1675353 w 2450053"/>
              <a:gd name="connsiteY87" fmla="*/ 3594100 h 3606800"/>
              <a:gd name="connsiteX88" fmla="*/ 1713453 w 2450053"/>
              <a:gd name="connsiteY88" fmla="*/ 3606800 h 3606800"/>
              <a:gd name="connsiteX89" fmla="*/ 1738853 w 2450053"/>
              <a:gd name="connsiteY89" fmla="*/ 3568700 h 3606800"/>
              <a:gd name="connsiteX90" fmla="*/ 1776953 w 2450053"/>
              <a:gd name="connsiteY90" fmla="*/ 3530600 h 3606800"/>
              <a:gd name="connsiteX91" fmla="*/ 1776953 w 2450053"/>
              <a:gd name="connsiteY91" fmla="*/ 3530600 h 360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450053" h="3606800">
                <a:moveTo>
                  <a:pt x="1738853" y="3594100"/>
                </a:moveTo>
                <a:lnTo>
                  <a:pt x="1738853" y="3594100"/>
                </a:lnTo>
                <a:cubicBezTo>
                  <a:pt x="1768486" y="3564467"/>
                  <a:pt x="1796603" y="3533235"/>
                  <a:pt x="1827753" y="3505200"/>
                </a:cubicBezTo>
                <a:cubicBezTo>
                  <a:pt x="1839098" y="3494989"/>
                  <a:pt x="1855060" y="3490593"/>
                  <a:pt x="1865853" y="3479800"/>
                </a:cubicBezTo>
                <a:cubicBezTo>
                  <a:pt x="1876646" y="3469007"/>
                  <a:pt x="1880460" y="3452493"/>
                  <a:pt x="1891253" y="3441700"/>
                </a:cubicBezTo>
                <a:cubicBezTo>
                  <a:pt x="1902046" y="3430907"/>
                  <a:pt x="1917945" y="3426441"/>
                  <a:pt x="1929353" y="3416300"/>
                </a:cubicBezTo>
                <a:cubicBezTo>
                  <a:pt x="2093454" y="3270433"/>
                  <a:pt x="1933840" y="3393885"/>
                  <a:pt x="2056353" y="3302000"/>
                </a:cubicBezTo>
                <a:cubicBezTo>
                  <a:pt x="2064820" y="3285067"/>
                  <a:pt x="2072360" y="3267638"/>
                  <a:pt x="2081753" y="3251200"/>
                </a:cubicBezTo>
                <a:cubicBezTo>
                  <a:pt x="2089326" y="3237948"/>
                  <a:pt x="2100327" y="3226752"/>
                  <a:pt x="2107153" y="3213100"/>
                </a:cubicBezTo>
                <a:cubicBezTo>
                  <a:pt x="2159707" y="3107993"/>
                  <a:pt x="2065971" y="3256336"/>
                  <a:pt x="2145253" y="3124200"/>
                </a:cubicBezTo>
                <a:cubicBezTo>
                  <a:pt x="2160959" y="3098023"/>
                  <a:pt x="2182401" y="3075304"/>
                  <a:pt x="2196053" y="3048000"/>
                </a:cubicBezTo>
                <a:cubicBezTo>
                  <a:pt x="2212986" y="3014133"/>
                  <a:pt x="2231938" y="2981203"/>
                  <a:pt x="2246853" y="2946400"/>
                </a:cubicBezTo>
                <a:cubicBezTo>
                  <a:pt x="2259553" y="2916767"/>
                  <a:pt x="2270535" y="2886336"/>
                  <a:pt x="2284953" y="2857500"/>
                </a:cubicBezTo>
                <a:cubicBezTo>
                  <a:pt x="2295992" y="2835422"/>
                  <a:pt x="2310353" y="2815167"/>
                  <a:pt x="2323053" y="2794000"/>
                </a:cubicBezTo>
                <a:cubicBezTo>
                  <a:pt x="2331520" y="2760133"/>
                  <a:pt x="2332841" y="2723624"/>
                  <a:pt x="2348453" y="2692400"/>
                </a:cubicBezTo>
                <a:cubicBezTo>
                  <a:pt x="2413480" y="2562346"/>
                  <a:pt x="2367913" y="2667255"/>
                  <a:pt x="2399253" y="2565400"/>
                </a:cubicBezTo>
                <a:cubicBezTo>
                  <a:pt x="2411064" y="2527015"/>
                  <a:pt x="2424653" y="2489200"/>
                  <a:pt x="2437353" y="2451100"/>
                </a:cubicBezTo>
                <a:lnTo>
                  <a:pt x="2450053" y="2413000"/>
                </a:lnTo>
                <a:cubicBezTo>
                  <a:pt x="2445820" y="2201333"/>
                  <a:pt x="2449317" y="1989371"/>
                  <a:pt x="2437353" y="1778000"/>
                </a:cubicBezTo>
                <a:cubicBezTo>
                  <a:pt x="2436490" y="1762761"/>
                  <a:pt x="2417312" y="1754192"/>
                  <a:pt x="2411953" y="1739900"/>
                </a:cubicBezTo>
                <a:cubicBezTo>
                  <a:pt x="2404374" y="1719689"/>
                  <a:pt x="2404488" y="1697341"/>
                  <a:pt x="2399253" y="1676400"/>
                </a:cubicBezTo>
                <a:cubicBezTo>
                  <a:pt x="2396006" y="1663413"/>
                  <a:pt x="2390786" y="1651000"/>
                  <a:pt x="2386553" y="1638300"/>
                </a:cubicBezTo>
                <a:cubicBezTo>
                  <a:pt x="2382320" y="1591733"/>
                  <a:pt x="2383650" y="1544321"/>
                  <a:pt x="2373853" y="1498600"/>
                </a:cubicBezTo>
                <a:cubicBezTo>
                  <a:pt x="2370655" y="1483675"/>
                  <a:pt x="2354466" y="1474529"/>
                  <a:pt x="2348453" y="1460500"/>
                </a:cubicBezTo>
                <a:cubicBezTo>
                  <a:pt x="2315649" y="1383958"/>
                  <a:pt x="2364619" y="1428944"/>
                  <a:pt x="2297653" y="1384300"/>
                </a:cubicBezTo>
                <a:cubicBezTo>
                  <a:pt x="2236723" y="1292905"/>
                  <a:pt x="2323005" y="1405435"/>
                  <a:pt x="2196053" y="1320800"/>
                </a:cubicBezTo>
                <a:lnTo>
                  <a:pt x="2119853" y="1270000"/>
                </a:lnTo>
                <a:cubicBezTo>
                  <a:pt x="2107153" y="1261533"/>
                  <a:pt x="2092546" y="1255393"/>
                  <a:pt x="2081753" y="1244600"/>
                </a:cubicBezTo>
                <a:cubicBezTo>
                  <a:pt x="2069053" y="1231900"/>
                  <a:pt x="2058268" y="1216939"/>
                  <a:pt x="2043653" y="1206500"/>
                </a:cubicBezTo>
                <a:cubicBezTo>
                  <a:pt x="2028247" y="1195496"/>
                  <a:pt x="2010254" y="1188558"/>
                  <a:pt x="1992853" y="1181100"/>
                </a:cubicBezTo>
                <a:cubicBezTo>
                  <a:pt x="1967346" y="1170168"/>
                  <a:pt x="1929732" y="1162145"/>
                  <a:pt x="1903953" y="1155700"/>
                </a:cubicBezTo>
                <a:cubicBezTo>
                  <a:pt x="1887020" y="1143000"/>
                  <a:pt x="1870377" y="1129903"/>
                  <a:pt x="1853153" y="1117600"/>
                </a:cubicBezTo>
                <a:cubicBezTo>
                  <a:pt x="1840733" y="1108728"/>
                  <a:pt x="1825846" y="1102993"/>
                  <a:pt x="1815053" y="1092200"/>
                </a:cubicBezTo>
                <a:cubicBezTo>
                  <a:pt x="1800086" y="1077233"/>
                  <a:pt x="1791920" y="1056367"/>
                  <a:pt x="1776953" y="1041400"/>
                </a:cubicBezTo>
                <a:cubicBezTo>
                  <a:pt x="1677053" y="941500"/>
                  <a:pt x="1804781" y="1102734"/>
                  <a:pt x="1700753" y="977900"/>
                </a:cubicBezTo>
                <a:cubicBezTo>
                  <a:pt x="1681996" y="955392"/>
                  <a:pt x="1660913" y="914574"/>
                  <a:pt x="1649953" y="889000"/>
                </a:cubicBezTo>
                <a:cubicBezTo>
                  <a:pt x="1644680" y="876695"/>
                  <a:pt x="1641486" y="863600"/>
                  <a:pt x="1637253" y="850900"/>
                </a:cubicBezTo>
                <a:cubicBezTo>
                  <a:pt x="1633020" y="804333"/>
                  <a:pt x="1631166" y="757489"/>
                  <a:pt x="1624553" y="711200"/>
                </a:cubicBezTo>
                <a:cubicBezTo>
                  <a:pt x="1618169" y="666509"/>
                  <a:pt x="1606574" y="675243"/>
                  <a:pt x="1586453" y="635000"/>
                </a:cubicBezTo>
                <a:cubicBezTo>
                  <a:pt x="1580466" y="623026"/>
                  <a:pt x="1576657" y="609968"/>
                  <a:pt x="1573753" y="596900"/>
                </a:cubicBezTo>
                <a:cubicBezTo>
                  <a:pt x="1562136" y="544623"/>
                  <a:pt x="1562220" y="508047"/>
                  <a:pt x="1548353" y="457200"/>
                </a:cubicBezTo>
                <a:cubicBezTo>
                  <a:pt x="1541308" y="431369"/>
                  <a:pt x="1531420" y="406400"/>
                  <a:pt x="1522953" y="381000"/>
                </a:cubicBezTo>
                <a:cubicBezTo>
                  <a:pt x="1518720" y="368300"/>
                  <a:pt x="1517679" y="354039"/>
                  <a:pt x="1510253" y="342900"/>
                </a:cubicBezTo>
                <a:cubicBezTo>
                  <a:pt x="1490151" y="312747"/>
                  <a:pt x="1470382" y="281567"/>
                  <a:pt x="1446753" y="254000"/>
                </a:cubicBezTo>
                <a:cubicBezTo>
                  <a:pt x="1435064" y="240363"/>
                  <a:pt x="1420151" y="229698"/>
                  <a:pt x="1408653" y="215900"/>
                </a:cubicBezTo>
                <a:cubicBezTo>
                  <a:pt x="1379368" y="180758"/>
                  <a:pt x="1386894" y="167527"/>
                  <a:pt x="1345153" y="139700"/>
                </a:cubicBezTo>
                <a:cubicBezTo>
                  <a:pt x="1334221" y="132412"/>
                  <a:pt x="1263027" y="115994"/>
                  <a:pt x="1256253" y="114300"/>
                </a:cubicBezTo>
                <a:cubicBezTo>
                  <a:pt x="1128924" y="29414"/>
                  <a:pt x="1241038" y="94599"/>
                  <a:pt x="900653" y="76200"/>
                </a:cubicBezTo>
                <a:cubicBezTo>
                  <a:pt x="821409" y="71917"/>
                  <a:pt x="727083" y="62290"/>
                  <a:pt x="646653" y="50800"/>
                </a:cubicBezTo>
                <a:cubicBezTo>
                  <a:pt x="528475" y="33917"/>
                  <a:pt x="612218" y="45235"/>
                  <a:pt x="519653" y="25400"/>
                </a:cubicBezTo>
                <a:cubicBezTo>
                  <a:pt x="477440" y="16354"/>
                  <a:pt x="392653" y="0"/>
                  <a:pt x="392653" y="0"/>
                </a:cubicBezTo>
                <a:cubicBezTo>
                  <a:pt x="358786" y="12700"/>
                  <a:pt x="323404" y="21924"/>
                  <a:pt x="291053" y="38100"/>
                </a:cubicBezTo>
                <a:cubicBezTo>
                  <a:pt x="272121" y="47566"/>
                  <a:pt x="257477" y="63897"/>
                  <a:pt x="240253" y="76200"/>
                </a:cubicBezTo>
                <a:cubicBezTo>
                  <a:pt x="227833" y="85072"/>
                  <a:pt x="214853" y="93133"/>
                  <a:pt x="202153" y="101600"/>
                </a:cubicBezTo>
                <a:cubicBezTo>
                  <a:pt x="193686" y="114300"/>
                  <a:pt x="185625" y="127280"/>
                  <a:pt x="176753" y="139700"/>
                </a:cubicBezTo>
                <a:cubicBezTo>
                  <a:pt x="164450" y="156924"/>
                  <a:pt x="148119" y="171568"/>
                  <a:pt x="138653" y="190500"/>
                </a:cubicBezTo>
                <a:cubicBezTo>
                  <a:pt x="116202" y="235401"/>
                  <a:pt x="114226" y="271925"/>
                  <a:pt x="100553" y="317500"/>
                </a:cubicBezTo>
                <a:cubicBezTo>
                  <a:pt x="87850" y="359844"/>
                  <a:pt x="69771" y="400592"/>
                  <a:pt x="62453" y="444500"/>
                </a:cubicBezTo>
                <a:cubicBezTo>
                  <a:pt x="38519" y="588104"/>
                  <a:pt x="64301" y="502456"/>
                  <a:pt x="37053" y="584200"/>
                </a:cubicBezTo>
                <a:cubicBezTo>
                  <a:pt x="-22289" y="999597"/>
                  <a:pt x="2239" y="761056"/>
                  <a:pt x="24353" y="1524000"/>
                </a:cubicBezTo>
                <a:cubicBezTo>
                  <a:pt x="24863" y="1541588"/>
                  <a:pt x="43732" y="1699102"/>
                  <a:pt x="49753" y="1727200"/>
                </a:cubicBezTo>
                <a:cubicBezTo>
                  <a:pt x="56211" y="1757335"/>
                  <a:pt x="68695" y="1785965"/>
                  <a:pt x="75153" y="1816100"/>
                </a:cubicBezTo>
                <a:cubicBezTo>
                  <a:pt x="81425" y="1845370"/>
                  <a:pt x="80593" y="1875960"/>
                  <a:pt x="87853" y="1905000"/>
                </a:cubicBezTo>
                <a:cubicBezTo>
                  <a:pt x="93382" y="1927117"/>
                  <a:pt x="106044" y="1946873"/>
                  <a:pt x="113253" y="1968500"/>
                </a:cubicBezTo>
                <a:cubicBezTo>
                  <a:pt x="122999" y="1997738"/>
                  <a:pt x="129590" y="2027944"/>
                  <a:pt x="138653" y="2057400"/>
                </a:cubicBezTo>
                <a:cubicBezTo>
                  <a:pt x="143680" y="2073738"/>
                  <a:pt x="177595" y="2178127"/>
                  <a:pt x="189453" y="2197100"/>
                </a:cubicBezTo>
                <a:cubicBezTo>
                  <a:pt x="198972" y="2212330"/>
                  <a:pt x="215864" y="2221563"/>
                  <a:pt x="227553" y="2235200"/>
                </a:cubicBezTo>
                <a:cubicBezTo>
                  <a:pt x="241328" y="2251271"/>
                  <a:pt x="251591" y="2270180"/>
                  <a:pt x="265653" y="2286000"/>
                </a:cubicBezTo>
                <a:cubicBezTo>
                  <a:pt x="285540" y="2308373"/>
                  <a:pt x="312194" y="2324833"/>
                  <a:pt x="329153" y="2349500"/>
                </a:cubicBezTo>
                <a:cubicBezTo>
                  <a:pt x="359204" y="2393210"/>
                  <a:pt x="369375" y="2450223"/>
                  <a:pt x="405353" y="2489200"/>
                </a:cubicBezTo>
                <a:cubicBezTo>
                  <a:pt x="423513" y="2508874"/>
                  <a:pt x="456391" y="2505450"/>
                  <a:pt x="481553" y="2514600"/>
                </a:cubicBezTo>
                <a:cubicBezTo>
                  <a:pt x="502978" y="2522391"/>
                  <a:pt x="525125" y="2528929"/>
                  <a:pt x="545053" y="2540000"/>
                </a:cubicBezTo>
                <a:cubicBezTo>
                  <a:pt x="563556" y="2550279"/>
                  <a:pt x="578241" y="2566359"/>
                  <a:pt x="595853" y="2578100"/>
                </a:cubicBezTo>
                <a:cubicBezTo>
                  <a:pt x="647943" y="2612827"/>
                  <a:pt x="664953" y="2613620"/>
                  <a:pt x="710153" y="2654300"/>
                </a:cubicBezTo>
                <a:cubicBezTo>
                  <a:pt x="736853" y="2678330"/>
                  <a:pt x="754224" y="2714436"/>
                  <a:pt x="786353" y="2730500"/>
                </a:cubicBezTo>
                <a:lnTo>
                  <a:pt x="862553" y="2768600"/>
                </a:lnTo>
                <a:cubicBezTo>
                  <a:pt x="921400" y="2856871"/>
                  <a:pt x="851216" y="2745925"/>
                  <a:pt x="913353" y="2870200"/>
                </a:cubicBezTo>
                <a:cubicBezTo>
                  <a:pt x="962592" y="2968677"/>
                  <a:pt x="919531" y="2850635"/>
                  <a:pt x="951453" y="2946400"/>
                </a:cubicBezTo>
                <a:cubicBezTo>
                  <a:pt x="959905" y="3022464"/>
                  <a:pt x="945252" y="3050068"/>
                  <a:pt x="989553" y="3098800"/>
                </a:cubicBezTo>
                <a:cubicBezTo>
                  <a:pt x="1021770" y="3134239"/>
                  <a:pt x="1057286" y="3166533"/>
                  <a:pt x="1091153" y="3200400"/>
                </a:cubicBezTo>
                <a:lnTo>
                  <a:pt x="1129253" y="3238500"/>
                </a:lnTo>
                <a:cubicBezTo>
                  <a:pt x="1133486" y="3251200"/>
                  <a:pt x="1134172" y="3265707"/>
                  <a:pt x="1141953" y="3276600"/>
                </a:cubicBezTo>
                <a:cubicBezTo>
                  <a:pt x="1177612" y="3326523"/>
                  <a:pt x="1193887" y="3327967"/>
                  <a:pt x="1243553" y="3352800"/>
                </a:cubicBezTo>
                <a:cubicBezTo>
                  <a:pt x="1262905" y="3381829"/>
                  <a:pt x="1270767" y="3404205"/>
                  <a:pt x="1307053" y="3416300"/>
                </a:cubicBezTo>
                <a:cubicBezTo>
                  <a:pt x="1377012" y="3439620"/>
                  <a:pt x="1392773" y="3414392"/>
                  <a:pt x="1459453" y="3454400"/>
                </a:cubicBezTo>
                <a:cubicBezTo>
                  <a:pt x="1480620" y="3467100"/>
                  <a:pt x="1502189" y="3479152"/>
                  <a:pt x="1522953" y="3492500"/>
                </a:cubicBezTo>
                <a:cubicBezTo>
                  <a:pt x="1561471" y="3517262"/>
                  <a:pt x="1599153" y="3543300"/>
                  <a:pt x="1637253" y="3568700"/>
                </a:cubicBezTo>
                <a:cubicBezTo>
                  <a:pt x="1649953" y="3577167"/>
                  <a:pt x="1660873" y="3589273"/>
                  <a:pt x="1675353" y="3594100"/>
                </a:cubicBezTo>
                <a:lnTo>
                  <a:pt x="1713453" y="3606800"/>
                </a:lnTo>
                <a:cubicBezTo>
                  <a:pt x="1721920" y="3594100"/>
                  <a:pt x="1728060" y="3579493"/>
                  <a:pt x="1738853" y="3568700"/>
                </a:cubicBezTo>
                <a:cubicBezTo>
                  <a:pt x="1780475" y="3527078"/>
                  <a:pt x="1776953" y="3562411"/>
                  <a:pt x="1776953" y="3530600"/>
                </a:cubicBezTo>
                <a:lnTo>
                  <a:pt x="1776953" y="35306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54550" y="2492896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11960" y="2780928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31" name="Freeform 30"/>
          <p:cNvSpPr/>
          <p:nvPr/>
        </p:nvSpPr>
        <p:spPr>
          <a:xfrm>
            <a:off x="2235200" y="2755900"/>
            <a:ext cx="2260600" cy="3213100"/>
          </a:xfrm>
          <a:custGeom>
            <a:avLst/>
            <a:gdLst>
              <a:gd name="connsiteX0" fmla="*/ 1219200 w 2260600"/>
              <a:gd name="connsiteY0" fmla="*/ 139700 h 3213100"/>
              <a:gd name="connsiteX1" fmla="*/ 1219200 w 2260600"/>
              <a:gd name="connsiteY1" fmla="*/ 139700 h 3213100"/>
              <a:gd name="connsiteX2" fmla="*/ 939800 w 2260600"/>
              <a:gd name="connsiteY2" fmla="*/ 114300 h 3213100"/>
              <a:gd name="connsiteX3" fmla="*/ 889000 w 2260600"/>
              <a:gd name="connsiteY3" fmla="*/ 88900 h 3213100"/>
              <a:gd name="connsiteX4" fmla="*/ 774700 w 2260600"/>
              <a:gd name="connsiteY4" fmla="*/ 50800 h 3213100"/>
              <a:gd name="connsiteX5" fmla="*/ 698500 w 2260600"/>
              <a:gd name="connsiteY5" fmla="*/ 12700 h 3213100"/>
              <a:gd name="connsiteX6" fmla="*/ 609600 w 2260600"/>
              <a:gd name="connsiteY6" fmla="*/ 0 h 3213100"/>
              <a:gd name="connsiteX7" fmla="*/ 355600 w 2260600"/>
              <a:gd name="connsiteY7" fmla="*/ 12700 h 3213100"/>
              <a:gd name="connsiteX8" fmla="*/ 241300 w 2260600"/>
              <a:gd name="connsiteY8" fmla="*/ 63500 h 3213100"/>
              <a:gd name="connsiteX9" fmla="*/ 165100 w 2260600"/>
              <a:gd name="connsiteY9" fmla="*/ 139700 h 3213100"/>
              <a:gd name="connsiteX10" fmla="*/ 114300 w 2260600"/>
              <a:gd name="connsiteY10" fmla="*/ 215900 h 3213100"/>
              <a:gd name="connsiteX11" fmla="*/ 88900 w 2260600"/>
              <a:gd name="connsiteY11" fmla="*/ 254000 h 3213100"/>
              <a:gd name="connsiteX12" fmla="*/ 38100 w 2260600"/>
              <a:gd name="connsiteY12" fmla="*/ 393700 h 3213100"/>
              <a:gd name="connsiteX13" fmla="*/ 25400 w 2260600"/>
              <a:gd name="connsiteY13" fmla="*/ 444500 h 3213100"/>
              <a:gd name="connsiteX14" fmla="*/ 0 w 2260600"/>
              <a:gd name="connsiteY14" fmla="*/ 520700 h 3213100"/>
              <a:gd name="connsiteX15" fmla="*/ 12700 w 2260600"/>
              <a:gd name="connsiteY15" fmla="*/ 762000 h 3213100"/>
              <a:gd name="connsiteX16" fmla="*/ 25400 w 2260600"/>
              <a:gd name="connsiteY16" fmla="*/ 800100 h 3213100"/>
              <a:gd name="connsiteX17" fmla="*/ 76200 w 2260600"/>
              <a:gd name="connsiteY17" fmla="*/ 825500 h 3213100"/>
              <a:gd name="connsiteX18" fmla="*/ 114300 w 2260600"/>
              <a:gd name="connsiteY18" fmla="*/ 850900 h 3213100"/>
              <a:gd name="connsiteX19" fmla="*/ 279400 w 2260600"/>
              <a:gd name="connsiteY19" fmla="*/ 889000 h 3213100"/>
              <a:gd name="connsiteX20" fmla="*/ 406400 w 2260600"/>
              <a:gd name="connsiteY20" fmla="*/ 927100 h 3213100"/>
              <a:gd name="connsiteX21" fmla="*/ 546100 w 2260600"/>
              <a:gd name="connsiteY21" fmla="*/ 952500 h 3213100"/>
              <a:gd name="connsiteX22" fmla="*/ 584200 w 2260600"/>
              <a:gd name="connsiteY22" fmla="*/ 977900 h 3213100"/>
              <a:gd name="connsiteX23" fmla="*/ 762000 w 2260600"/>
              <a:gd name="connsiteY23" fmla="*/ 1003300 h 3213100"/>
              <a:gd name="connsiteX24" fmla="*/ 889000 w 2260600"/>
              <a:gd name="connsiteY24" fmla="*/ 1041400 h 3213100"/>
              <a:gd name="connsiteX25" fmla="*/ 927100 w 2260600"/>
              <a:gd name="connsiteY25" fmla="*/ 1054100 h 3213100"/>
              <a:gd name="connsiteX26" fmla="*/ 965200 w 2260600"/>
              <a:gd name="connsiteY26" fmla="*/ 1066800 h 3213100"/>
              <a:gd name="connsiteX27" fmla="*/ 1003300 w 2260600"/>
              <a:gd name="connsiteY27" fmla="*/ 1092200 h 3213100"/>
              <a:gd name="connsiteX28" fmla="*/ 1079500 w 2260600"/>
              <a:gd name="connsiteY28" fmla="*/ 1117600 h 3213100"/>
              <a:gd name="connsiteX29" fmla="*/ 1143000 w 2260600"/>
              <a:gd name="connsiteY29" fmla="*/ 1193800 h 3213100"/>
              <a:gd name="connsiteX30" fmla="*/ 1181100 w 2260600"/>
              <a:gd name="connsiteY30" fmla="*/ 1257300 h 3213100"/>
              <a:gd name="connsiteX31" fmla="*/ 1244600 w 2260600"/>
              <a:gd name="connsiteY31" fmla="*/ 1333500 h 3213100"/>
              <a:gd name="connsiteX32" fmla="*/ 1257300 w 2260600"/>
              <a:gd name="connsiteY32" fmla="*/ 1371600 h 3213100"/>
              <a:gd name="connsiteX33" fmla="*/ 1308100 w 2260600"/>
              <a:gd name="connsiteY33" fmla="*/ 1485900 h 3213100"/>
              <a:gd name="connsiteX34" fmla="*/ 1320800 w 2260600"/>
              <a:gd name="connsiteY34" fmla="*/ 1524000 h 3213100"/>
              <a:gd name="connsiteX35" fmla="*/ 1333500 w 2260600"/>
              <a:gd name="connsiteY35" fmla="*/ 1689100 h 3213100"/>
              <a:gd name="connsiteX36" fmla="*/ 1358900 w 2260600"/>
              <a:gd name="connsiteY36" fmla="*/ 1778000 h 3213100"/>
              <a:gd name="connsiteX37" fmla="*/ 1371600 w 2260600"/>
              <a:gd name="connsiteY37" fmla="*/ 1828800 h 3213100"/>
              <a:gd name="connsiteX38" fmla="*/ 1384300 w 2260600"/>
              <a:gd name="connsiteY38" fmla="*/ 1892300 h 3213100"/>
              <a:gd name="connsiteX39" fmla="*/ 1409700 w 2260600"/>
              <a:gd name="connsiteY39" fmla="*/ 1943100 h 3213100"/>
              <a:gd name="connsiteX40" fmla="*/ 1371600 w 2260600"/>
              <a:gd name="connsiteY40" fmla="*/ 2222500 h 3213100"/>
              <a:gd name="connsiteX41" fmla="*/ 1358900 w 2260600"/>
              <a:gd name="connsiteY41" fmla="*/ 2260600 h 3213100"/>
              <a:gd name="connsiteX42" fmla="*/ 1333500 w 2260600"/>
              <a:gd name="connsiteY42" fmla="*/ 2349500 h 3213100"/>
              <a:gd name="connsiteX43" fmla="*/ 1308100 w 2260600"/>
              <a:gd name="connsiteY43" fmla="*/ 2387600 h 3213100"/>
              <a:gd name="connsiteX44" fmla="*/ 1282700 w 2260600"/>
              <a:gd name="connsiteY44" fmla="*/ 2489200 h 3213100"/>
              <a:gd name="connsiteX45" fmla="*/ 1257300 w 2260600"/>
              <a:gd name="connsiteY45" fmla="*/ 2540000 h 3213100"/>
              <a:gd name="connsiteX46" fmla="*/ 1219200 w 2260600"/>
              <a:gd name="connsiteY46" fmla="*/ 2616200 h 3213100"/>
              <a:gd name="connsiteX47" fmla="*/ 1206500 w 2260600"/>
              <a:gd name="connsiteY47" fmla="*/ 2679700 h 3213100"/>
              <a:gd name="connsiteX48" fmla="*/ 1193800 w 2260600"/>
              <a:gd name="connsiteY48" fmla="*/ 2717800 h 3213100"/>
              <a:gd name="connsiteX49" fmla="*/ 1181100 w 2260600"/>
              <a:gd name="connsiteY49" fmla="*/ 2806700 h 3213100"/>
              <a:gd name="connsiteX50" fmla="*/ 1193800 w 2260600"/>
              <a:gd name="connsiteY50" fmla="*/ 2959100 h 3213100"/>
              <a:gd name="connsiteX51" fmla="*/ 1219200 w 2260600"/>
              <a:gd name="connsiteY51" fmla="*/ 2997200 h 3213100"/>
              <a:gd name="connsiteX52" fmla="*/ 1282700 w 2260600"/>
              <a:gd name="connsiteY52" fmla="*/ 3098800 h 3213100"/>
              <a:gd name="connsiteX53" fmla="*/ 1371600 w 2260600"/>
              <a:gd name="connsiteY53" fmla="*/ 3187700 h 3213100"/>
              <a:gd name="connsiteX54" fmla="*/ 1447800 w 2260600"/>
              <a:gd name="connsiteY54" fmla="*/ 3213100 h 3213100"/>
              <a:gd name="connsiteX55" fmla="*/ 1727200 w 2260600"/>
              <a:gd name="connsiteY55" fmla="*/ 3200400 h 3213100"/>
              <a:gd name="connsiteX56" fmla="*/ 1803400 w 2260600"/>
              <a:gd name="connsiteY56" fmla="*/ 3136900 h 3213100"/>
              <a:gd name="connsiteX57" fmla="*/ 1917700 w 2260600"/>
              <a:gd name="connsiteY57" fmla="*/ 3035300 h 3213100"/>
              <a:gd name="connsiteX58" fmla="*/ 1981200 w 2260600"/>
              <a:gd name="connsiteY58" fmla="*/ 2946400 h 3213100"/>
              <a:gd name="connsiteX59" fmla="*/ 2070100 w 2260600"/>
              <a:gd name="connsiteY59" fmla="*/ 2832100 h 3213100"/>
              <a:gd name="connsiteX60" fmla="*/ 2082800 w 2260600"/>
              <a:gd name="connsiteY60" fmla="*/ 2794000 h 3213100"/>
              <a:gd name="connsiteX61" fmla="*/ 2120900 w 2260600"/>
              <a:gd name="connsiteY61" fmla="*/ 2717800 h 3213100"/>
              <a:gd name="connsiteX62" fmla="*/ 2133600 w 2260600"/>
              <a:gd name="connsiteY62" fmla="*/ 2654300 h 3213100"/>
              <a:gd name="connsiteX63" fmla="*/ 2159000 w 2260600"/>
              <a:gd name="connsiteY63" fmla="*/ 2590800 h 3213100"/>
              <a:gd name="connsiteX64" fmla="*/ 2209800 w 2260600"/>
              <a:gd name="connsiteY64" fmla="*/ 2463800 h 3213100"/>
              <a:gd name="connsiteX65" fmla="*/ 2222500 w 2260600"/>
              <a:gd name="connsiteY65" fmla="*/ 2374900 h 3213100"/>
              <a:gd name="connsiteX66" fmla="*/ 2235200 w 2260600"/>
              <a:gd name="connsiteY66" fmla="*/ 2324100 h 3213100"/>
              <a:gd name="connsiteX67" fmla="*/ 2247900 w 2260600"/>
              <a:gd name="connsiteY67" fmla="*/ 2146300 h 3213100"/>
              <a:gd name="connsiteX68" fmla="*/ 2260600 w 2260600"/>
              <a:gd name="connsiteY68" fmla="*/ 2006600 h 3213100"/>
              <a:gd name="connsiteX69" fmla="*/ 2235200 w 2260600"/>
              <a:gd name="connsiteY69" fmla="*/ 1003300 h 3213100"/>
              <a:gd name="connsiteX70" fmla="*/ 2209800 w 2260600"/>
              <a:gd name="connsiteY70" fmla="*/ 876300 h 3213100"/>
              <a:gd name="connsiteX71" fmla="*/ 2197100 w 2260600"/>
              <a:gd name="connsiteY71" fmla="*/ 800100 h 3213100"/>
              <a:gd name="connsiteX72" fmla="*/ 2171700 w 2260600"/>
              <a:gd name="connsiteY72" fmla="*/ 736600 h 3213100"/>
              <a:gd name="connsiteX73" fmla="*/ 2133600 w 2260600"/>
              <a:gd name="connsiteY73" fmla="*/ 622300 h 3213100"/>
              <a:gd name="connsiteX74" fmla="*/ 2108200 w 2260600"/>
              <a:gd name="connsiteY74" fmla="*/ 584200 h 3213100"/>
              <a:gd name="connsiteX75" fmla="*/ 2044700 w 2260600"/>
              <a:gd name="connsiteY75" fmla="*/ 482600 h 3213100"/>
              <a:gd name="connsiteX76" fmla="*/ 2032000 w 2260600"/>
              <a:gd name="connsiteY76" fmla="*/ 444500 h 3213100"/>
              <a:gd name="connsiteX77" fmla="*/ 1943100 w 2260600"/>
              <a:gd name="connsiteY77" fmla="*/ 381000 h 3213100"/>
              <a:gd name="connsiteX78" fmla="*/ 1892300 w 2260600"/>
              <a:gd name="connsiteY78" fmla="*/ 368300 h 3213100"/>
              <a:gd name="connsiteX79" fmla="*/ 1854200 w 2260600"/>
              <a:gd name="connsiteY79" fmla="*/ 330200 h 3213100"/>
              <a:gd name="connsiteX80" fmla="*/ 1816100 w 2260600"/>
              <a:gd name="connsiteY80" fmla="*/ 317500 h 3213100"/>
              <a:gd name="connsiteX81" fmla="*/ 1701800 w 2260600"/>
              <a:gd name="connsiteY81" fmla="*/ 292100 h 3213100"/>
              <a:gd name="connsiteX82" fmla="*/ 1651000 w 2260600"/>
              <a:gd name="connsiteY82" fmla="*/ 279400 h 3213100"/>
              <a:gd name="connsiteX83" fmla="*/ 1600200 w 2260600"/>
              <a:gd name="connsiteY83" fmla="*/ 254000 h 3213100"/>
              <a:gd name="connsiteX84" fmla="*/ 1511300 w 2260600"/>
              <a:gd name="connsiteY84" fmla="*/ 228600 h 3213100"/>
              <a:gd name="connsiteX85" fmla="*/ 1422400 w 2260600"/>
              <a:gd name="connsiteY85" fmla="*/ 190500 h 3213100"/>
              <a:gd name="connsiteX86" fmla="*/ 1371600 w 2260600"/>
              <a:gd name="connsiteY86" fmla="*/ 177800 h 3213100"/>
              <a:gd name="connsiteX87" fmla="*/ 1270000 w 2260600"/>
              <a:gd name="connsiteY87" fmla="*/ 152400 h 3213100"/>
              <a:gd name="connsiteX88" fmla="*/ 1143000 w 2260600"/>
              <a:gd name="connsiteY88" fmla="*/ 139700 h 3213100"/>
              <a:gd name="connsiteX89" fmla="*/ 1143000 w 2260600"/>
              <a:gd name="connsiteY89" fmla="*/ 139700 h 3213100"/>
              <a:gd name="connsiteX90" fmla="*/ 1079500 w 2260600"/>
              <a:gd name="connsiteY90" fmla="*/ 127000 h 321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260600" h="3213100">
                <a:moveTo>
                  <a:pt x="1219200" y="139700"/>
                </a:moveTo>
                <a:lnTo>
                  <a:pt x="1219200" y="139700"/>
                </a:lnTo>
                <a:cubicBezTo>
                  <a:pt x="1126067" y="131233"/>
                  <a:pt x="1032230" y="128520"/>
                  <a:pt x="939800" y="114300"/>
                </a:cubicBezTo>
                <a:cubicBezTo>
                  <a:pt x="921088" y="111421"/>
                  <a:pt x="906670" y="95696"/>
                  <a:pt x="889000" y="88900"/>
                </a:cubicBezTo>
                <a:cubicBezTo>
                  <a:pt x="851516" y="74483"/>
                  <a:pt x="808116" y="73077"/>
                  <a:pt x="774700" y="50800"/>
                </a:cubicBezTo>
                <a:cubicBezTo>
                  <a:pt x="742590" y="29393"/>
                  <a:pt x="736057" y="20211"/>
                  <a:pt x="698500" y="12700"/>
                </a:cubicBezTo>
                <a:cubicBezTo>
                  <a:pt x="669147" y="6829"/>
                  <a:pt x="639233" y="4233"/>
                  <a:pt x="609600" y="0"/>
                </a:cubicBezTo>
                <a:cubicBezTo>
                  <a:pt x="524933" y="4233"/>
                  <a:pt x="439814" y="2983"/>
                  <a:pt x="355600" y="12700"/>
                </a:cubicBezTo>
                <a:cubicBezTo>
                  <a:pt x="327169" y="15981"/>
                  <a:pt x="266190" y="38610"/>
                  <a:pt x="241300" y="63500"/>
                </a:cubicBezTo>
                <a:cubicBezTo>
                  <a:pt x="146784" y="158016"/>
                  <a:pt x="254890" y="79840"/>
                  <a:pt x="165100" y="139700"/>
                </a:cubicBezTo>
                <a:lnTo>
                  <a:pt x="114300" y="215900"/>
                </a:lnTo>
                <a:lnTo>
                  <a:pt x="88900" y="254000"/>
                </a:lnTo>
                <a:cubicBezTo>
                  <a:pt x="59798" y="370408"/>
                  <a:pt x="82864" y="326554"/>
                  <a:pt x="38100" y="393700"/>
                </a:cubicBezTo>
                <a:cubicBezTo>
                  <a:pt x="33867" y="410633"/>
                  <a:pt x="30416" y="427782"/>
                  <a:pt x="25400" y="444500"/>
                </a:cubicBezTo>
                <a:cubicBezTo>
                  <a:pt x="17707" y="470145"/>
                  <a:pt x="0" y="520700"/>
                  <a:pt x="0" y="520700"/>
                </a:cubicBezTo>
                <a:cubicBezTo>
                  <a:pt x="4233" y="601133"/>
                  <a:pt x="5408" y="681786"/>
                  <a:pt x="12700" y="762000"/>
                </a:cubicBezTo>
                <a:cubicBezTo>
                  <a:pt x="13912" y="775332"/>
                  <a:pt x="15934" y="790634"/>
                  <a:pt x="25400" y="800100"/>
                </a:cubicBezTo>
                <a:cubicBezTo>
                  <a:pt x="38787" y="813487"/>
                  <a:pt x="59762" y="816107"/>
                  <a:pt x="76200" y="825500"/>
                </a:cubicBezTo>
                <a:cubicBezTo>
                  <a:pt x="89452" y="833073"/>
                  <a:pt x="100352" y="844701"/>
                  <a:pt x="114300" y="850900"/>
                </a:cubicBezTo>
                <a:cubicBezTo>
                  <a:pt x="180362" y="880261"/>
                  <a:pt x="207080" y="878669"/>
                  <a:pt x="279400" y="889000"/>
                </a:cubicBezTo>
                <a:cubicBezTo>
                  <a:pt x="319164" y="902255"/>
                  <a:pt x="364174" y="919423"/>
                  <a:pt x="406400" y="927100"/>
                </a:cubicBezTo>
                <a:cubicBezTo>
                  <a:pt x="573253" y="957437"/>
                  <a:pt x="430881" y="923695"/>
                  <a:pt x="546100" y="952500"/>
                </a:cubicBezTo>
                <a:cubicBezTo>
                  <a:pt x="558800" y="960967"/>
                  <a:pt x="570548" y="971074"/>
                  <a:pt x="584200" y="977900"/>
                </a:cubicBezTo>
                <a:cubicBezTo>
                  <a:pt x="633065" y="1002332"/>
                  <a:pt x="726308" y="1000055"/>
                  <a:pt x="762000" y="1003300"/>
                </a:cubicBezTo>
                <a:cubicBezTo>
                  <a:pt x="838775" y="1022494"/>
                  <a:pt x="796241" y="1010480"/>
                  <a:pt x="889000" y="1041400"/>
                </a:cubicBezTo>
                <a:lnTo>
                  <a:pt x="927100" y="1054100"/>
                </a:lnTo>
                <a:cubicBezTo>
                  <a:pt x="939800" y="1058333"/>
                  <a:pt x="954061" y="1059374"/>
                  <a:pt x="965200" y="1066800"/>
                </a:cubicBezTo>
                <a:cubicBezTo>
                  <a:pt x="977900" y="1075267"/>
                  <a:pt x="989352" y="1086001"/>
                  <a:pt x="1003300" y="1092200"/>
                </a:cubicBezTo>
                <a:cubicBezTo>
                  <a:pt x="1027766" y="1103074"/>
                  <a:pt x="1079500" y="1117600"/>
                  <a:pt x="1079500" y="1117600"/>
                </a:cubicBezTo>
                <a:cubicBezTo>
                  <a:pt x="1151803" y="1262207"/>
                  <a:pt x="1056836" y="1093275"/>
                  <a:pt x="1143000" y="1193800"/>
                </a:cubicBezTo>
                <a:cubicBezTo>
                  <a:pt x="1159064" y="1212542"/>
                  <a:pt x="1166289" y="1237553"/>
                  <a:pt x="1181100" y="1257300"/>
                </a:cubicBezTo>
                <a:cubicBezTo>
                  <a:pt x="1223231" y="1313475"/>
                  <a:pt x="1214984" y="1274268"/>
                  <a:pt x="1244600" y="1333500"/>
                </a:cubicBezTo>
                <a:cubicBezTo>
                  <a:pt x="1250587" y="1345474"/>
                  <a:pt x="1251313" y="1359626"/>
                  <a:pt x="1257300" y="1371600"/>
                </a:cubicBezTo>
                <a:cubicBezTo>
                  <a:pt x="1317677" y="1492355"/>
                  <a:pt x="1242570" y="1289311"/>
                  <a:pt x="1308100" y="1485900"/>
                </a:cubicBezTo>
                <a:lnTo>
                  <a:pt x="1320800" y="1524000"/>
                </a:lnTo>
                <a:cubicBezTo>
                  <a:pt x="1325033" y="1579033"/>
                  <a:pt x="1327051" y="1634282"/>
                  <a:pt x="1333500" y="1689100"/>
                </a:cubicBezTo>
                <a:cubicBezTo>
                  <a:pt x="1337470" y="1722847"/>
                  <a:pt x="1349866" y="1746381"/>
                  <a:pt x="1358900" y="1778000"/>
                </a:cubicBezTo>
                <a:cubicBezTo>
                  <a:pt x="1363695" y="1794783"/>
                  <a:pt x="1367814" y="1811761"/>
                  <a:pt x="1371600" y="1828800"/>
                </a:cubicBezTo>
                <a:cubicBezTo>
                  <a:pt x="1376283" y="1849872"/>
                  <a:pt x="1377474" y="1871822"/>
                  <a:pt x="1384300" y="1892300"/>
                </a:cubicBezTo>
                <a:cubicBezTo>
                  <a:pt x="1390287" y="1910261"/>
                  <a:pt x="1401233" y="1926167"/>
                  <a:pt x="1409700" y="1943100"/>
                </a:cubicBezTo>
                <a:cubicBezTo>
                  <a:pt x="1408283" y="1954433"/>
                  <a:pt x="1385270" y="2160986"/>
                  <a:pt x="1371600" y="2222500"/>
                </a:cubicBezTo>
                <a:cubicBezTo>
                  <a:pt x="1368696" y="2235568"/>
                  <a:pt x="1362578" y="2247728"/>
                  <a:pt x="1358900" y="2260600"/>
                </a:cubicBezTo>
                <a:cubicBezTo>
                  <a:pt x="1353475" y="2279589"/>
                  <a:pt x="1343650" y="2329200"/>
                  <a:pt x="1333500" y="2349500"/>
                </a:cubicBezTo>
                <a:cubicBezTo>
                  <a:pt x="1326674" y="2363152"/>
                  <a:pt x="1314926" y="2373948"/>
                  <a:pt x="1308100" y="2387600"/>
                </a:cubicBezTo>
                <a:cubicBezTo>
                  <a:pt x="1289091" y="2425618"/>
                  <a:pt x="1297191" y="2445726"/>
                  <a:pt x="1282700" y="2489200"/>
                </a:cubicBezTo>
                <a:cubicBezTo>
                  <a:pt x="1276713" y="2507161"/>
                  <a:pt x="1264758" y="2522599"/>
                  <a:pt x="1257300" y="2540000"/>
                </a:cubicBezTo>
                <a:cubicBezTo>
                  <a:pt x="1225752" y="2613612"/>
                  <a:pt x="1268013" y="2542981"/>
                  <a:pt x="1219200" y="2616200"/>
                </a:cubicBezTo>
                <a:cubicBezTo>
                  <a:pt x="1214967" y="2637367"/>
                  <a:pt x="1211735" y="2658759"/>
                  <a:pt x="1206500" y="2679700"/>
                </a:cubicBezTo>
                <a:cubicBezTo>
                  <a:pt x="1203253" y="2692687"/>
                  <a:pt x="1196425" y="2704673"/>
                  <a:pt x="1193800" y="2717800"/>
                </a:cubicBezTo>
                <a:cubicBezTo>
                  <a:pt x="1187929" y="2747153"/>
                  <a:pt x="1185333" y="2777067"/>
                  <a:pt x="1181100" y="2806700"/>
                </a:cubicBezTo>
                <a:cubicBezTo>
                  <a:pt x="1185333" y="2857500"/>
                  <a:pt x="1183803" y="2909114"/>
                  <a:pt x="1193800" y="2959100"/>
                </a:cubicBezTo>
                <a:cubicBezTo>
                  <a:pt x="1196793" y="2974067"/>
                  <a:pt x="1211110" y="2984257"/>
                  <a:pt x="1219200" y="2997200"/>
                </a:cubicBezTo>
                <a:cubicBezTo>
                  <a:pt x="1221130" y="3000288"/>
                  <a:pt x="1270829" y="3085610"/>
                  <a:pt x="1282700" y="3098800"/>
                </a:cubicBezTo>
                <a:cubicBezTo>
                  <a:pt x="1310735" y="3129950"/>
                  <a:pt x="1331843" y="3174448"/>
                  <a:pt x="1371600" y="3187700"/>
                </a:cubicBezTo>
                <a:lnTo>
                  <a:pt x="1447800" y="3213100"/>
                </a:lnTo>
                <a:cubicBezTo>
                  <a:pt x="1540933" y="3208867"/>
                  <a:pt x="1634635" y="3211508"/>
                  <a:pt x="1727200" y="3200400"/>
                </a:cubicBezTo>
                <a:cubicBezTo>
                  <a:pt x="1748716" y="3197818"/>
                  <a:pt x="1791606" y="3147220"/>
                  <a:pt x="1803400" y="3136900"/>
                </a:cubicBezTo>
                <a:cubicBezTo>
                  <a:pt x="1934920" y="3021820"/>
                  <a:pt x="1804161" y="3148839"/>
                  <a:pt x="1917700" y="3035300"/>
                </a:cubicBezTo>
                <a:cubicBezTo>
                  <a:pt x="1941342" y="2964375"/>
                  <a:pt x="1914907" y="3024746"/>
                  <a:pt x="1981200" y="2946400"/>
                </a:cubicBezTo>
                <a:cubicBezTo>
                  <a:pt x="2012378" y="2909553"/>
                  <a:pt x="2070100" y="2832100"/>
                  <a:pt x="2070100" y="2832100"/>
                </a:cubicBezTo>
                <a:cubicBezTo>
                  <a:pt x="2074333" y="2819400"/>
                  <a:pt x="2077363" y="2806233"/>
                  <a:pt x="2082800" y="2794000"/>
                </a:cubicBezTo>
                <a:cubicBezTo>
                  <a:pt x="2094334" y="2768050"/>
                  <a:pt x="2111195" y="2744488"/>
                  <a:pt x="2120900" y="2717800"/>
                </a:cubicBezTo>
                <a:cubicBezTo>
                  <a:pt x="2128277" y="2697514"/>
                  <a:pt x="2127397" y="2674975"/>
                  <a:pt x="2133600" y="2654300"/>
                </a:cubicBezTo>
                <a:cubicBezTo>
                  <a:pt x="2140151" y="2632464"/>
                  <a:pt x="2151791" y="2612427"/>
                  <a:pt x="2159000" y="2590800"/>
                </a:cubicBezTo>
                <a:cubicBezTo>
                  <a:pt x="2198175" y="2473275"/>
                  <a:pt x="2132026" y="2619349"/>
                  <a:pt x="2209800" y="2463800"/>
                </a:cubicBezTo>
                <a:cubicBezTo>
                  <a:pt x="2214033" y="2434167"/>
                  <a:pt x="2217145" y="2404351"/>
                  <a:pt x="2222500" y="2374900"/>
                </a:cubicBezTo>
                <a:cubicBezTo>
                  <a:pt x="2225622" y="2357727"/>
                  <a:pt x="2233272" y="2341448"/>
                  <a:pt x="2235200" y="2324100"/>
                </a:cubicBezTo>
                <a:cubicBezTo>
                  <a:pt x="2241762" y="2265046"/>
                  <a:pt x="2243162" y="2205528"/>
                  <a:pt x="2247900" y="2146300"/>
                </a:cubicBezTo>
                <a:cubicBezTo>
                  <a:pt x="2251629" y="2099690"/>
                  <a:pt x="2256367" y="2053167"/>
                  <a:pt x="2260600" y="2006600"/>
                </a:cubicBezTo>
                <a:cubicBezTo>
                  <a:pt x="2252133" y="1672167"/>
                  <a:pt x="2250220" y="1337503"/>
                  <a:pt x="2235200" y="1003300"/>
                </a:cubicBezTo>
                <a:cubicBezTo>
                  <a:pt x="2233262" y="960172"/>
                  <a:pt x="2217756" y="918732"/>
                  <a:pt x="2209800" y="876300"/>
                </a:cubicBezTo>
                <a:cubicBezTo>
                  <a:pt x="2205055" y="850991"/>
                  <a:pt x="2203875" y="824943"/>
                  <a:pt x="2197100" y="800100"/>
                </a:cubicBezTo>
                <a:cubicBezTo>
                  <a:pt x="2191102" y="778106"/>
                  <a:pt x="2178909" y="758227"/>
                  <a:pt x="2171700" y="736600"/>
                </a:cubicBezTo>
                <a:cubicBezTo>
                  <a:pt x="2147447" y="663841"/>
                  <a:pt x="2173350" y="701800"/>
                  <a:pt x="2133600" y="622300"/>
                </a:cubicBezTo>
                <a:cubicBezTo>
                  <a:pt x="2126774" y="608648"/>
                  <a:pt x="2115773" y="597452"/>
                  <a:pt x="2108200" y="584200"/>
                </a:cubicBezTo>
                <a:cubicBezTo>
                  <a:pt x="2052414" y="486575"/>
                  <a:pt x="2117548" y="579731"/>
                  <a:pt x="2044700" y="482600"/>
                </a:cubicBezTo>
                <a:cubicBezTo>
                  <a:pt x="2040467" y="469900"/>
                  <a:pt x="2040570" y="454784"/>
                  <a:pt x="2032000" y="444500"/>
                </a:cubicBezTo>
                <a:cubicBezTo>
                  <a:pt x="2029591" y="441609"/>
                  <a:pt x="1955111" y="386148"/>
                  <a:pt x="1943100" y="381000"/>
                </a:cubicBezTo>
                <a:cubicBezTo>
                  <a:pt x="1927057" y="374124"/>
                  <a:pt x="1909233" y="372533"/>
                  <a:pt x="1892300" y="368300"/>
                </a:cubicBezTo>
                <a:cubicBezTo>
                  <a:pt x="1879600" y="355600"/>
                  <a:pt x="1869144" y="340163"/>
                  <a:pt x="1854200" y="330200"/>
                </a:cubicBezTo>
                <a:cubicBezTo>
                  <a:pt x="1843061" y="322774"/>
                  <a:pt x="1828972" y="321178"/>
                  <a:pt x="1816100" y="317500"/>
                </a:cubicBezTo>
                <a:cubicBezTo>
                  <a:pt x="1761898" y="302014"/>
                  <a:pt x="1760725" y="305194"/>
                  <a:pt x="1701800" y="292100"/>
                </a:cubicBezTo>
                <a:cubicBezTo>
                  <a:pt x="1684761" y="288314"/>
                  <a:pt x="1667343" y="285529"/>
                  <a:pt x="1651000" y="279400"/>
                </a:cubicBezTo>
                <a:cubicBezTo>
                  <a:pt x="1633273" y="272753"/>
                  <a:pt x="1617601" y="261458"/>
                  <a:pt x="1600200" y="254000"/>
                </a:cubicBezTo>
                <a:cubicBezTo>
                  <a:pt x="1569750" y="240950"/>
                  <a:pt x="1543523" y="237807"/>
                  <a:pt x="1511300" y="228600"/>
                </a:cubicBezTo>
                <a:cubicBezTo>
                  <a:pt x="1422996" y="203370"/>
                  <a:pt x="1530773" y="231140"/>
                  <a:pt x="1422400" y="190500"/>
                </a:cubicBezTo>
                <a:cubicBezTo>
                  <a:pt x="1406057" y="184371"/>
                  <a:pt x="1388383" y="182595"/>
                  <a:pt x="1371600" y="177800"/>
                </a:cubicBezTo>
                <a:cubicBezTo>
                  <a:pt x="1315507" y="161773"/>
                  <a:pt x="1342620" y="162083"/>
                  <a:pt x="1270000" y="152400"/>
                </a:cubicBezTo>
                <a:cubicBezTo>
                  <a:pt x="1227829" y="146777"/>
                  <a:pt x="1143000" y="139700"/>
                  <a:pt x="1143000" y="139700"/>
                </a:cubicBezTo>
                <a:lnTo>
                  <a:pt x="1143000" y="139700"/>
                </a:lnTo>
                <a:lnTo>
                  <a:pt x="1079500" y="1270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782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99592" y="313184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339752" y="292038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7" name="Freeform 6"/>
          <p:cNvSpPr/>
          <p:nvPr/>
        </p:nvSpPr>
        <p:spPr>
          <a:xfrm>
            <a:off x="1115616" y="457656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8" name="Freeform 7"/>
          <p:cNvSpPr/>
          <p:nvPr/>
        </p:nvSpPr>
        <p:spPr>
          <a:xfrm>
            <a:off x="2399780" y="419998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9" name="Freeform 8"/>
          <p:cNvSpPr/>
          <p:nvPr/>
        </p:nvSpPr>
        <p:spPr>
          <a:xfrm>
            <a:off x="2051720" y="5440661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0" name="Freeform 9"/>
          <p:cNvSpPr/>
          <p:nvPr/>
        </p:nvSpPr>
        <p:spPr>
          <a:xfrm>
            <a:off x="3599828" y="337639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1" name="Freeform 10"/>
          <p:cNvSpPr/>
          <p:nvPr/>
        </p:nvSpPr>
        <p:spPr>
          <a:xfrm>
            <a:off x="3563888" y="4936605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2" name="Rectangle 11"/>
          <p:cNvSpPr/>
          <p:nvPr/>
        </p:nvSpPr>
        <p:spPr>
          <a:xfrm rot="21332475">
            <a:off x="1378345" y="346354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0148655">
            <a:off x="2698344" y="4113633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0863181">
            <a:off x="1543736" y="4827136"/>
            <a:ext cx="916894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20614009">
            <a:off x="2467569" y="5639653"/>
            <a:ext cx="12203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6476994">
            <a:off x="3412480" y="4441309"/>
            <a:ext cx="1008583" cy="560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5793790">
            <a:off x="883077" y="4142983"/>
            <a:ext cx="916894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7720658">
            <a:off x="2117281" y="5127639"/>
            <a:ext cx="833540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273809">
            <a:off x="2722375" y="3604956"/>
            <a:ext cx="1008583" cy="61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90494">
            <a:off x="2785579" y="4907578"/>
            <a:ext cx="100858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19672" y="311976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31840" y="3284984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3801" y="42930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21732" y="5661248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09168" y="5013176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31840" y="45472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71800" y="378904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9592" y="400506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63688" y="4509120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32040" y="3502749"/>
            <a:ext cx="37112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    A = {(E,G),(B,E)}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 respects V-S (or S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(D,E) is </a:t>
            </a:r>
            <a:r>
              <a:rPr lang="en-US" dirty="0">
                <a:latin typeface="Comic Sans MS"/>
                <a:cs typeface="Comic Sans MS"/>
              </a:rPr>
              <a:t>the lightest edge that</a:t>
            </a:r>
          </a:p>
          <a:p>
            <a:r>
              <a:rPr lang="en-US" dirty="0">
                <a:latin typeface="Comic Sans MS"/>
                <a:cs typeface="Comic Sans MS"/>
              </a:rPr>
              <a:t>    crosses (S,V-S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A = A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(D,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E)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47147" y="2844800"/>
            <a:ext cx="2450053" cy="3606800"/>
          </a:xfrm>
          <a:custGeom>
            <a:avLst/>
            <a:gdLst>
              <a:gd name="connsiteX0" fmla="*/ 1738853 w 2450053"/>
              <a:gd name="connsiteY0" fmla="*/ 3594100 h 3606800"/>
              <a:gd name="connsiteX1" fmla="*/ 1738853 w 2450053"/>
              <a:gd name="connsiteY1" fmla="*/ 3594100 h 3606800"/>
              <a:gd name="connsiteX2" fmla="*/ 1827753 w 2450053"/>
              <a:gd name="connsiteY2" fmla="*/ 3505200 h 3606800"/>
              <a:gd name="connsiteX3" fmla="*/ 1865853 w 2450053"/>
              <a:gd name="connsiteY3" fmla="*/ 3479800 h 3606800"/>
              <a:gd name="connsiteX4" fmla="*/ 1891253 w 2450053"/>
              <a:gd name="connsiteY4" fmla="*/ 3441700 h 3606800"/>
              <a:gd name="connsiteX5" fmla="*/ 1929353 w 2450053"/>
              <a:gd name="connsiteY5" fmla="*/ 3416300 h 3606800"/>
              <a:gd name="connsiteX6" fmla="*/ 2056353 w 2450053"/>
              <a:gd name="connsiteY6" fmla="*/ 3302000 h 3606800"/>
              <a:gd name="connsiteX7" fmla="*/ 2081753 w 2450053"/>
              <a:gd name="connsiteY7" fmla="*/ 3251200 h 3606800"/>
              <a:gd name="connsiteX8" fmla="*/ 2107153 w 2450053"/>
              <a:gd name="connsiteY8" fmla="*/ 3213100 h 3606800"/>
              <a:gd name="connsiteX9" fmla="*/ 2145253 w 2450053"/>
              <a:gd name="connsiteY9" fmla="*/ 3124200 h 3606800"/>
              <a:gd name="connsiteX10" fmla="*/ 2196053 w 2450053"/>
              <a:gd name="connsiteY10" fmla="*/ 3048000 h 3606800"/>
              <a:gd name="connsiteX11" fmla="*/ 2246853 w 2450053"/>
              <a:gd name="connsiteY11" fmla="*/ 2946400 h 3606800"/>
              <a:gd name="connsiteX12" fmla="*/ 2284953 w 2450053"/>
              <a:gd name="connsiteY12" fmla="*/ 2857500 h 3606800"/>
              <a:gd name="connsiteX13" fmla="*/ 2323053 w 2450053"/>
              <a:gd name="connsiteY13" fmla="*/ 2794000 h 3606800"/>
              <a:gd name="connsiteX14" fmla="*/ 2348453 w 2450053"/>
              <a:gd name="connsiteY14" fmla="*/ 2692400 h 3606800"/>
              <a:gd name="connsiteX15" fmla="*/ 2399253 w 2450053"/>
              <a:gd name="connsiteY15" fmla="*/ 2565400 h 3606800"/>
              <a:gd name="connsiteX16" fmla="*/ 2437353 w 2450053"/>
              <a:gd name="connsiteY16" fmla="*/ 2451100 h 3606800"/>
              <a:gd name="connsiteX17" fmla="*/ 2450053 w 2450053"/>
              <a:gd name="connsiteY17" fmla="*/ 2413000 h 3606800"/>
              <a:gd name="connsiteX18" fmla="*/ 2437353 w 2450053"/>
              <a:gd name="connsiteY18" fmla="*/ 1778000 h 3606800"/>
              <a:gd name="connsiteX19" fmla="*/ 2411953 w 2450053"/>
              <a:gd name="connsiteY19" fmla="*/ 1739900 h 3606800"/>
              <a:gd name="connsiteX20" fmla="*/ 2399253 w 2450053"/>
              <a:gd name="connsiteY20" fmla="*/ 1676400 h 3606800"/>
              <a:gd name="connsiteX21" fmla="*/ 2386553 w 2450053"/>
              <a:gd name="connsiteY21" fmla="*/ 1638300 h 3606800"/>
              <a:gd name="connsiteX22" fmla="*/ 2373853 w 2450053"/>
              <a:gd name="connsiteY22" fmla="*/ 1498600 h 3606800"/>
              <a:gd name="connsiteX23" fmla="*/ 2348453 w 2450053"/>
              <a:gd name="connsiteY23" fmla="*/ 1460500 h 3606800"/>
              <a:gd name="connsiteX24" fmla="*/ 2297653 w 2450053"/>
              <a:gd name="connsiteY24" fmla="*/ 1384300 h 3606800"/>
              <a:gd name="connsiteX25" fmla="*/ 2196053 w 2450053"/>
              <a:gd name="connsiteY25" fmla="*/ 1320800 h 3606800"/>
              <a:gd name="connsiteX26" fmla="*/ 2119853 w 2450053"/>
              <a:gd name="connsiteY26" fmla="*/ 1270000 h 3606800"/>
              <a:gd name="connsiteX27" fmla="*/ 2081753 w 2450053"/>
              <a:gd name="connsiteY27" fmla="*/ 1244600 h 3606800"/>
              <a:gd name="connsiteX28" fmla="*/ 2043653 w 2450053"/>
              <a:gd name="connsiteY28" fmla="*/ 1206500 h 3606800"/>
              <a:gd name="connsiteX29" fmla="*/ 1992853 w 2450053"/>
              <a:gd name="connsiteY29" fmla="*/ 1181100 h 3606800"/>
              <a:gd name="connsiteX30" fmla="*/ 1903953 w 2450053"/>
              <a:gd name="connsiteY30" fmla="*/ 1155700 h 3606800"/>
              <a:gd name="connsiteX31" fmla="*/ 1853153 w 2450053"/>
              <a:gd name="connsiteY31" fmla="*/ 1117600 h 3606800"/>
              <a:gd name="connsiteX32" fmla="*/ 1815053 w 2450053"/>
              <a:gd name="connsiteY32" fmla="*/ 1092200 h 3606800"/>
              <a:gd name="connsiteX33" fmla="*/ 1776953 w 2450053"/>
              <a:gd name="connsiteY33" fmla="*/ 1041400 h 3606800"/>
              <a:gd name="connsiteX34" fmla="*/ 1700753 w 2450053"/>
              <a:gd name="connsiteY34" fmla="*/ 977900 h 3606800"/>
              <a:gd name="connsiteX35" fmla="*/ 1649953 w 2450053"/>
              <a:gd name="connsiteY35" fmla="*/ 889000 h 3606800"/>
              <a:gd name="connsiteX36" fmla="*/ 1637253 w 2450053"/>
              <a:gd name="connsiteY36" fmla="*/ 850900 h 3606800"/>
              <a:gd name="connsiteX37" fmla="*/ 1624553 w 2450053"/>
              <a:gd name="connsiteY37" fmla="*/ 711200 h 3606800"/>
              <a:gd name="connsiteX38" fmla="*/ 1586453 w 2450053"/>
              <a:gd name="connsiteY38" fmla="*/ 635000 h 3606800"/>
              <a:gd name="connsiteX39" fmla="*/ 1573753 w 2450053"/>
              <a:gd name="connsiteY39" fmla="*/ 596900 h 3606800"/>
              <a:gd name="connsiteX40" fmla="*/ 1548353 w 2450053"/>
              <a:gd name="connsiteY40" fmla="*/ 457200 h 3606800"/>
              <a:gd name="connsiteX41" fmla="*/ 1522953 w 2450053"/>
              <a:gd name="connsiteY41" fmla="*/ 381000 h 3606800"/>
              <a:gd name="connsiteX42" fmla="*/ 1510253 w 2450053"/>
              <a:gd name="connsiteY42" fmla="*/ 342900 h 3606800"/>
              <a:gd name="connsiteX43" fmla="*/ 1446753 w 2450053"/>
              <a:gd name="connsiteY43" fmla="*/ 254000 h 3606800"/>
              <a:gd name="connsiteX44" fmla="*/ 1408653 w 2450053"/>
              <a:gd name="connsiteY44" fmla="*/ 215900 h 3606800"/>
              <a:gd name="connsiteX45" fmla="*/ 1345153 w 2450053"/>
              <a:gd name="connsiteY45" fmla="*/ 139700 h 3606800"/>
              <a:gd name="connsiteX46" fmla="*/ 1256253 w 2450053"/>
              <a:gd name="connsiteY46" fmla="*/ 114300 h 3606800"/>
              <a:gd name="connsiteX47" fmla="*/ 900653 w 2450053"/>
              <a:gd name="connsiteY47" fmla="*/ 76200 h 3606800"/>
              <a:gd name="connsiteX48" fmla="*/ 646653 w 2450053"/>
              <a:gd name="connsiteY48" fmla="*/ 50800 h 3606800"/>
              <a:gd name="connsiteX49" fmla="*/ 519653 w 2450053"/>
              <a:gd name="connsiteY49" fmla="*/ 25400 h 3606800"/>
              <a:gd name="connsiteX50" fmla="*/ 392653 w 2450053"/>
              <a:gd name="connsiteY50" fmla="*/ 0 h 3606800"/>
              <a:gd name="connsiteX51" fmla="*/ 291053 w 2450053"/>
              <a:gd name="connsiteY51" fmla="*/ 38100 h 3606800"/>
              <a:gd name="connsiteX52" fmla="*/ 240253 w 2450053"/>
              <a:gd name="connsiteY52" fmla="*/ 76200 h 3606800"/>
              <a:gd name="connsiteX53" fmla="*/ 202153 w 2450053"/>
              <a:gd name="connsiteY53" fmla="*/ 101600 h 3606800"/>
              <a:gd name="connsiteX54" fmla="*/ 176753 w 2450053"/>
              <a:gd name="connsiteY54" fmla="*/ 139700 h 3606800"/>
              <a:gd name="connsiteX55" fmla="*/ 138653 w 2450053"/>
              <a:gd name="connsiteY55" fmla="*/ 190500 h 3606800"/>
              <a:gd name="connsiteX56" fmla="*/ 100553 w 2450053"/>
              <a:gd name="connsiteY56" fmla="*/ 317500 h 3606800"/>
              <a:gd name="connsiteX57" fmla="*/ 62453 w 2450053"/>
              <a:gd name="connsiteY57" fmla="*/ 444500 h 3606800"/>
              <a:gd name="connsiteX58" fmla="*/ 37053 w 2450053"/>
              <a:gd name="connsiteY58" fmla="*/ 584200 h 3606800"/>
              <a:gd name="connsiteX59" fmla="*/ 24353 w 2450053"/>
              <a:gd name="connsiteY59" fmla="*/ 1524000 h 3606800"/>
              <a:gd name="connsiteX60" fmla="*/ 49753 w 2450053"/>
              <a:gd name="connsiteY60" fmla="*/ 1727200 h 3606800"/>
              <a:gd name="connsiteX61" fmla="*/ 75153 w 2450053"/>
              <a:gd name="connsiteY61" fmla="*/ 1816100 h 3606800"/>
              <a:gd name="connsiteX62" fmla="*/ 87853 w 2450053"/>
              <a:gd name="connsiteY62" fmla="*/ 1905000 h 3606800"/>
              <a:gd name="connsiteX63" fmla="*/ 113253 w 2450053"/>
              <a:gd name="connsiteY63" fmla="*/ 1968500 h 3606800"/>
              <a:gd name="connsiteX64" fmla="*/ 138653 w 2450053"/>
              <a:gd name="connsiteY64" fmla="*/ 2057400 h 3606800"/>
              <a:gd name="connsiteX65" fmla="*/ 189453 w 2450053"/>
              <a:gd name="connsiteY65" fmla="*/ 2197100 h 3606800"/>
              <a:gd name="connsiteX66" fmla="*/ 227553 w 2450053"/>
              <a:gd name="connsiteY66" fmla="*/ 2235200 h 3606800"/>
              <a:gd name="connsiteX67" fmla="*/ 265653 w 2450053"/>
              <a:gd name="connsiteY67" fmla="*/ 2286000 h 3606800"/>
              <a:gd name="connsiteX68" fmla="*/ 329153 w 2450053"/>
              <a:gd name="connsiteY68" fmla="*/ 2349500 h 3606800"/>
              <a:gd name="connsiteX69" fmla="*/ 405353 w 2450053"/>
              <a:gd name="connsiteY69" fmla="*/ 2489200 h 3606800"/>
              <a:gd name="connsiteX70" fmla="*/ 481553 w 2450053"/>
              <a:gd name="connsiteY70" fmla="*/ 2514600 h 3606800"/>
              <a:gd name="connsiteX71" fmla="*/ 545053 w 2450053"/>
              <a:gd name="connsiteY71" fmla="*/ 2540000 h 3606800"/>
              <a:gd name="connsiteX72" fmla="*/ 595853 w 2450053"/>
              <a:gd name="connsiteY72" fmla="*/ 2578100 h 3606800"/>
              <a:gd name="connsiteX73" fmla="*/ 710153 w 2450053"/>
              <a:gd name="connsiteY73" fmla="*/ 2654300 h 3606800"/>
              <a:gd name="connsiteX74" fmla="*/ 786353 w 2450053"/>
              <a:gd name="connsiteY74" fmla="*/ 2730500 h 3606800"/>
              <a:gd name="connsiteX75" fmla="*/ 862553 w 2450053"/>
              <a:gd name="connsiteY75" fmla="*/ 2768600 h 3606800"/>
              <a:gd name="connsiteX76" fmla="*/ 913353 w 2450053"/>
              <a:gd name="connsiteY76" fmla="*/ 2870200 h 3606800"/>
              <a:gd name="connsiteX77" fmla="*/ 951453 w 2450053"/>
              <a:gd name="connsiteY77" fmla="*/ 2946400 h 3606800"/>
              <a:gd name="connsiteX78" fmla="*/ 989553 w 2450053"/>
              <a:gd name="connsiteY78" fmla="*/ 3098800 h 3606800"/>
              <a:gd name="connsiteX79" fmla="*/ 1091153 w 2450053"/>
              <a:gd name="connsiteY79" fmla="*/ 3200400 h 3606800"/>
              <a:gd name="connsiteX80" fmla="*/ 1129253 w 2450053"/>
              <a:gd name="connsiteY80" fmla="*/ 3238500 h 3606800"/>
              <a:gd name="connsiteX81" fmla="*/ 1141953 w 2450053"/>
              <a:gd name="connsiteY81" fmla="*/ 3276600 h 3606800"/>
              <a:gd name="connsiteX82" fmla="*/ 1243553 w 2450053"/>
              <a:gd name="connsiteY82" fmla="*/ 3352800 h 3606800"/>
              <a:gd name="connsiteX83" fmla="*/ 1307053 w 2450053"/>
              <a:gd name="connsiteY83" fmla="*/ 3416300 h 3606800"/>
              <a:gd name="connsiteX84" fmla="*/ 1459453 w 2450053"/>
              <a:gd name="connsiteY84" fmla="*/ 3454400 h 3606800"/>
              <a:gd name="connsiteX85" fmla="*/ 1522953 w 2450053"/>
              <a:gd name="connsiteY85" fmla="*/ 3492500 h 3606800"/>
              <a:gd name="connsiteX86" fmla="*/ 1637253 w 2450053"/>
              <a:gd name="connsiteY86" fmla="*/ 3568700 h 3606800"/>
              <a:gd name="connsiteX87" fmla="*/ 1675353 w 2450053"/>
              <a:gd name="connsiteY87" fmla="*/ 3594100 h 3606800"/>
              <a:gd name="connsiteX88" fmla="*/ 1713453 w 2450053"/>
              <a:gd name="connsiteY88" fmla="*/ 3606800 h 3606800"/>
              <a:gd name="connsiteX89" fmla="*/ 1738853 w 2450053"/>
              <a:gd name="connsiteY89" fmla="*/ 3568700 h 3606800"/>
              <a:gd name="connsiteX90" fmla="*/ 1776953 w 2450053"/>
              <a:gd name="connsiteY90" fmla="*/ 3530600 h 3606800"/>
              <a:gd name="connsiteX91" fmla="*/ 1776953 w 2450053"/>
              <a:gd name="connsiteY91" fmla="*/ 3530600 h 360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450053" h="3606800">
                <a:moveTo>
                  <a:pt x="1738853" y="3594100"/>
                </a:moveTo>
                <a:lnTo>
                  <a:pt x="1738853" y="3594100"/>
                </a:lnTo>
                <a:cubicBezTo>
                  <a:pt x="1768486" y="3564467"/>
                  <a:pt x="1796603" y="3533235"/>
                  <a:pt x="1827753" y="3505200"/>
                </a:cubicBezTo>
                <a:cubicBezTo>
                  <a:pt x="1839098" y="3494989"/>
                  <a:pt x="1855060" y="3490593"/>
                  <a:pt x="1865853" y="3479800"/>
                </a:cubicBezTo>
                <a:cubicBezTo>
                  <a:pt x="1876646" y="3469007"/>
                  <a:pt x="1880460" y="3452493"/>
                  <a:pt x="1891253" y="3441700"/>
                </a:cubicBezTo>
                <a:cubicBezTo>
                  <a:pt x="1902046" y="3430907"/>
                  <a:pt x="1917945" y="3426441"/>
                  <a:pt x="1929353" y="3416300"/>
                </a:cubicBezTo>
                <a:cubicBezTo>
                  <a:pt x="2093454" y="3270433"/>
                  <a:pt x="1933840" y="3393885"/>
                  <a:pt x="2056353" y="3302000"/>
                </a:cubicBezTo>
                <a:cubicBezTo>
                  <a:pt x="2064820" y="3285067"/>
                  <a:pt x="2072360" y="3267638"/>
                  <a:pt x="2081753" y="3251200"/>
                </a:cubicBezTo>
                <a:cubicBezTo>
                  <a:pt x="2089326" y="3237948"/>
                  <a:pt x="2100327" y="3226752"/>
                  <a:pt x="2107153" y="3213100"/>
                </a:cubicBezTo>
                <a:cubicBezTo>
                  <a:pt x="2159707" y="3107993"/>
                  <a:pt x="2065971" y="3256336"/>
                  <a:pt x="2145253" y="3124200"/>
                </a:cubicBezTo>
                <a:cubicBezTo>
                  <a:pt x="2160959" y="3098023"/>
                  <a:pt x="2182401" y="3075304"/>
                  <a:pt x="2196053" y="3048000"/>
                </a:cubicBezTo>
                <a:cubicBezTo>
                  <a:pt x="2212986" y="3014133"/>
                  <a:pt x="2231938" y="2981203"/>
                  <a:pt x="2246853" y="2946400"/>
                </a:cubicBezTo>
                <a:cubicBezTo>
                  <a:pt x="2259553" y="2916767"/>
                  <a:pt x="2270535" y="2886336"/>
                  <a:pt x="2284953" y="2857500"/>
                </a:cubicBezTo>
                <a:cubicBezTo>
                  <a:pt x="2295992" y="2835422"/>
                  <a:pt x="2310353" y="2815167"/>
                  <a:pt x="2323053" y="2794000"/>
                </a:cubicBezTo>
                <a:cubicBezTo>
                  <a:pt x="2331520" y="2760133"/>
                  <a:pt x="2332841" y="2723624"/>
                  <a:pt x="2348453" y="2692400"/>
                </a:cubicBezTo>
                <a:cubicBezTo>
                  <a:pt x="2413480" y="2562346"/>
                  <a:pt x="2367913" y="2667255"/>
                  <a:pt x="2399253" y="2565400"/>
                </a:cubicBezTo>
                <a:cubicBezTo>
                  <a:pt x="2411064" y="2527015"/>
                  <a:pt x="2424653" y="2489200"/>
                  <a:pt x="2437353" y="2451100"/>
                </a:cubicBezTo>
                <a:lnTo>
                  <a:pt x="2450053" y="2413000"/>
                </a:lnTo>
                <a:cubicBezTo>
                  <a:pt x="2445820" y="2201333"/>
                  <a:pt x="2449317" y="1989371"/>
                  <a:pt x="2437353" y="1778000"/>
                </a:cubicBezTo>
                <a:cubicBezTo>
                  <a:pt x="2436490" y="1762761"/>
                  <a:pt x="2417312" y="1754192"/>
                  <a:pt x="2411953" y="1739900"/>
                </a:cubicBezTo>
                <a:cubicBezTo>
                  <a:pt x="2404374" y="1719689"/>
                  <a:pt x="2404488" y="1697341"/>
                  <a:pt x="2399253" y="1676400"/>
                </a:cubicBezTo>
                <a:cubicBezTo>
                  <a:pt x="2396006" y="1663413"/>
                  <a:pt x="2390786" y="1651000"/>
                  <a:pt x="2386553" y="1638300"/>
                </a:cubicBezTo>
                <a:cubicBezTo>
                  <a:pt x="2382320" y="1591733"/>
                  <a:pt x="2383650" y="1544321"/>
                  <a:pt x="2373853" y="1498600"/>
                </a:cubicBezTo>
                <a:cubicBezTo>
                  <a:pt x="2370655" y="1483675"/>
                  <a:pt x="2354466" y="1474529"/>
                  <a:pt x="2348453" y="1460500"/>
                </a:cubicBezTo>
                <a:cubicBezTo>
                  <a:pt x="2315649" y="1383958"/>
                  <a:pt x="2364619" y="1428944"/>
                  <a:pt x="2297653" y="1384300"/>
                </a:cubicBezTo>
                <a:cubicBezTo>
                  <a:pt x="2236723" y="1292905"/>
                  <a:pt x="2323005" y="1405435"/>
                  <a:pt x="2196053" y="1320800"/>
                </a:cubicBezTo>
                <a:lnTo>
                  <a:pt x="2119853" y="1270000"/>
                </a:lnTo>
                <a:cubicBezTo>
                  <a:pt x="2107153" y="1261533"/>
                  <a:pt x="2092546" y="1255393"/>
                  <a:pt x="2081753" y="1244600"/>
                </a:cubicBezTo>
                <a:cubicBezTo>
                  <a:pt x="2069053" y="1231900"/>
                  <a:pt x="2058268" y="1216939"/>
                  <a:pt x="2043653" y="1206500"/>
                </a:cubicBezTo>
                <a:cubicBezTo>
                  <a:pt x="2028247" y="1195496"/>
                  <a:pt x="2010254" y="1188558"/>
                  <a:pt x="1992853" y="1181100"/>
                </a:cubicBezTo>
                <a:cubicBezTo>
                  <a:pt x="1967346" y="1170168"/>
                  <a:pt x="1929732" y="1162145"/>
                  <a:pt x="1903953" y="1155700"/>
                </a:cubicBezTo>
                <a:cubicBezTo>
                  <a:pt x="1887020" y="1143000"/>
                  <a:pt x="1870377" y="1129903"/>
                  <a:pt x="1853153" y="1117600"/>
                </a:cubicBezTo>
                <a:cubicBezTo>
                  <a:pt x="1840733" y="1108728"/>
                  <a:pt x="1825846" y="1102993"/>
                  <a:pt x="1815053" y="1092200"/>
                </a:cubicBezTo>
                <a:cubicBezTo>
                  <a:pt x="1800086" y="1077233"/>
                  <a:pt x="1791920" y="1056367"/>
                  <a:pt x="1776953" y="1041400"/>
                </a:cubicBezTo>
                <a:cubicBezTo>
                  <a:pt x="1677053" y="941500"/>
                  <a:pt x="1804781" y="1102734"/>
                  <a:pt x="1700753" y="977900"/>
                </a:cubicBezTo>
                <a:cubicBezTo>
                  <a:pt x="1681996" y="955392"/>
                  <a:pt x="1660913" y="914574"/>
                  <a:pt x="1649953" y="889000"/>
                </a:cubicBezTo>
                <a:cubicBezTo>
                  <a:pt x="1644680" y="876695"/>
                  <a:pt x="1641486" y="863600"/>
                  <a:pt x="1637253" y="850900"/>
                </a:cubicBezTo>
                <a:cubicBezTo>
                  <a:pt x="1633020" y="804333"/>
                  <a:pt x="1631166" y="757489"/>
                  <a:pt x="1624553" y="711200"/>
                </a:cubicBezTo>
                <a:cubicBezTo>
                  <a:pt x="1618169" y="666509"/>
                  <a:pt x="1606574" y="675243"/>
                  <a:pt x="1586453" y="635000"/>
                </a:cubicBezTo>
                <a:cubicBezTo>
                  <a:pt x="1580466" y="623026"/>
                  <a:pt x="1576657" y="609968"/>
                  <a:pt x="1573753" y="596900"/>
                </a:cubicBezTo>
                <a:cubicBezTo>
                  <a:pt x="1562136" y="544623"/>
                  <a:pt x="1562220" y="508047"/>
                  <a:pt x="1548353" y="457200"/>
                </a:cubicBezTo>
                <a:cubicBezTo>
                  <a:pt x="1541308" y="431369"/>
                  <a:pt x="1531420" y="406400"/>
                  <a:pt x="1522953" y="381000"/>
                </a:cubicBezTo>
                <a:cubicBezTo>
                  <a:pt x="1518720" y="368300"/>
                  <a:pt x="1517679" y="354039"/>
                  <a:pt x="1510253" y="342900"/>
                </a:cubicBezTo>
                <a:cubicBezTo>
                  <a:pt x="1490151" y="312747"/>
                  <a:pt x="1470382" y="281567"/>
                  <a:pt x="1446753" y="254000"/>
                </a:cubicBezTo>
                <a:cubicBezTo>
                  <a:pt x="1435064" y="240363"/>
                  <a:pt x="1420151" y="229698"/>
                  <a:pt x="1408653" y="215900"/>
                </a:cubicBezTo>
                <a:cubicBezTo>
                  <a:pt x="1379368" y="180758"/>
                  <a:pt x="1386894" y="167527"/>
                  <a:pt x="1345153" y="139700"/>
                </a:cubicBezTo>
                <a:cubicBezTo>
                  <a:pt x="1334221" y="132412"/>
                  <a:pt x="1263027" y="115994"/>
                  <a:pt x="1256253" y="114300"/>
                </a:cubicBezTo>
                <a:cubicBezTo>
                  <a:pt x="1128924" y="29414"/>
                  <a:pt x="1241038" y="94599"/>
                  <a:pt x="900653" y="76200"/>
                </a:cubicBezTo>
                <a:cubicBezTo>
                  <a:pt x="821409" y="71917"/>
                  <a:pt x="727083" y="62290"/>
                  <a:pt x="646653" y="50800"/>
                </a:cubicBezTo>
                <a:cubicBezTo>
                  <a:pt x="528475" y="33917"/>
                  <a:pt x="612218" y="45235"/>
                  <a:pt x="519653" y="25400"/>
                </a:cubicBezTo>
                <a:cubicBezTo>
                  <a:pt x="477440" y="16354"/>
                  <a:pt x="392653" y="0"/>
                  <a:pt x="392653" y="0"/>
                </a:cubicBezTo>
                <a:cubicBezTo>
                  <a:pt x="358786" y="12700"/>
                  <a:pt x="323404" y="21924"/>
                  <a:pt x="291053" y="38100"/>
                </a:cubicBezTo>
                <a:cubicBezTo>
                  <a:pt x="272121" y="47566"/>
                  <a:pt x="257477" y="63897"/>
                  <a:pt x="240253" y="76200"/>
                </a:cubicBezTo>
                <a:cubicBezTo>
                  <a:pt x="227833" y="85072"/>
                  <a:pt x="214853" y="93133"/>
                  <a:pt x="202153" y="101600"/>
                </a:cubicBezTo>
                <a:cubicBezTo>
                  <a:pt x="193686" y="114300"/>
                  <a:pt x="185625" y="127280"/>
                  <a:pt x="176753" y="139700"/>
                </a:cubicBezTo>
                <a:cubicBezTo>
                  <a:pt x="164450" y="156924"/>
                  <a:pt x="148119" y="171568"/>
                  <a:pt x="138653" y="190500"/>
                </a:cubicBezTo>
                <a:cubicBezTo>
                  <a:pt x="116202" y="235401"/>
                  <a:pt x="114226" y="271925"/>
                  <a:pt x="100553" y="317500"/>
                </a:cubicBezTo>
                <a:cubicBezTo>
                  <a:pt x="87850" y="359844"/>
                  <a:pt x="69771" y="400592"/>
                  <a:pt x="62453" y="444500"/>
                </a:cubicBezTo>
                <a:cubicBezTo>
                  <a:pt x="38519" y="588104"/>
                  <a:pt x="64301" y="502456"/>
                  <a:pt x="37053" y="584200"/>
                </a:cubicBezTo>
                <a:cubicBezTo>
                  <a:pt x="-22289" y="999597"/>
                  <a:pt x="2239" y="761056"/>
                  <a:pt x="24353" y="1524000"/>
                </a:cubicBezTo>
                <a:cubicBezTo>
                  <a:pt x="24863" y="1541588"/>
                  <a:pt x="43732" y="1699102"/>
                  <a:pt x="49753" y="1727200"/>
                </a:cubicBezTo>
                <a:cubicBezTo>
                  <a:pt x="56211" y="1757335"/>
                  <a:pt x="68695" y="1785965"/>
                  <a:pt x="75153" y="1816100"/>
                </a:cubicBezTo>
                <a:cubicBezTo>
                  <a:pt x="81425" y="1845370"/>
                  <a:pt x="80593" y="1875960"/>
                  <a:pt x="87853" y="1905000"/>
                </a:cubicBezTo>
                <a:cubicBezTo>
                  <a:pt x="93382" y="1927117"/>
                  <a:pt x="106044" y="1946873"/>
                  <a:pt x="113253" y="1968500"/>
                </a:cubicBezTo>
                <a:cubicBezTo>
                  <a:pt x="122999" y="1997738"/>
                  <a:pt x="129590" y="2027944"/>
                  <a:pt x="138653" y="2057400"/>
                </a:cubicBezTo>
                <a:cubicBezTo>
                  <a:pt x="143680" y="2073738"/>
                  <a:pt x="177595" y="2178127"/>
                  <a:pt x="189453" y="2197100"/>
                </a:cubicBezTo>
                <a:cubicBezTo>
                  <a:pt x="198972" y="2212330"/>
                  <a:pt x="215864" y="2221563"/>
                  <a:pt x="227553" y="2235200"/>
                </a:cubicBezTo>
                <a:cubicBezTo>
                  <a:pt x="241328" y="2251271"/>
                  <a:pt x="251591" y="2270180"/>
                  <a:pt x="265653" y="2286000"/>
                </a:cubicBezTo>
                <a:cubicBezTo>
                  <a:pt x="285540" y="2308373"/>
                  <a:pt x="312194" y="2324833"/>
                  <a:pt x="329153" y="2349500"/>
                </a:cubicBezTo>
                <a:cubicBezTo>
                  <a:pt x="359204" y="2393210"/>
                  <a:pt x="369375" y="2450223"/>
                  <a:pt x="405353" y="2489200"/>
                </a:cubicBezTo>
                <a:cubicBezTo>
                  <a:pt x="423513" y="2508874"/>
                  <a:pt x="456391" y="2505450"/>
                  <a:pt x="481553" y="2514600"/>
                </a:cubicBezTo>
                <a:cubicBezTo>
                  <a:pt x="502978" y="2522391"/>
                  <a:pt x="525125" y="2528929"/>
                  <a:pt x="545053" y="2540000"/>
                </a:cubicBezTo>
                <a:cubicBezTo>
                  <a:pt x="563556" y="2550279"/>
                  <a:pt x="578241" y="2566359"/>
                  <a:pt x="595853" y="2578100"/>
                </a:cubicBezTo>
                <a:cubicBezTo>
                  <a:pt x="647943" y="2612827"/>
                  <a:pt x="664953" y="2613620"/>
                  <a:pt x="710153" y="2654300"/>
                </a:cubicBezTo>
                <a:cubicBezTo>
                  <a:pt x="736853" y="2678330"/>
                  <a:pt x="754224" y="2714436"/>
                  <a:pt x="786353" y="2730500"/>
                </a:cubicBezTo>
                <a:lnTo>
                  <a:pt x="862553" y="2768600"/>
                </a:lnTo>
                <a:cubicBezTo>
                  <a:pt x="921400" y="2856871"/>
                  <a:pt x="851216" y="2745925"/>
                  <a:pt x="913353" y="2870200"/>
                </a:cubicBezTo>
                <a:cubicBezTo>
                  <a:pt x="962592" y="2968677"/>
                  <a:pt x="919531" y="2850635"/>
                  <a:pt x="951453" y="2946400"/>
                </a:cubicBezTo>
                <a:cubicBezTo>
                  <a:pt x="959905" y="3022464"/>
                  <a:pt x="945252" y="3050068"/>
                  <a:pt x="989553" y="3098800"/>
                </a:cubicBezTo>
                <a:cubicBezTo>
                  <a:pt x="1021770" y="3134239"/>
                  <a:pt x="1057286" y="3166533"/>
                  <a:pt x="1091153" y="3200400"/>
                </a:cubicBezTo>
                <a:lnTo>
                  <a:pt x="1129253" y="3238500"/>
                </a:lnTo>
                <a:cubicBezTo>
                  <a:pt x="1133486" y="3251200"/>
                  <a:pt x="1134172" y="3265707"/>
                  <a:pt x="1141953" y="3276600"/>
                </a:cubicBezTo>
                <a:cubicBezTo>
                  <a:pt x="1177612" y="3326523"/>
                  <a:pt x="1193887" y="3327967"/>
                  <a:pt x="1243553" y="3352800"/>
                </a:cubicBezTo>
                <a:cubicBezTo>
                  <a:pt x="1262905" y="3381829"/>
                  <a:pt x="1270767" y="3404205"/>
                  <a:pt x="1307053" y="3416300"/>
                </a:cubicBezTo>
                <a:cubicBezTo>
                  <a:pt x="1377012" y="3439620"/>
                  <a:pt x="1392773" y="3414392"/>
                  <a:pt x="1459453" y="3454400"/>
                </a:cubicBezTo>
                <a:cubicBezTo>
                  <a:pt x="1480620" y="3467100"/>
                  <a:pt x="1502189" y="3479152"/>
                  <a:pt x="1522953" y="3492500"/>
                </a:cubicBezTo>
                <a:cubicBezTo>
                  <a:pt x="1561471" y="3517262"/>
                  <a:pt x="1599153" y="3543300"/>
                  <a:pt x="1637253" y="3568700"/>
                </a:cubicBezTo>
                <a:cubicBezTo>
                  <a:pt x="1649953" y="3577167"/>
                  <a:pt x="1660873" y="3589273"/>
                  <a:pt x="1675353" y="3594100"/>
                </a:cubicBezTo>
                <a:lnTo>
                  <a:pt x="1713453" y="3606800"/>
                </a:lnTo>
                <a:cubicBezTo>
                  <a:pt x="1721920" y="3594100"/>
                  <a:pt x="1728060" y="3579493"/>
                  <a:pt x="1738853" y="3568700"/>
                </a:cubicBezTo>
                <a:cubicBezTo>
                  <a:pt x="1780475" y="3527078"/>
                  <a:pt x="1776953" y="3562411"/>
                  <a:pt x="1776953" y="3530600"/>
                </a:cubicBezTo>
                <a:lnTo>
                  <a:pt x="1776953" y="35306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54550" y="2492896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11960" y="2780928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S</a:t>
            </a:r>
          </a:p>
        </p:txBody>
      </p:sp>
      <p:sp>
        <p:nvSpPr>
          <p:cNvPr id="31" name="Freeform 30"/>
          <p:cNvSpPr/>
          <p:nvPr/>
        </p:nvSpPr>
        <p:spPr>
          <a:xfrm>
            <a:off x="2235200" y="2755900"/>
            <a:ext cx="2260600" cy="3213100"/>
          </a:xfrm>
          <a:custGeom>
            <a:avLst/>
            <a:gdLst>
              <a:gd name="connsiteX0" fmla="*/ 1219200 w 2260600"/>
              <a:gd name="connsiteY0" fmla="*/ 139700 h 3213100"/>
              <a:gd name="connsiteX1" fmla="*/ 1219200 w 2260600"/>
              <a:gd name="connsiteY1" fmla="*/ 139700 h 3213100"/>
              <a:gd name="connsiteX2" fmla="*/ 939800 w 2260600"/>
              <a:gd name="connsiteY2" fmla="*/ 114300 h 3213100"/>
              <a:gd name="connsiteX3" fmla="*/ 889000 w 2260600"/>
              <a:gd name="connsiteY3" fmla="*/ 88900 h 3213100"/>
              <a:gd name="connsiteX4" fmla="*/ 774700 w 2260600"/>
              <a:gd name="connsiteY4" fmla="*/ 50800 h 3213100"/>
              <a:gd name="connsiteX5" fmla="*/ 698500 w 2260600"/>
              <a:gd name="connsiteY5" fmla="*/ 12700 h 3213100"/>
              <a:gd name="connsiteX6" fmla="*/ 609600 w 2260600"/>
              <a:gd name="connsiteY6" fmla="*/ 0 h 3213100"/>
              <a:gd name="connsiteX7" fmla="*/ 355600 w 2260600"/>
              <a:gd name="connsiteY7" fmla="*/ 12700 h 3213100"/>
              <a:gd name="connsiteX8" fmla="*/ 241300 w 2260600"/>
              <a:gd name="connsiteY8" fmla="*/ 63500 h 3213100"/>
              <a:gd name="connsiteX9" fmla="*/ 165100 w 2260600"/>
              <a:gd name="connsiteY9" fmla="*/ 139700 h 3213100"/>
              <a:gd name="connsiteX10" fmla="*/ 114300 w 2260600"/>
              <a:gd name="connsiteY10" fmla="*/ 215900 h 3213100"/>
              <a:gd name="connsiteX11" fmla="*/ 88900 w 2260600"/>
              <a:gd name="connsiteY11" fmla="*/ 254000 h 3213100"/>
              <a:gd name="connsiteX12" fmla="*/ 38100 w 2260600"/>
              <a:gd name="connsiteY12" fmla="*/ 393700 h 3213100"/>
              <a:gd name="connsiteX13" fmla="*/ 25400 w 2260600"/>
              <a:gd name="connsiteY13" fmla="*/ 444500 h 3213100"/>
              <a:gd name="connsiteX14" fmla="*/ 0 w 2260600"/>
              <a:gd name="connsiteY14" fmla="*/ 520700 h 3213100"/>
              <a:gd name="connsiteX15" fmla="*/ 12700 w 2260600"/>
              <a:gd name="connsiteY15" fmla="*/ 762000 h 3213100"/>
              <a:gd name="connsiteX16" fmla="*/ 25400 w 2260600"/>
              <a:gd name="connsiteY16" fmla="*/ 800100 h 3213100"/>
              <a:gd name="connsiteX17" fmla="*/ 76200 w 2260600"/>
              <a:gd name="connsiteY17" fmla="*/ 825500 h 3213100"/>
              <a:gd name="connsiteX18" fmla="*/ 114300 w 2260600"/>
              <a:gd name="connsiteY18" fmla="*/ 850900 h 3213100"/>
              <a:gd name="connsiteX19" fmla="*/ 279400 w 2260600"/>
              <a:gd name="connsiteY19" fmla="*/ 889000 h 3213100"/>
              <a:gd name="connsiteX20" fmla="*/ 406400 w 2260600"/>
              <a:gd name="connsiteY20" fmla="*/ 927100 h 3213100"/>
              <a:gd name="connsiteX21" fmla="*/ 546100 w 2260600"/>
              <a:gd name="connsiteY21" fmla="*/ 952500 h 3213100"/>
              <a:gd name="connsiteX22" fmla="*/ 584200 w 2260600"/>
              <a:gd name="connsiteY22" fmla="*/ 977900 h 3213100"/>
              <a:gd name="connsiteX23" fmla="*/ 762000 w 2260600"/>
              <a:gd name="connsiteY23" fmla="*/ 1003300 h 3213100"/>
              <a:gd name="connsiteX24" fmla="*/ 889000 w 2260600"/>
              <a:gd name="connsiteY24" fmla="*/ 1041400 h 3213100"/>
              <a:gd name="connsiteX25" fmla="*/ 927100 w 2260600"/>
              <a:gd name="connsiteY25" fmla="*/ 1054100 h 3213100"/>
              <a:gd name="connsiteX26" fmla="*/ 965200 w 2260600"/>
              <a:gd name="connsiteY26" fmla="*/ 1066800 h 3213100"/>
              <a:gd name="connsiteX27" fmla="*/ 1003300 w 2260600"/>
              <a:gd name="connsiteY27" fmla="*/ 1092200 h 3213100"/>
              <a:gd name="connsiteX28" fmla="*/ 1079500 w 2260600"/>
              <a:gd name="connsiteY28" fmla="*/ 1117600 h 3213100"/>
              <a:gd name="connsiteX29" fmla="*/ 1143000 w 2260600"/>
              <a:gd name="connsiteY29" fmla="*/ 1193800 h 3213100"/>
              <a:gd name="connsiteX30" fmla="*/ 1181100 w 2260600"/>
              <a:gd name="connsiteY30" fmla="*/ 1257300 h 3213100"/>
              <a:gd name="connsiteX31" fmla="*/ 1244600 w 2260600"/>
              <a:gd name="connsiteY31" fmla="*/ 1333500 h 3213100"/>
              <a:gd name="connsiteX32" fmla="*/ 1257300 w 2260600"/>
              <a:gd name="connsiteY32" fmla="*/ 1371600 h 3213100"/>
              <a:gd name="connsiteX33" fmla="*/ 1308100 w 2260600"/>
              <a:gd name="connsiteY33" fmla="*/ 1485900 h 3213100"/>
              <a:gd name="connsiteX34" fmla="*/ 1320800 w 2260600"/>
              <a:gd name="connsiteY34" fmla="*/ 1524000 h 3213100"/>
              <a:gd name="connsiteX35" fmla="*/ 1333500 w 2260600"/>
              <a:gd name="connsiteY35" fmla="*/ 1689100 h 3213100"/>
              <a:gd name="connsiteX36" fmla="*/ 1358900 w 2260600"/>
              <a:gd name="connsiteY36" fmla="*/ 1778000 h 3213100"/>
              <a:gd name="connsiteX37" fmla="*/ 1371600 w 2260600"/>
              <a:gd name="connsiteY37" fmla="*/ 1828800 h 3213100"/>
              <a:gd name="connsiteX38" fmla="*/ 1384300 w 2260600"/>
              <a:gd name="connsiteY38" fmla="*/ 1892300 h 3213100"/>
              <a:gd name="connsiteX39" fmla="*/ 1409700 w 2260600"/>
              <a:gd name="connsiteY39" fmla="*/ 1943100 h 3213100"/>
              <a:gd name="connsiteX40" fmla="*/ 1371600 w 2260600"/>
              <a:gd name="connsiteY40" fmla="*/ 2222500 h 3213100"/>
              <a:gd name="connsiteX41" fmla="*/ 1358900 w 2260600"/>
              <a:gd name="connsiteY41" fmla="*/ 2260600 h 3213100"/>
              <a:gd name="connsiteX42" fmla="*/ 1333500 w 2260600"/>
              <a:gd name="connsiteY42" fmla="*/ 2349500 h 3213100"/>
              <a:gd name="connsiteX43" fmla="*/ 1308100 w 2260600"/>
              <a:gd name="connsiteY43" fmla="*/ 2387600 h 3213100"/>
              <a:gd name="connsiteX44" fmla="*/ 1282700 w 2260600"/>
              <a:gd name="connsiteY44" fmla="*/ 2489200 h 3213100"/>
              <a:gd name="connsiteX45" fmla="*/ 1257300 w 2260600"/>
              <a:gd name="connsiteY45" fmla="*/ 2540000 h 3213100"/>
              <a:gd name="connsiteX46" fmla="*/ 1219200 w 2260600"/>
              <a:gd name="connsiteY46" fmla="*/ 2616200 h 3213100"/>
              <a:gd name="connsiteX47" fmla="*/ 1206500 w 2260600"/>
              <a:gd name="connsiteY47" fmla="*/ 2679700 h 3213100"/>
              <a:gd name="connsiteX48" fmla="*/ 1193800 w 2260600"/>
              <a:gd name="connsiteY48" fmla="*/ 2717800 h 3213100"/>
              <a:gd name="connsiteX49" fmla="*/ 1181100 w 2260600"/>
              <a:gd name="connsiteY49" fmla="*/ 2806700 h 3213100"/>
              <a:gd name="connsiteX50" fmla="*/ 1193800 w 2260600"/>
              <a:gd name="connsiteY50" fmla="*/ 2959100 h 3213100"/>
              <a:gd name="connsiteX51" fmla="*/ 1219200 w 2260600"/>
              <a:gd name="connsiteY51" fmla="*/ 2997200 h 3213100"/>
              <a:gd name="connsiteX52" fmla="*/ 1282700 w 2260600"/>
              <a:gd name="connsiteY52" fmla="*/ 3098800 h 3213100"/>
              <a:gd name="connsiteX53" fmla="*/ 1371600 w 2260600"/>
              <a:gd name="connsiteY53" fmla="*/ 3187700 h 3213100"/>
              <a:gd name="connsiteX54" fmla="*/ 1447800 w 2260600"/>
              <a:gd name="connsiteY54" fmla="*/ 3213100 h 3213100"/>
              <a:gd name="connsiteX55" fmla="*/ 1727200 w 2260600"/>
              <a:gd name="connsiteY55" fmla="*/ 3200400 h 3213100"/>
              <a:gd name="connsiteX56" fmla="*/ 1803400 w 2260600"/>
              <a:gd name="connsiteY56" fmla="*/ 3136900 h 3213100"/>
              <a:gd name="connsiteX57" fmla="*/ 1917700 w 2260600"/>
              <a:gd name="connsiteY57" fmla="*/ 3035300 h 3213100"/>
              <a:gd name="connsiteX58" fmla="*/ 1981200 w 2260600"/>
              <a:gd name="connsiteY58" fmla="*/ 2946400 h 3213100"/>
              <a:gd name="connsiteX59" fmla="*/ 2070100 w 2260600"/>
              <a:gd name="connsiteY59" fmla="*/ 2832100 h 3213100"/>
              <a:gd name="connsiteX60" fmla="*/ 2082800 w 2260600"/>
              <a:gd name="connsiteY60" fmla="*/ 2794000 h 3213100"/>
              <a:gd name="connsiteX61" fmla="*/ 2120900 w 2260600"/>
              <a:gd name="connsiteY61" fmla="*/ 2717800 h 3213100"/>
              <a:gd name="connsiteX62" fmla="*/ 2133600 w 2260600"/>
              <a:gd name="connsiteY62" fmla="*/ 2654300 h 3213100"/>
              <a:gd name="connsiteX63" fmla="*/ 2159000 w 2260600"/>
              <a:gd name="connsiteY63" fmla="*/ 2590800 h 3213100"/>
              <a:gd name="connsiteX64" fmla="*/ 2209800 w 2260600"/>
              <a:gd name="connsiteY64" fmla="*/ 2463800 h 3213100"/>
              <a:gd name="connsiteX65" fmla="*/ 2222500 w 2260600"/>
              <a:gd name="connsiteY65" fmla="*/ 2374900 h 3213100"/>
              <a:gd name="connsiteX66" fmla="*/ 2235200 w 2260600"/>
              <a:gd name="connsiteY66" fmla="*/ 2324100 h 3213100"/>
              <a:gd name="connsiteX67" fmla="*/ 2247900 w 2260600"/>
              <a:gd name="connsiteY67" fmla="*/ 2146300 h 3213100"/>
              <a:gd name="connsiteX68" fmla="*/ 2260600 w 2260600"/>
              <a:gd name="connsiteY68" fmla="*/ 2006600 h 3213100"/>
              <a:gd name="connsiteX69" fmla="*/ 2235200 w 2260600"/>
              <a:gd name="connsiteY69" fmla="*/ 1003300 h 3213100"/>
              <a:gd name="connsiteX70" fmla="*/ 2209800 w 2260600"/>
              <a:gd name="connsiteY70" fmla="*/ 876300 h 3213100"/>
              <a:gd name="connsiteX71" fmla="*/ 2197100 w 2260600"/>
              <a:gd name="connsiteY71" fmla="*/ 800100 h 3213100"/>
              <a:gd name="connsiteX72" fmla="*/ 2171700 w 2260600"/>
              <a:gd name="connsiteY72" fmla="*/ 736600 h 3213100"/>
              <a:gd name="connsiteX73" fmla="*/ 2133600 w 2260600"/>
              <a:gd name="connsiteY73" fmla="*/ 622300 h 3213100"/>
              <a:gd name="connsiteX74" fmla="*/ 2108200 w 2260600"/>
              <a:gd name="connsiteY74" fmla="*/ 584200 h 3213100"/>
              <a:gd name="connsiteX75" fmla="*/ 2044700 w 2260600"/>
              <a:gd name="connsiteY75" fmla="*/ 482600 h 3213100"/>
              <a:gd name="connsiteX76" fmla="*/ 2032000 w 2260600"/>
              <a:gd name="connsiteY76" fmla="*/ 444500 h 3213100"/>
              <a:gd name="connsiteX77" fmla="*/ 1943100 w 2260600"/>
              <a:gd name="connsiteY77" fmla="*/ 381000 h 3213100"/>
              <a:gd name="connsiteX78" fmla="*/ 1892300 w 2260600"/>
              <a:gd name="connsiteY78" fmla="*/ 368300 h 3213100"/>
              <a:gd name="connsiteX79" fmla="*/ 1854200 w 2260600"/>
              <a:gd name="connsiteY79" fmla="*/ 330200 h 3213100"/>
              <a:gd name="connsiteX80" fmla="*/ 1816100 w 2260600"/>
              <a:gd name="connsiteY80" fmla="*/ 317500 h 3213100"/>
              <a:gd name="connsiteX81" fmla="*/ 1701800 w 2260600"/>
              <a:gd name="connsiteY81" fmla="*/ 292100 h 3213100"/>
              <a:gd name="connsiteX82" fmla="*/ 1651000 w 2260600"/>
              <a:gd name="connsiteY82" fmla="*/ 279400 h 3213100"/>
              <a:gd name="connsiteX83" fmla="*/ 1600200 w 2260600"/>
              <a:gd name="connsiteY83" fmla="*/ 254000 h 3213100"/>
              <a:gd name="connsiteX84" fmla="*/ 1511300 w 2260600"/>
              <a:gd name="connsiteY84" fmla="*/ 228600 h 3213100"/>
              <a:gd name="connsiteX85" fmla="*/ 1422400 w 2260600"/>
              <a:gd name="connsiteY85" fmla="*/ 190500 h 3213100"/>
              <a:gd name="connsiteX86" fmla="*/ 1371600 w 2260600"/>
              <a:gd name="connsiteY86" fmla="*/ 177800 h 3213100"/>
              <a:gd name="connsiteX87" fmla="*/ 1270000 w 2260600"/>
              <a:gd name="connsiteY87" fmla="*/ 152400 h 3213100"/>
              <a:gd name="connsiteX88" fmla="*/ 1143000 w 2260600"/>
              <a:gd name="connsiteY88" fmla="*/ 139700 h 3213100"/>
              <a:gd name="connsiteX89" fmla="*/ 1143000 w 2260600"/>
              <a:gd name="connsiteY89" fmla="*/ 139700 h 3213100"/>
              <a:gd name="connsiteX90" fmla="*/ 1079500 w 2260600"/>
              <a:gd name="connsiteY90" fmla="*/ 127000 h 321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260600" h="3213100">
                <a:moveTo>
                  <a:pt x="1219200" y="139700"/>
                </a:moveTo>
                <a:lnTo>
                  <a:pt x="1219200" y="139700"/>
                </a:lnTo>
                <a:cubicBezTo>
                  <a:pt x="1126067" y="131233"/>
                  <a:pt x="1032230" y="128520"/>
                  <a:pt x="939800" y="114300"/>
                </a:cubicBezTo>
                <a:cubicBezTo>
                  <a:pt x="921088" y="111421"/>
                  <a:pt x="906670" y="95696"/>
                  <a:pt x="889000" y="88900"/>
                </a:cubicBezTo>
                <a:cubicBezTo>
                  <a:pt x="851516" y="74483"/>
                  <a:pt x="808116" y="73077"/>
                  <a:pt x="774700" y="50800"/>
                </a:cubicBezTo>
                <a:cubicBezTo>
                  <a:pt x="742590" y="29393"/>
                  <a:pt x="736057" y="20211"/>
                  <a:pt x="698500" y="12700"/>
                </a:cubicBezTo>
                <a:cubicBezTo>
                  <a:pt x="669147" y="6829"/>
                  <a:pt x="639233" y="4233"/>
                  <a:pt x="609600" y="0"/>
                </a:cubicBezTo>
                <a:cubicBezTo>
                  <a:pt x="524933" y="4233"/>
                  <a:pt x="439814" y="2983"/>
                  <a:pt x="355600" y="12700"/>
                </a:cubicBezTo>
                <a:cubicBezTo>
                  <a:pt x="327169" y="15981"/>
                  <a:pt x="266190" y="38610"/>
                  <a:pt x="241300" y="63500"/>
                </a:cubicBezTo>
                <a:cubicBezTo>
                  <a:pt x="146784" y="158016"/>
                  <a:pt x="254890" y="79840"/>
                  <a:pt x="165100" y="139700"/>
                </a:cubicBezTo>
                <a:lnTo>
                  <a:pt x="114300" y="215900"/>
                </a:lnTo>
                <a:lnTo>
                  <a:pt x="88900" y="254000"/>
                </a:lnTo>
                <a:cubicBezTo>
                  <a:pt x="59798" y="370408"/>
                  <a:pt x="82864" y="326554"/>
                  <a:pt x="38100" y="393700"/>
                </a:cubicBezTo>
                <a:cubicBezTo>
                  <a:pt x="33867" y="410633"/>
                  <a:pt x="30416" y="427782"/>
                  <a:pt x="25400" y="444500"/>
                </a:cubicBezTo>
                <a:cubicBezTo>
                  <a:pt x="17707" y="470145"/>
                  <a:pt x="0" y="520700"/>
                  <a:pt x="0" y="520700"/>
                </a:cubicBezTo>
                <a:cubicBezTo>
                  <a:pt x="4233" y="601133"/>
                  <a:pt x="5408" y="681786"/>
                  <a:pt x="12700" y="762000"/>
                </a:cubicBezTo>
                <a:cubicBezTo>
                  <a:pt x="13912" y="775332"/>
                  <a:pt x="15934" y="790634"/>
                  <a:pt x="25400" y="800100"/>
                </a:cubicBezTo>
                <a:cubicBezTo>
                  <a:pt x="38787" y="813487"/>
                  <a:pt x="59762" y="816107"/>
                  <a:pt x="76200" y="825500"/>
                </a:cubicBezTo>
                <a:cubicBezTo>
                  <a:pt x="89452" y="833073"/>
                  <a:pt x="100352" y="844701"/>
                  <a:pt x="114300" y="850900"/>
                </a:cubicBezTo>
                <a:cubicBezTo>
                  <a:pt x="180362" y="880261"/>
                  <a:pt x="207080" y="878669"/>
                  <a:pt x="279400" y="889000"/>
                </a:cubicBezTo>
                <a:cubicBezTo>
                  <a:pt x="319164" y="902255"/>
                  <a:pt x="364174" y="919423"/>
                  <a:pt x="406400" y="927100"/>
                </a:cubicBezTo>
                <a:cubicBezTo>
                  <a:pt x="573253" y="957437"/>
                  <a:pt x="430881" y="923695"/>
                  <a:pt x="546100" y="952500"/>
                </a:cubicBezTo>
                <a:cubicBezTo>
                  <a:pt x="558800" y="960967"/>
                  <a:pt x="570548" y="971074"/>
                  <a:pt x="584200" y="977900"/>
                </a:cubicBezTo>
                <a:cubicBezTo>
                  <a:pt x="633065" y="1002332"/>
                  <a:pt x="726308" y="1000055"/>
                  <a:pt x="762000" y="1003300"/>
                </a:cubicBezTo>
                <a:cubicBezTo>
                  <a:pt x="838775" y="1022494"/>
                  <a:pt x="796241" y="1010480"/>
                  <a:pt x="889000" y="1041400"/>
                </a:cubicBezTo>
                <a:lnTo>
                  <a:pt x="927100" y="1054100"/>
                </a:lnTo>
                <a:cubicBezTo>
                  <a:pt x="939800" y="1058333"/>
                  <a:pt x="954061" y="1059374"/>
                  <a:pt x="965200" y="1066800"/>
                </a:cubicBezTo>
                <a:cubicBezTo>
                  <a:pt x="977900" y="1075267"/>
                  <a:pt x="989352" y="1086001"/>
                  <a:pt x="1003300" y="1092200"/>
                </a:cubicBezTo>
                <a:cubicBezTo>
                  <a:pt x="1027766" y="1103074"/>
                  <a:pt x="1079500" y="1117600"/>
                  <a:pt x="1079500" y="1117600"/>
                </a:cubicBezTo>
                <a:cubicBezTo>
                  <a:pt x="1151803" y="1262207"/>
                  <a:pt x="1056836" y="1093275"/>
                  <a:pt x="1143000" y="1193800"/>
                </a:cubicBezTo>
                <a:cubicBezTo>
                  <a:pt x="1159064" y="1212542"/>
                  <a:pt x="1166289" y="1237553"/>
                  <a:pt x="1181100" y="1257300"/>
                </a:cubicBezTo>
                <a:cubicBezTo>
                  <a:pt x="1223231" y="1313475"/>
                  <a:pt x="1214984" y="1274268"/>
                  <a:pt x="1244600" y="1333500"/>
                </a:cubicBezTo>
                <a:cubicBezTo>
                  <a:pt x="1250587" y="1345474"/>
                  <a:pt x="1251313" y="1359626"/>
                  <a:pt x="1257300" y="1371600"/>
                </a:cubicBezTo>
                <a:cubicBezTo>
                  <a:pt x="1317677" y="1492355"/>
                  <a:pt x="1242570" y="1289311"/>
                  <a:pt x="1308100" y="1485900"/>
                </a:cubicBezTo>
                <a:lnTo>
                  <a:pt x="1320800" y="1524000"/>
                </a:lnTo>
                <a:cubicBezTo>
                  <a:pt x="1325033" y="1579033"/>
                  <a:pt x="1327051" y="1634282"/>
                  <a:pt x="1333500" y="1689100"/>
                </a:cubicBezTo>
                <a:cubicBezTo>
                  <a:pt x="1337470" y="1722847"/>
                  <a:pt x="1349866" y="1746381"/>
                  <a:pt x="1358900" y="1778000"/>
                </a:cubicBezTo>
                <a:cubicBezTo>
                  <a:pt x="1363695" y="1794783"/>
                  <a:pt x="1367814" y="1811761"/>
                  <a:pt x="1371600" y="1828800"/>
                </a:cubicBezTo>
                <a:cubicBezTo>
                  <a:pt x="1376283" y="1849872"/>
                  <a:pt x="1377474" y="1871822"/>
                  <a:pt x="1384300" y="1892300"/>
                </a:cubicBezTo>
                <a:cubicBezTo>
                  <a:pt x="1390287" y="1910261"/>
                  <a:pt x="1401233" y="1926167"/>
                  <a:pt x="1409700" y="1943100"/>
                </a:cubicBezTo>
                <a:cubicBezTo>
                  <a:pt x="1408283" y="1954433"/>
                  <a:pt x="1385270" y="2160986"/>
                  <a:pt x="1371600" y="2222500"/>
                </a:cubicBezTo>
                <a:cubicBezTo>
                  <a:pt x="1368696" y="2235568"/>
                  <a:pt x="1362578" y="2247728"/>
                  <a:pt x="1358900" y="2260600"/>
                </a:cubicBezTo>
                <a:cubicBezTo>
                  <a:pt x="1353475" y="2279589"/>
                  <a:pt x="1343650" y="2329200"/>
                  <a:pt x="1333500" y="2349500"/>
                </a:cubicBezTo>
                <a:cubicBezTo>
                  <a:pt x="1326674" y="2363152"/>
                  <a:pt x="1314926" y="2373948"/>
                  <a:pt x="1308100" y="2387600"/>
                </a:cubicBezTo>
                <a:cubicBezTo>
                  <a:pt x="1289091" y="2425618"/>
                  <a:pt x="1297191" y="2445726"/>
                  <a:pt x="1282700" y="2489200"/>
                </a:cubicBezTo>
                <a:cubicBezTo>
                  <a:pt x="1276713" y="2507161"/>
                  <a:pt x="1264758" y="2522599"/>
                  <a:pt x="1257300" y="2540000"/>
                </a:cubicBezTo>
                <a:cubicBezTo>
                  <a:pt x="1225752" y="2613612"/>
                  <a:pt x="1268013" y="2542981"/>
                  <a:pt x="1219200" y="2616200"/>
                </a:cubicBezTo>
                <a:cubicBezTo>
                  <a:pt x="1214967" y="2637367"/>
                  <a:pt x="1211735" y="2658759"/>
                  <a:pt x="1206500" y="2679700"/>
                </a:cubicBezTo>
                <a:cubicBezTo>
                  <a:pt x="1203253" y="2692687"/>
                  <a:pt x="1196425" y="2704673"/>
                  <a:pt x="1193800" y="2717800"/>
                </a:cubicBezTo>
                <a:cubicBezTo>
                  <a:pt x="1187929" y="2747153"/>
                  <a:pt x="1185333" y="2777067"/>
                  <a:pt x="1181100" y="2806700"/>
                </a:cubicBezTo>
                <a:cubicBezTo>
                  <a:pt x="1185333" y="2857500"/>
                  <a:pt x="1183803" y="2909114"/>
                  <a:pt x="1193800" y="2959100"/>
                </a:cubicBezTo>
                <a:cubicBezTo>
                  <a:pt x="1196793" y="2974067"/>
                  <a:pt x="1211110" y="2984257"/>
                  <a:pt x="1219200" y="2997200"/>
                </a:cubicBezTo>
                <a:cubicBezTo>
                  <a:pt x="1221130" y="3000288"/>
                  <a:pt x="1270829" y="3085610"/>
                  <a:pt x="1282700" y="3098800"/>
                </a:cubicBezTo>
                <a:cubicBezTo>
                  <a:pt x="1310735" y="3129950"/>
                  <a:pt x="1331843" y="3174448"/>
                  <a:pt x="1371600" y="3187700"/>
                </a:cubicBezTo>
                <a:lnTo>
                  <a:pt x="1447800" y="3213100"/>
                </a:lnTo>
                <a:cubicBezTo>
                  <a:pt x="1540933" y="3208867"/>
                  <a:pt x="1634635" y="3211508"/>
                  <a:pt x="1727200" y="3200400"/>
                </a:cubicBezTo>
                <a:cubicBezTo>
                  <a:pt x="1748716" y="3197818"/>
                  <a:pt x="1791606" y="3147220"/>
                  <a:pt x="1803400" y="3136900"/>
                </a:cubicBezTo>
                <a:cubicBezTo>
                  <a:pt x="1934920" y="3021820"/>
                  <a:pt x="1804161" y="3148839"/>
                  <a:pt x="1917700" y="3035300"/>
                </a:cubicBezTo>
                <a:cubicBezTo>
                  <a:pt x="1941342" y="2964375"/>
                  <a:pt x="1914907" y="3024746"/>
                  <a:pt x="1981200" y="2946400"/>
                </a:cubicBezTo>
                <a:cubicBezTo>
                  <a:pt x="2012378" y="2909553"/>
                  <a:pt x="2070100" y="2832100"/>
                  <a:pt x="2070100" y="2832100"/>
                </a:cubicBezTo>
                <a:cubicBezTo>
                  <a:pt x="2074333" y="2819400"/>
                  <a:pt x="2077363" y="2806233"/>
                  <a:pt x="2082800" y="2794000"/>
                </a:cubicBezTo>
                <a:cubicBezTo>
                  <a:pt x="2094334" y="2768050"/>
                  <a:pt x="2111195" y="2744488"/>
                  <a:pt x="2120900" y="2717800"/>
                </a:cubicBezTo>
                <a:cubicBezTo>
                  <a:pt x="2128277" y="2697514"/>
                  <a:pt x="2127397" y="2674975"/>
                  <a:pt x="2133600" y="2654300"/>
                </a:cubicBezTo>
                <a:cubicBezTo>
                  <a:pt x="2140151" y="2632464"/>
                  <a:pt x="2151791" y="2612427"/>
                  <a:pt x="2159000" y="2590800"/>
                </a:cubicBezTo>
                <a:cubicBezTo>
                  <a:pt x="2198175" y="2473275"/>
                  <a:pt x="2132026" y="2619349"/>
                  <a:pt x="2209800" y="2463800"/>
                </a:cubicBezTo>
                <a:cubicBezTo>
                  <a:pt x="2214033" y="2434167"/>
                  <a:pt x="2217145" y="2404351"/>
                  <a:pt x="2222500" y="2374900"/>
                </a:cubicBezTo>
                <a:cubicBezTo>
                  <a:pt x="2225622" y="2357727"/>
                  <a:pt x="2233272" y="2341448"/>
                  <a:pt x="2235200" y="2324100"/>
                </a:cubicBezTo>
                <a:cubicBezTo>
                  <a:pt x="2241762" y="2265046"/>
                  <a:pt x="2243162" y="2205528"/>
                  <a:pt x="2247900" y="2146300"/>
                </a:cubicBezTo>
                <a:cubicBezTo>
                  <a:pt x="2251629" y="2099690"/>
                  <a:pt x="2256367" y="2053167"/>
                  <a:pt x="2260600" y="2006600"/>
                </a:cubicBezTo>
                <a:cubicBezTo>
                  <a:pt x="2252133" y="1672167"/>
                  <a:pt x="2250220" y="1337503"/>
                  <a:pt x="2235200" y="1003300"/>
                </a:cubicBezTo>
                <a:cubicBezTo>
                  <a:pt x="2233262" y="960172"/>
                  <a:pt x="2217756" y="918732"/>
                  <a:pt x="2209800" y="876300"/>
                </a:cubicBezTo>
                <a:cubicBezTo>
                  <a:pt x="2205055" y="850991"/>
                  <a:pt x="2203875" y="824943"/>
                  <a:pt x="2197100" y="800100"/>
                </a:cubicBezTo>
                <a:cubicBezTo>
                  <a:pt x="2191102" y="778106"/>
                  <a:pt x="2178909" y="758227"/>
                  <a:pt x="2171700" y="736600"/>
                </a:cubicBezTo>
                <a:cubicBezTo>
                  <a:pt x="2147447" y="663841"/>
                  <a:pt x="2173350" y="701800"/>
                  <a:pt x="2133600" y="622300"/>
                </a:cubicBezTo>
                <a:cubicBezTo>
                  <a:pt x="2126774" y="608648"/>
                  <a:pt x="2115773" y="597452"/>
                  <a:pt x="2108200" y="584200"/>
                </a:cubicBezTo>
                <a:cubicBezTo>
                  <a:pt x="2052414" y="486575"/>
                  <a:pt x="2117548" y="579731"/>
                  <a:pt x="2044700" y="482600"/>
                </a:cubicBezTo>
                <a:cubicBezTo>
                  <a:pt x="2040467" y="469900"/>
                  <a:pt x="2040570" y="454784"/>
                  <a:pt x="2032000" y="444500"/>
                </a:cubicBezTo>
                <a:cubicBezTo>
                  <a:pt x="2029591" y="441609"/>
                  <a:pt x="1955111" y="386148"/>
                  <a:pt x="1943100" y="381000"/>
                </a:cubicBezTo>
                <a:cubicBezTo>
                  <a:pt x="1927057" y="374124"/>
                  <a:pt x="1909233" y="372533"/>
                  <a:pt x="1892300" y="368300"/>
                </a:cubicBezTo>
                <a:cubicBezTo>
                  <a:pt x="1879600" y="355600"/>
                  <a:pt x="1869144" y="340163"/>
                  <a:pt x="1854200" y="330200"/>
                </a:cubicBezTo>
                <a:cubicBezTo>
                  <a:pt x="1843061" y="322774"/>
                  <a:pt x="1828972" y="321178"/>
                  <a:pt x="1816100" y="317500"/>
                </a:cubicBezTo>
                <a:cubicBezTo>
                  <a:pt x="1761898" y="302014"/>
                  <a:pt x="1760725" y="305194"/>
                  <a:pt x="1701800" y="292100"/>
                </a:cubicBezTo>
                <a:cubicBezTo>
                  <a:pt x="1684761" y="288314"/>
                  <a:pt x="1667343" y="285529"/>
                  <a:pt x="1651000" y="279400"/>
                </a:cubicBezTo>
                <a:cubicBezTo>
                  <a:pt x="1633273" y="272753"/>
                  <a:pt x="1617601" y="261458"/>
                  <a:pt x="1600200" y="254000"/>
                </a:cubicBezTo>
                <a:cubicBezTo>
                  <a:pt x="1569750" y="240950"/>
                  <a:pt x="1543523" y="237807"/>
                  <a:pt x="1511300" y="228600"/>
                </a:cubicBezTo>
                <a:cubicBezTo>
                  <a:pt x="1422996" y="203370"/>
                  <a:pt x="1530773" y="231140"/>
                  <a:pt x="1422400" y="190500"/>
                </a:cubicBezTo>
                <a:cubicBezTo>
                  <a:pt x="1406057" y="184371"/>
                  <a:pt x="1388383" y="182595"/>
                  <a:pt x="1371600" y="177800"/>
                </a:cubicBezTo>
                <a:cubicBezTo>
                  <a:pt x="1315507" y="161773"/>
                  <a:pt x="1342620" y="162083"/>
                  <a:pt x="1270000" y="152400"/>
                </a:cubicBezTo>
                <a:cubicBezTo>
                  <a:pt x="1227829" y="146777"/>
                  <a:pt x="1143000" y="139700"/>
                  <a:pt x="1143000" y="139700"/>
                </a:cubicBezTo>
                <a:lnTo>
                  <a:pt x="1143000" y="139700"/>
                </a:lnTo>
                <a:lnTo>
                  <a:pt x="1079500" y="127000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610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4118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700808"/>
            <a:ext cx="7926052" cy="3170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connected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G = (V,E)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real-valued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w(e), an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(MST) is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T⊆</a:t>
            </a:r>
            <a:r>
              <a:rPr lang="en-US" sz="2200" dirty="0" smtClean="0">
                <a:latin typeface="Comic Sans MS"/>
                <a:cs typeface="Comic Sans MS"/>
              </a:rPr>
              <a:t>E such that T is a tree that connects all vertices of the graphs, and T has minimum total weight.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                                                        </a:t>
            </a:r>
            <a:r>
              <a:rPr lang="en-US" sz="2400" dirty="0" smtClean="0"/>
              <a:t>  </a:t>
            </a:r>
          </a:p>
          <a:p>
            <a:pPr marL="342900" indent="-3429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4148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3279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1987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1892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7727988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Such edge must exist since there should be an edge that connects this cut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215633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Such edge must exist since there should be an edge that connects this cut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d</a:t>
            </a:r>
            <a:r>
              <a:rPr lang="en-US" dirty="0" smtClean="0">
                <a:latin typeface="Comic Sans MS"/>
                <a:cs typeface="Comic Sans MS"/>
              </a:rPr>
              <a:t>efine a new MST T ‘ as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    T ‘ = T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– {f}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  <p:cxnSp>
        <p:nvCxnSpPr>
          <p:cNvPr id="29" name="Straight Connector 28"/>
          <p:cNvCxnSpPr>
            <a:stCxn id="10" idx="1"/>
            <a:endCxn id="6" idx="5"/>
          </p:cNvCxnSpPr>
          <p:nvPr/>
        </p:nvCxnSpPr>
        <p:spPr>
          <a:xfrm flipH="1" flipV="1">
            <a:off x="1876068" y="4981540"/>
            <a:ext cx="711344" cy="27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979712" y="5013176"/>
            <a:ext cx="3392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e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809600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Such edge must exist since there should be an edge that connects this cut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d</a:t>
            </a:r>
            <a:r>
              <a:rPr lang="en-US" dirty="0" smtClean="0">
                <a:latin typeface="Comic Sans MS"/>
                <a:cs typeface="Comic Sans MS"/>
              </a:rPr>
              <a:t>efine a new MST T ‘ as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    T ‘ = T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– {f}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ince e is the lightest edge that crosses (S,V-S) (from assumption),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w(e) ≤ w(f)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  <p:cxnSp>
        <p:nvCxnSpPr>
          <p:cNvPr id="29" name="Straight Connector 28"/>
          <p:cNvCxnSpPr>
            <a:stCxn id="10" idx="1"/>
            <a:endCxn id="6" idx="5"/>
          </p:cNvCxnSpPr>
          <p:nvPr/>
        </p:nvCxnSpPr>
        <p:spPr>
          <a:xfrm flipH="1" flipV="1">
            <a:off x="1876068" y="4981540"/>
            <a:ext cx="711344" cy="27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979712" y="5013176"/>
            <a:ext cx="3392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e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1543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Such edge must exist since there should be an edge that connects this cut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d</a:t>
            </a:r>
            <a:r>
              <a:rPr lang="en-US" dirty="0" smtClean="0">
                <a:latin typeface="Comic Sans MS"/>
                <a:cs typeface="Comic Sans MS"/>
              </a:rPr>
              <a:t>efine a new MST T ‘ as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    T ‘ = T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– {f}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ince e is the lightest edge that crosses (S,V-S) (from assumption),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w(e) ≤ w(f)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Thus, w(T ‘) = w(T) – w(f) + w(e) ≤ w(T)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  <p:cxnSp>
        <p:nvCxnSpPr>
          <p:cNvPr id="29" name="Straight Connector 28"/>
          <p:cNvCxnSpPr>
            <a:stCxn id="10" idx="1"/>
            <a:endCxn id="6" idx="5"/>
          </p:cNvCxnSpPr>
          <p:nvPr/>
        </p:nvCxnSpPr>
        <p:spPr>
          <a:xfrm flipH="1" flipV="1">
            <a:off x="1876068" y="4981540"/>
            <a:ext cx="711344" cy="27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979712" y="5013176"/>
            <a:ext cx="3392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e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46743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Greedy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Choice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Property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323528" y="1268760"/>
            <a:ext cx="864096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tr-TR" sz="2400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Theorem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some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 be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cut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respects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lightest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crosses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(S,V-S).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∪{e} is a subset of some minimum spanning tree.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r>
              <a:rPr lang="en-US" sz="2200" i="1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Proof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: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already subset of T, then proof is done. If not, we’ll construct a minimum spanning tree T ’ for which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is a subset of T ‘. Let e=(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. Since T is an MST, T must contain a path from v to u. 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en-US" sz="2200" i="1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endParaRPr lang="tr-TR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176959" y="3646295"/>
            <a:ext cx="4528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11561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91680" y="47971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27584" y="5085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31640" y="544522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55776" y="458112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55776" y="5229200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1720" y="58052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31840" y="494116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69900" y="4064000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979712" y="4293096"/>
            <a:ext cx="1701800" cy="1905000"/>
          </a:xfrm>
          <a:custGeom>
            <a:avLst/>
            <a:gdLst>
              <a:gd name="connsiteX0" fmla="*/ 1701800 w 1701800"/>
              <a:gd name="connsiteY0" fmla="*/ 482600 h 1905000"/>
              <a:gd name="connsiteX1" fmla="*/ 1701800 w 1701800"/>
              <a:gd name="connsiteY1" fmla="*/ 482600 h 1905000"/>
              <a:gd name="connsiteX2" fmla="*/ 1612900 w 1701800"/>
              <a:gd name="connsiteY2" fmla="*/ 304800 h 1905000"/>
              <a:gd name="connsiteX3" fmla="*/ 1511300 w 1701800"/>
              <a:gd name="connsiteY3" fmla="*/ 177800 h 1905000"/>
              <a:gd name="connsiteX4" fmla="*/ 1460500 w 1701800"/>
              <a:gd name="connsiteY4" fmla="*/ 152400 h 1905000"/>
              <a:gd name="connsiteX5" fmla="*/ 1409700 w 1701800"/>
              <a:gd name="connsiteY5" fmla="*/ 114300 h 1905000"/>
              <a:gd name="connsiteX6" fmla="*/ 1384300 w 1701800"/>
              <a:gd name="connsiteY6" fmla="*/ 63500 h 1905000"/>
              <a:gd name="connsiteX7" fmla="*/ 1231900 w 1701800"/>
              <a:gd name="connsiteY7" fmla="*/ 12700 h 1905000"/>
              <a:gd name="connsiteX8" fmla="*/ 1155700 w 1701800"/>
              <a:gd name="connsiteY8" fmla="*/ 0 h 1905000"/>
              <a:gd name="connsiteX9" fmla="*/ 876300 w 1701800"/>
              <a:gd name="connsiteY9" fmla="*/ 38100 h 1905000"/>
              <a:gd name="connsiteX10" fmla="*/ 838200 w 1701800"/>
              <a:gd name="connsiteY10" fmla="*/ 76200 h 1905000"/>
              <a:gd name="connsiteX11" fmla="*/ 800100 w 1701800"/>
              <a:gd name="connsiteY11" fmla="*/ 101600 h 1905000"/>
              <a:gd name="connsiteX12" fmla="*/ 749300 w 1701800"/>
              <a:gd name="connsiteY12" fmla="*/ 152400 h 1905000"/>
              <a:gd name="connsiteX13" fmla="*/ 685800 w 1701800"/>
              <a:gd name="connsiteY13" fmla="*/ 203200 h 1905000"/>
              <a:gd name="connsiteX14" fmla="*/ 660400 w 1701800"/>
              <a:gd name="connsiteY14" fmla="*/ 241300 h 1905000"/>
              <a:gd name="connsiteX15" fmla="*/ 584200 w 1701800"/>
              <a:gd name="connsiteY15" fmla="*/ 292100 h 1905000"/>
              <a:gd name="connsiteX16" fmla="*/ 546100 w 1701800"/>
              <a:gd name="connsiteY16" fmla="*/ 330200 h 1905000"/>
              <a:gd name="connsiteX17" fmla="*/ 520700 w 1701800"/>
              <a:gd name="connsiteY17" fmla="*/ 368300 h 1905000"/>
              <a:gd name="connsiteX18" fmla="*/ 469900 w 1701800"/>
              <a:gd name="connsiteY18" fmla="*/ 406400 h 1905000"/>
              <a:gd name="connsiteX19" fmla="*/ 381000 w 1701800"/>
              <a:gd name="connsiteY19" fmla="*/ 495300 h 1905000"/>
              <a:gd name="connsiteX20" fmla="*/ 241300 w 1701800"/>
              <a:gd name="connsiteY20" fmla="*/ 622300 h 1905000"/>
              <a:gd name="connsiteX21" fmla="*/ 203200 w 1701800"/>
              <a:gd name="connsiteY21" fmla="*/ 660400 h 1905000"/>
              <a:gd name="connsiteX22" fmla="*/ 177800 w 1701800"/>
              <a:gd name="connsiteY22" fmla="*/ 698500 h 1905000"/>
              <a:gd name="connsiteX23" fmla="*/ 127000 w 1701800"/>
              <a:gd name="connsiteY23" fmla="*/ 762000 h 1905000"/>
              <a:gd name="connsiteX24" fmla="*/ 63500 w 1701800"/>
              <a:gd name="connsiteY24" fmla="*/ 901700 h 1905000"/>
              <a:gd name="connsiteX25" fmla="*/ 38100 w 1701800"/>
              <a:gd name="connsiteY25" fmla="*/ 1041400 h 1905000"/>
              <a:gd name="connsiteX26" fmla="*/ 12700 w 1701800"/>
              <a:gd name="connsiteY26" fmla="*/ 1130300 h 1905000"/>
              <a:gd name="connsiteX27" fmla="*/ 0 w 1701800"/>
              <a:gd name="connsiteY27" fmla="*/ 1231900 h 1905000"/>
              <a:gd name="connsiteX28" fmla="*/ 12700 w 1701800"/>
              <a:gd name="connsiteY28" fmla="*/ 1498600 h 1905000"/>
              <a:gd name="connsiteX29" fmla="*/ 38100 w 1701800"/>
              <a:gd name="connsiteY29" fmla="*/ 1625600 h 1905000"/>
              <a:gd name="connsiteX30" fmla="*/ 50800 w 1701800"/>
              <a:gd name="connsiteY30" fmla="*/ 1701800 h 1905000"/>
              <a:gd name="connsiteX31" fmla="*/ 101600 w 1701800"/>
              <a:gd name="connsiteY31" fmla="*/ 1739900 h 1905000"/>
              <a:gd name="connsiteX32" fmla="*/ 203200 w 1701800"/>
              <a:gd name="connsiteY32" fmla="*/ 1790700 h 1905000"/>
              <a:gd name="connsiteX33" fmla="*/ 241300 w 1701800"/>
              <a:gd name="connsiteY33" fmla="*/ 1816100 h 1905000"/>
              <a:gd name="connsiteX34" fmla="*/ 292100 w 1701800"/>
              <a:gd name="connsiteY34" fmla="*/ 1854200 h 1905000"/>
              <a:gd name="connsiteX35" fmla="*/ 444500 w 1701800"/>
              <a:gd name="connsiteY35" fmla="*/ 1879600 h 1905000"/>
              <a:gd name="connsiteX36" fmla="*/ 558800 w 1701800"/>
              <a:gd name="connsiteY36" fmla="*/ 1905000 h 1905000"/>
              <a:gd name="connsiteX37" fmla="*/ 762000 w 1701800"/>
              <a:gd name="connsiteY37" fmla="*/ 1892300 h 1905000"/>
              <a:gd name="connsiteX38" fmla="*/ 800100 w 1701800"/>
              <a:gd name="connsiteY38" fmla="*/ 1879600 h 1905000"/>
              <a:gd name="connsiteX39" fmla="*/ 850900 w 1701800"/>
              <a:gd name="connsiteY39" fmla="*/ 1841500 h 1905000"/>
              <a:gd name="connsiteX40" fmla="*/ 927100 w 1701800"/>
              <a:gd name="connsiteY40" fmla="*/ 1790700 h 1905000"/>
              <a:gd name="connsiteX41" fmla="*/ 977900 w 1701800"/>
              <a:gd name="connsiteY41" fmla="*/ 1739900 h 1905000"/>
              <a:gd name="connsiteX42" fmla="*/ 1066800 w 1701800"/>
              <a:gd name="connsiteY42" fmla="*/ 1663700 h 1905000"/>
              <a:gd name="connsiteX43" fmla="*/ 1155700 w 1701800"/>
              <a:gd name="connsiteY43" fmla="*/ 1549400 h 1905000"/>
              <a:gd name="connsiteX44" fmla="*/ 1206500 w 1701800"/>
              <a:gd name="connsiteY44" fmla="*/ 1498600 h 1905000"/>
              <a:gd name="connsiteX45" fmla="*/ 1231900 w 1701800"/>
              <a:gd name="connsiteY45" fmla="*/ 1447800 h 1905000"/>
              <a:gd name="connsiteX46" fmla="*/ 1257300 w 1701800"/>
              <a:gd name="connsiteY46" fmla="*/ 1409700 h 1905000"/>
              <a:gd name="connsiteX47" fmla="*/ 1282700 w 1701800"/>
              <a:gd name="connsiteY47" fmla="*/ 1346200 h 1905000"/>
              <a:gd name="connsiteX48" fmla="*/ 1295400 w 1701800"/>
              <a:gd name="connsiteY48" fmla="*/ 1308100 h 1905000"/>
              <a:gd name="connsiteX49" fmla="*/ 1320800 w 1701800"/>
              <a:gd name="connsiteY49" fmla="*/ 1270000 h 1905000"/>
              <a:gd name="connsiteX50" fmla="*/ 1333500 w 1701800"/>
              <a:gd name="connsiteY50" fmla="*/ 1219200 h 1905000"/>
              <a:gd name="connsiteX51" fmla="*/ 1435100 w 1701800"/>
              <a:gd name="connsiteY51" fmla="*/ 1079500 h 1905000"/>
              <a:gd name="connsiteX52" fmla="*/ 1460500 w 1701800"/>
              <a:gd name="connsiteY52" fmla="*/ 1041400 h 1905000"/>
              <a:gd name="connsiteX53" fmla="*/ 1536700 w 1701800"/>
              <a:gd name="connsiteY53" fmla="*/ 965200 h 1905000"/>
              <a:gd name="connsiteX54" fmla="*/ 1600200 w 1701800"/>
              <a:gd name="connsiteY54" fmla="*/ 863600 h 1905000"/>
              <a:gd name="connsiteX55" fmla="*/ 1625600 w 1701800"/>
              <a:gd name="connsiteY55" fmla="*/ 762000 h 1905000"/>
              <a:gd name="connsiteX56" fmla="*/ 1651000 w 1701800"/>
              <a:gd name="connsiteY56" fmla="*/ 685800 h 1905000"/>
              <a:gd name="connsiteX57" fmla="*/ 1663700 w 1701800"/>
              <a:gd name="connsiteY57" fmla="*/ 622300 h 1905000"/>
              <a:gd name="connsiteX58" fmla="*/ 1676400 w 1701800"/>
              <a:gd name="connsiteY58" fmla="*/ 571500 h 1905000"/>
              <a:gd name="connsiteX59" fmla="*/ 1701800 w 1701800"/>
              <a:gd name="connsiteY59" fmla="*/ 495300 h 1905000"/>
              <a:gd name="connsiteX60" fmla="*/ 1663700 w 1701800"/>
              <a:gd name="connsiteY60" fmla="*/ 406400 h 1905000"/>
              <a:gd name="connsiteX61" fmla="*/ 1625600 w 1701800"/>
              <a:gd name="connsiteY61" fmla="*/ 368300 h 1905000"/>
              <a:gd name="connsiteX62" fmla="*/ 1651000 w 1701800"/>
              <a:gd name="connsiteY62" fmla="*/ 3937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701800" h="1905000">
                <a:moveTo>
                  <a:pt x="1701800" y="482600"/>
                </a:moveTo>
                <a:lnTo>
                  <a:pt x="1701800" y="482600"/>
                </a:lnTo>
                <a:cubicBezTo>
                  <a:pt x="1655092" y="377507"/>
                  <a:pt x="1664093" y="385246"/>
                  <a:pt x="1612900" y="304800"/>
                </a:cubicBezTo>
                <a:cubicBezTo>
                  <a:pt x="1582472" y="256985"/>
                  <a:pt x="1557284" y="212288"/>
                  <a:pt x="1511300" y="177800"/>
                </a:cubicBezTo>
                <a:cubicBezTo>
                  <a:pt x="1496154" y="166441"/>
                  <a:pt x="1476554" y="162434"/>
                  <a:pt x="1460500" y="152400"/>
                </a:cubicBezTo>
                <a:cubicBezTo>
                  <a:pt x="1442551" y="141182"/>
                  <a:pt x="1426633" y="127000"/>
                  <a:pt x="1409700" y="114300"/>
                </a:cubicBezTo>
                <a:cubicBezTo>
                  <a:pt x="1401233" y="97367"/>
                  <a:pt x="1396621" y="77874"/>
                  <a:pt x="1384300" y="63500"/>
                </a:cubicBezTo>
                <a:cubicBezTo>
                  <a:pt x="1336656" y="7916"/>
                  <a:pt x="1305387" y="23198"/>
                  <a:pt x="1231900" y="12700"/>
                </a:cubicBezTo>
                <a:cubicBezTo>
                  <a:pt x="1206408" y="9058"/>
                  <a:pt x="1181100" y="4233"/>
                  <a:pt x="1155700" y="0"/>
                </a:cubicBezTo>
                <a:cubicBezTo>
                  <a:pt x="1062567" y="12700"/>
                  <a:pt x="967700" y="16164"/>
                  <a:pt x="876300" y="38100"/>
                </a:cubicBezTo>
                <a:cubicBezTo>
                  <a:pt x="858835" y="42291"/>
                  <a:pt x="851998" y="64702"/>
                  <a:pt x="838200" y="76200"/>
                </a:cubicBezTo>
                <a:cubicBezTo>
                  <a:pt x="826474" y="85971"/>
                  <a:pt x="811689" y="91667"/>
                  <a:pt x="800100" y="101600"/>
                </a:cubicBezTo>
                <a:cubicBezTo>
                  <a:pt x="781918" y="117185"/>
                  <a:pt x="767198" y="136490"/>
                  <a:pt x="749300" y="152400"/>
                </a:cubicBezTo>
                <a:cubicBezTo>
                  <a:pt x="729040" y="170409"/>
                  <a:pt x="704967" y="184033"/>
                  <a:pt x="685800" y="203200"/>
                </a:cubicBezTo>
                <a:cubicBezTo>
                  <a:pt x="675007" y="213993"/>
                  <a:pt x="671887" y="231249"/>
                  <a:pt x="660400" y="241300"/>
                </a:cubicBezTo>
                <a:cubicBezTo>
                  <a:pt x="637426" y="261402"/>
                  <a:pt x="605786" y="270514"/>
                  <a:pt x="584200" y="292100"/>
                </a:cubicBezTo>
                <a:cubicBezTo>
                  <a:pt x="571500" y="304800"/>
                  <a:pt x="557598" y="316402"/>
                  <a:pt x="546100" y="330200"/>
                </a:cubicBezTo>
                <a:cubicBezTo>
                  <a:pt x="536329" y="341926"/>
                  <a:pt x="531493" y="357507"/>
                  <a:pt x="520700" y="368300"/>
                </a:cubicBezTo>
                <a:cubicBezTo>
                  <a:pt x="505733" y="383267"/>
                  <a:pt x="485562" y="392162"/>
                  <a:pt x="469900" y="406400"/>
                </a:cubicBezTo>
                <a:cubicBezTo>
                  <a:pt x="438891" y="434590"/>
                  <a:pt x="415869" y="472054"/>
                  <a:pt x="381000" y="495300"/>
                </a:cubicBezTo>
                <a:cubicBezTo>
                  <a:pt x="303049" y="547267"/>
                  <a:pt x="353693" y="509907"/>
                  <a:pt x="241300" y="622300"/>
                </a:cubicBezTo>
                <a:cubicBezTo>
                  <a:pt x="228600" y="635000"/>
                  <a:pt x="213163" y="645456"/>
                  <a:pt x="203200" y="660400"/>
                </a:cubicBezTo>
                <a:cubicBezTo>
                  <a:pt x="194733" y="673100"/>
                  <a:pt x="186958" y="686289"/>
                  <a:pt x="177800" y="698500"/>
                </a:cubicBezTo>
                <a:cubicBezTo>
                  <a:pt x="161536" y="720185"/>
                  <a:pt x="141206" y="738914"/>
                  <a:pt x="127000" y="762000"/>
                </a:cubicBezTo>
                <a:cubicBezTo>
                  <a:pt x="108564" y="791959"/>
                  <a:pt x="74615" y="857241"/>
                  <a:pt x="63500" y="901700"/>
                </a:cubicBezTo>
                <a:cubicBezTo>
                  <a:pt x="40388" y="994150"/>
                  <a:pt x="60746" y="939494"/>
                  <a:pt x="38100" y="1041400"/>
                </a:cubicBezTo>
                <a:cubicBezTo>
                  <a:pt x="17968" y="1131992"/>
                  <a:pt x="31140" y="1019661"/>
                  <a:pt x="12700" y="1130300"/>
                </a:cubicBezTo>
                <a:cubicBezTo>
                  <a:pt x="7089" y="1163966"/>
                  <a:pt x="4233" y="1198033"/>
                  <a:pt x="0" y="1231900"/>
                </a:cubicBezTo>
                <a:cubicBezTo>
                  <a:pt x="4233" y="1320800"/>
                  <a:pt x="4127" y="1410013"/>
                  <a:pt x="12700" y="1498600"/>
                </a:cubicBezTo>
                <a:cubicBezTo>
                  <a:pt x="16858" y="1541571"/>
                  <a:pt x="30144" y="1583168"/>
                  <a:pt x="38100" y="1625600"/>
                </a:cubicBezTo>
                <a:cubicBezTo>
                  <a:pt x="42845" y="1650909"/>
                  <a:pt x="38295" y="1679290"/>
                  <a:pt x="50800" y="1701800"/>
                </a:cubicBezTo>
                <a:cubicBezTo>
                  <a:pt x="61079" y="1720303"/>
                  <a:pt x="83988" y="1728159"/>
                  <a:pt x="101600" y="1739900"/>
                </a:cubicBezTo>
                <a:cubicBezTo>
                  <a:pt x="260020" y="1845514"/>
                  <a:pt x="96430" y="1737315"/>
                  <a:pt x="203200" y="1790700"/>
                </a:cubicBezTo>
                <a:cubicBezTo>
                  <a:pt x="216852" y="1797526"/>
                  <a:pt x="228880" y="1807228"/>
                  <a:pt x="241300" y="1816100"/>
                </a:cubicBezTo>
                <a:cubicBezTo>
                  <a:pt x="258524" y="1828403"/>
                  <a:pt x="273168" y="1844734"/>
                  <a:pt x="292100" y="1854200"/>
                </a:cubicBezTo>
                <a:cubicBezTo>
                  <a:pt x="320314" y="1868307"/>
                  <a:pt x="434489" y="1878170"/>
                  <a:pt x="444500" y="1879600"/>
                </a:cubicBezTo>
                <a:cubicBezTo>
                  <a:pt x="522729" y="1890776"/>
                  <a:pt x="502081" y="1886094"/>
                  <a:pt x="558800" y="1905000"/>
                </a:cubicBezTo>
                <a:cubicBezTo>
                  <a:pt x="626533" y="1900767"/>
                  <a:pt x="694507" y="1899404"/>
                  <a:pt x="762000" y="1892300"/>
                </a:cubicBezTo>
                <a:cubicBezTo>
                  <a:pt x="775313" y="1890899"/>
                  <a:pt x="788477" y="1886242"/>
                  <a:pt x="800100" y="1879600"/>
                </a:cubicBezTo>
                <a:cubicBezTo>
                  <a:pt x="818478" y="1869098"/>
                  <a:pt x="833560" y="1853638"/>
                  <a:pt x="850900" y="1841500"/>
                </a:cubicBezTo>
                <a:cubicBezTo>
                  <a:pt x="875909" y="1823994"/>
                  <a:pt x="905514" y="1812286"/>
                  <a:pt x="927100" y="1790700"/>
                </a:cubicBezTo>
                <a:cubicBezTo>
                  <a:pt x="944033" y="1773767"/>
                  <a:pt x="959718" y="1755485"/>
                  <a:pt x="977900" y="1739900"/>
                </a:cubicBezTo>
                <a:cubicBezTo>
                  <a:pt x="1047983" y="1679829"/>
                  <a:pt x="986290" y="1758848"/>
                  <a:pt x="1066800" y="1663700"/>
                </a:cubicBezTo>
                <a:cubicBezTo>
                  <a:pt x="1097978" y="1626853"/>
                  <a:pt x="1121570" y="1583530"/>
                  <a:pt x="1155700" y="1549400"/>
                </a:cubicBezTo>
                <a:cubicBezTo>
                  <a:pt x="1172633" y="1532467"/>
                  <a:pt x="1192132" y="1517758"/>
                  <a:pt x="1206500" y="1498600"/>
                </a:cubicBezTo>
                <a:cubicBezTo>
                  <a:pt x="1217859" y="1483454"/>
                  <a:pt x="1222507" y="1464238"/>
                  <a:pt x="1231900" y="1447800"/>
                </a:cubicBezTo>
                <a:cubicBezTo>
                  <a:pt x="1239473" y="1434548"/>
                  <a:pt x="1250474" y="1423352"/>
                  <a:pt x="1257300" y="1409700"/>
                </a:cubicBezTo>
                <a:cubicBezTo>
                  <a:pt x="1267495" y="1389310"/>
                  <a:pt x="1274695" y="1367546"/>
                  <a:pt x="1282700" y="1346200"/>
                </a:cubicBezTo>
                <a:cubicBezTo>
                  <a:pt x="1287400" y="1333665"/>
                  <a:pt x="1289413" y="1320074"/>
                  <a:pt x="1295400" y="1308100"/>
                </a:cubicBezTo>
                <a:cubicBezTo>
                  <a:pt x="1302226" y="1294448"/>
                  <a:pt x="1312333" y="1282700"/>
                  <a:pt x="1320800" y="1270000"/>
                </a:cubicBezTo>
                <a:cubicBezTo>
                  <a:pt x="1325033" y="1253067"/>
                  <a:pt x="1325694" y="1234812"/>
                  <a:pt x="1333500" y="1219200"/>
                </a:cubicBezTo>
                <a:cubicBezTo>
                  <a:pt x="1359795" y="1166610"/>
                  <a:pt x="1400341" y="1125846"/>
                  <a:pt x="1435100" y="1079500"/>
                </a:cubicBezTo>
                <a:cubicBezTo>
                  <a:pt x="1444258" y="1067289"/>
                  <a:pt x="1450359" y="1052808"/>
                  <a:pt x="1460500" y="1041400"/>
                </a:cubicBezTo>
                <a:cubicBezTo>
                  <a:pt x="1484365" y="1014552"/>
                  <a:pt x="1516775" y="995088"/>
                  <a:pt x="1536700" y="965200"/>
                </a:cubicBezTo>
                <a:cubicBezTo>
                  <a:pt x="1575792" y="906561"/>
                  <a:pt x="1554247" y="940188"/>
                  <a:pt x="1600200" y="863600"/>
                </a:cubicBezTo>
                <a:cubicBezTo>
                  <a:pt x="1608667" y="829733"/>
                  <a:pt x="1614561" y="795118"/>
                  <a:pt x="1625600" y="762000"/>
                </a:cubicBezTo>
                <a:cubicBezTo>
                  <a:pt x="1634067" y="736600"/>
                  <a:pt x="1645749" y="712054"/>
                  <a:pt x="1651000" y="685800"/>
                </a:cubicBezTo>
                <a:cubicBezTo>
                  <a:pt x="1655233" y="664633"/>
                  <a:pt x="1659017" y="643372"/>
                  <a:pt x="1663700" y="622300"/>
                </a:cubicBezTo>
                <a:cubicBezTo>
                  <a:pt x="1667486" y="605261"/>
                  <a:pt x="1671384" y="588218"/>
                  <a:pt x="1676400" y="571500"/>
                </a:cubicBezTo>
                <a:cubicBezTo>
                  <a:pt x="1684093" y="545855"/>
                  <a:pt x="1701800" y="495300"/>
                  <a:pt x="1701800" y="495300"/>
                </a:cubicBezTo>
                <a:cubicBezTo>
                  <a:pt x="1674507" y="413420"/>
                  <a:pt x="1695332" y="438032"/>
                  <a:pt x="1663700" y="406400"/>
                </a:cubicBezTo>
                <a:lnTo>
                  <a:pt x="1625600" y="368300"/>
                </a:lnTo>
                <a:lnTo>
                  <a:pt x="1651000" y="393700"/>
                </a:lnTo>
              </a:path>
            </a:pathLst>
          </a:cu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8334" y="4403204"/>
            <a:ext cx="3313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u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2430" y="4832221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35696" y="3789040"/>
            <a:ext cx="3802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3861048"/>
            <a:ext cx="681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V-S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5" name="Straight Connector 14"/>
          <p:cNvCxnSpPr>
            <a:stCxn id="10" idx="3"/>
          </p:cNvCxnSpPr>
          <p:nvPr/>
        </p:nvCxnSpPr>
        <p:spPr>
          <a:xfrm flipH="1">
            <a:off x="2210521" y="5413588"/>
            <a:ext cx="394838" cy="4276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1" idx="2"/>
          </p:cNvCxnSpPr>
          <p:nvPr/>
        </p:nvCxnSpPr>
        <p:spPr>
          <a:xfrm>
            <a:off x="1510454" y="5639864"/>
            <a:ext cx="541266" cy="27341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" idx="3"/>
          </p:cNvCxnSpPr>
          <p:nvPr/>
        </p:nvCxnSpPr>
        <p:spPr>
          <a:xfrm flipV="1">
            <a:off x="971600" y="4765516"/>
            <a:ext cx="175652" cy="3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6" idx="2"/>
          </p:cNvCxnSpPr>
          <p:nvPr/>
        </p:nvCxnSpPr>
        <p:spPr>
          <a:xfrm flipH="1" flipV="1">
            <a:off x="1291268" y="4725144"/>
            <a:ext cx="400412" cy="180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1"/>
          </p:cNvCxnSpPr>
          <p:nvPr/>
        </p:nvCxnSpPr>
        <p:spPr>
          <a:xfrm flipH="1" flipV="1">
            <a:off x="971600" y="5229200"/>
            <a:ext cx="391676" cy="247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3"/>
          </p:cNvCxnSpPr>
          <p:nvPr/>
        </p:nvCxnSpPr>
        <p:spPr>
          <a:xfrm flipH="1">
            <a:off x="2746400" y="5125556"/>
            <a:ext cx="417076" cy="171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9" idx="5"/>
          </p:cNvCxnSpPr>
          <p:nvPr/>
        </p:nvCxnSpPr>
        <p:spPr>
          <a:xfrm flipH="1" flipV="1">
            <a:off x="2740164" y="4765516"/>
            <a:ext cx="423312" cy="20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67944" y="3933056"/>
            <a:ext cx="475252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Let f be the edge on this path that crosses (S,V-S). Such edge must exist since there should be an edge that connects this cut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d</a:t>
            </a:r>
            <a:r>
              <a:rPr lang="en-US" dirty="0" smtClean="0">
                <a:latin typeface="Comic Sans MS"/>
                <a:cs typeface="Comic Sans MS"/>
              </a:rPr>
              <a:t>efine a new MST T ‘ as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       T ‘ = T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∪{e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– {f}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ince e is the lightest edge that crosses (S,V-S) (from assumption),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w(e) ≤ w(f)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Thus, w(T ‘) = w(T) – w(f) + w(e) ≤ w(T)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17641" y="5733256"/>
            <a:ext cx="3280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omic Sans MS"/>
                <a:cs typeface="Comic Sans MS"/>
              </a:rPr>
              <a:t>f</a:t>
            </a:r>
          </a:p>
        </p:txBody>
      </p:sp>
      <p:cxnSp>
        <p:nvCxnSpPr>
          <p:cNvPr id="29" name="Straight Connector 28"/>
          <p:cNvCxnSpPr>
            <a:stCxn id="10" idx="1"/>
            <a:endCxn id="6" idx="5"/>
          </p:cNvCxnSpPr>
          <p:nvPr/>
        </p:nvCxnSpPr>
        <p:spPr>
          <a:xfrm flipH="1" flipV="1">
            <a:off x="1876068" y="4981540"/>
            <a:ext cx="711344" cy="27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979712" y="5013176"/>
            <a:ext cx="3392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e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275856" y="659735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11560" y="6381328"/>
            <a:ext cx="2662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t</a:t>
            </a:r>
            <a:r>
              <a:rPr lang="en-US" dirty="0" smtClean="0">
                <a:latin typeface="Comic Sans MS"/>
                <a:cs typeface="Comic Sans MS"/>
              </a:rPr>
              <a:t>his is a contradiction !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155749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7673896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start with an empty tree 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onsider edges in increasing order of weights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add the lightest edge to T if it does not create a cycle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If It creates a cycle, discard it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351340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700808"/>
            <a:ext cx="792605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connected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G = (V,E)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real-valued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w(e), an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(MST) is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T⊆</a:t>
            </a:r>
            <a:r>
              <a:rPr lang="en-US" sz="2200" dirty="0" smtClean="0">
                <a:latin typeface="Comic Sans MS"/>
                <a:cs typeface="Comic Sans MS"/>
              </a:rPr>
              <a:t>E such that T is a tree that connects all vertices of the graphs, and T has minimum total weight.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                          w(T) = </a:t>
            </a:r>
            <a:r>
              <a:rPr lang="en-US" sz="2800" dirty="0" err="1" smtClean="0">
                <a:latin typeface="Lucida Grande"/>
                <a:ea typeface="Lucida Grande"/>
                <a:cs typeface="Lucida Grande"/>
              </a:rPr>
              <a:t>Σ</a:t>
            </a:r>
            <a:r>
              <a:rPr lang="en-US" sz="2200" baseline="-25000" dirty="0" err="1" smtClean="0">
                <a:latin typeface="Comic Sans MS"/>
                <a:cs typeface="Comic Sans MS"/>
              </a:rPr>
              <a:t>e</a:t>
            </a:r>
            <a:r>
              <a:rPr lang="en-US" sz="2200" baseline="-25000" dirty="0" smtClean="0">
                <a:latin typeface="Comic Sans MS"/>
                <a:cs typeface="Comic Sans MS"/>
              </a:rPr>
              <a:t> in T</a:t>
            </a:r>
            <a:r>
              <a:rPr lang="en-US" sz="2200" dirty="0" smtClean="0">
                <a:latin typeface="Comic Sans MS"/>
                <a:cs typeface="Comic Sans MS"/>
              </a:rPr>
              <a:t> w(e)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 smtClean="0">
                <a:latin typeface="Comic Sans MS"/>
                <a:cs typeface="Comic Sans MS"/>
              </a:rPr>
              <a:t>                              </a:t>
            </a:r>
            <a:r>
              <a:rPr lang="en-US" sz="2400" dirty="0" smtClean="0"/>
              <a:t>  </a:t>
            </a:r>
          </a:p>
          <a:p>
            <a:pPr marL="342900" indent="-3429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0025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8388296" cy="2800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start with an empty tree 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onsider edges in increasing order of weights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add the lightest edge to T if it does not create a cycle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If It creates a cycle, discard it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r>
              <a:rPr lang="en-US" sz="2200" u="sng" dirty="0" smtClean="0">
                <a:latin typeface="Comic Sans MS"/>
                <a:cs typeface="Comic Sans MS"/>
              </a:rPr>
              <a:t>How to check whether adding an edge to T will create a cycle?</a:t>
            </a:r>
          </a:p>
          <a:p>
            <a:endParaRPr lang="en-US" sz="2200" u="sng" dirty="0">
              <a:latin typeface="Comic Sans MS"/>
              <a:cs typeface="Comic Sans MS"/>
            </a:endParaRPr>
          </a:p>
          <a:p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049473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5" y="1340768"/>
            <a:ext cx="8496944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start with an empty tree 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onsider edges in increasing order of weights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add the lightest edge to T if it does not create a cycle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If It creates a cycle, discard it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r>
              <a:rPr lang="en-US" sz="2200" u="sng" dirty="0" smtClean="0">
                <a:latin typeface="Comic Sans MS"/>
                <a:cs typeface="Comic Sans MS"/>
              </a:rPr>
              <a:t>How to check whether adding an edge to T will create a cycle?</a:t>
            </a:r>
          </a:p>
          <a:p>
            <a:endParaRPr lang="en-US" sz="2200" u="sng" dirty="0" smtClean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DFS can be used, but it takes O(</a:t>
            </a:r>
            <a:r>
              <a:rPr lang="en-US" sz="2200" dirty="0" err="1" smtClean="0">
                <a:latin typeface="Comic Sans MS"/>
                <a:cs typeface="Comic Sans MS"/>
              </a:rPr>
              <a:t>lEl</a:t>
            </a:r>
            <a:r>
              <a:rPr lang="en-US" sz="2200" dirty="0" smtClean="0">
                <a:latin typeface="Comic Sans MS"/>
                <a:cs typeface="Comic Sans MS"/>
              </a:rPr>
              <a:t> + </a:t>
            </a:r>
            <a:r>
              <a:rPr lang="en-US" sz="2200" dirty="0" err="1" smtClean="0">
                <a:latin typeface="Comic Sans MS"/>
                <a:cs typeface="Comic Sans MS"/>
              </a:rPr>
              <a:t>lVl</a:t>
            </a:r>
            <a:r>
              <a:rPr lang="en-US" sz="2200" dirty="0" smtClean="0">
                <a:latin typeface="Comic Sans MS"/>
                <a:cs typeface="Comic Sans MS"/>
              </a:rPr>
              <a:t>) time for each step, O(</a:t>
            </a:r>
            <a:r>
              <a:rPr lang="en-US" sz="2200" dirty="0" err="1" smtClean="0">
                <a:latin typeface="Comic Sans MS"/>
                <a:cs typeface="Comic Sans MS"/>
              </a:rPr>
              <a:t>lEl.lVl</a:t>
            </a:r>
            <a:r>
              <a:rPr lang="en-US" sz="2200" dirty="0" smtClean="0">
                <a:latin typeface="Comic Sans MS"/>
                <a:cs typeface="Comic Sans MS"/>
              </a:rPr>
              <a:t>) at total</a:t>
            </a:r>
          </a:p>
          <a:p>
            <a:pPr marL="342900" indent="-34290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357562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5" y="1340768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start with an empty tree 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c</a:t>
            </a:r>
            <a:r>
              <a:rPr lang="en-US" sz="2200" dirty="0" smtClean="0">
                <a:latin typeface="Comic Sans MS"/>
                <a:cs typeface="Comic Sans MS"/>
              </a:rPr>
              <a:t>onsider edges in increasing order of weights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add the lightest edge to T if it does not create a cycle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If It creates a cycle, discard it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r>
              <a:rPr lang="en-US" sz="2200" u="sng" dirty="0" smtClean="0">
                <a:latin typeface="Comic Sans MS"/>
                <a:cs typeface="Comic Sans MS"/>
              </a:rPr>
              <a:t>How to check whether adding an edge to T will create a cycle?</a:t>
            </a:r>
          </a:p>
          <a:p>
            <a:endParaRPr lang="en-US" sz="2200" u="sng" dirty="0" smtClean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DFS can be used, but it takes O(</a:t>
            </a:r>
            <a:r>
              <a:rPr lang="en-US" sz="2200" dirty="0" err="1" smtClean="0">
                <a:latin typeface="Comic Sans MS"/>
                <a:cs typeface="Comic Sans MS"/>
              </a:rPr>
              <a:t>lEl</a:t>
            </a:r>
            <a:r>
              <a:rPr lang="en-US" sz="2200" dirty="0" smtClean="0">
                <a:latin typeface="Comic Sans MS"/>
                <a:cs typeface="Comic Sans MS"/>
              </a:rPr>
              <a:t> + </a:t>
            </a:r>
            <a:r>
              <a:rPr lang="en-US" sz="2200" dirty="0" err="1" smtClean="0">
                <a:latin typeface="Comic Sans MS"/>
                <a:cs typeface="Comic Sans MS"/>
              </a:rPr>
              <a:t>lVl</a:t>
            </a:r>
            <a:r>
              <a:rPr lang="en-US" sz="2200" dirty="0" smtClean="0">
                <a:latin typeface="Comic Sans MS"/>
                <a:cs typeface="Comic Sans MS"/>
              </a:rPr>
              <a:t>) time for each step, O(</a:t>
            </a:r>
            <a:r>
              <a:rPr lang="en-US" sz="2200" dirty="0" err="1" smtClean="0">
                <a:latin typeface="Comic Sans MS"/>
                <a:cs typeface="Comic Sans MS"/>
              </a:rPr>
              <a:t>lEl.lVl</a:t>
            </a:r>
            <a:r>
              <a:rPr lang="en-US" sz="2200" dirty="0" smtClean="0">
                <a:latin typeface="Comic Sans MS"/>
                <a:cs typeface="Comic Sans MS"/>
              </a:rPr>
              <a:t>) at total</a:t>
            </a:r>
          </a:p>
          <a:p>
            <a:pPr marL="342900" indent="-34290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u</a:t>
            </a:r>
            <a:r>
              <a:rPr lang="en-US" sz="2200" dirty="0" smtClean="0">
                <a:latin typeface="Comic Sans MS"/>
                <a:cs typeface="Comic Sans MS"/>
              </a:rPr>
              <a:t>se union-find data structure</a:t>
            </a:r>
          </a:p>
          <a:p>
            <a:pPr marL="342900" indent="-342900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marL="342900" indent="-34290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  <a:p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139744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48098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161870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222746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29000"/>
            <a:ext cx="1706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Make-Set(x)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= x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x.height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298310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29000"/>
            <a:ext cx="1706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Make-Set(x)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= x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x.height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4820959"/>
            <a:ext cx="23056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Find-Set(x)</a:t>
            </a:r>
          </a:p>
          <a:p>
            <a:r>
              <a:rPr lang="en-US" sz="2000" dirty="0">
                <a:latin typeface="Comic Sans MS"/>
                <a:cs typeface="Comic Sans MS"/>
              </a:rPr>
              <a:t>w</a:t>
            </a:r>
            <a:r>
              <a:rPr lang="en-US" sz="2000" dirty="0" smtClean="0">
                <a:latin typeface="Comic Sans MS"/>
                <a:cs typeface="Comic Sans MS"/>
              </a:rPr>
              <a:t>hile x ≠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x =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sz="2000" dirty="0">
                <a:latin typeface="Comic Sans MS"/>
                <a:cs typeface="Comic Sans MS"/>
              </a:rPr>
              <a:t>r</a:t>
            </a:r>
            <a:r>
              <a:rPr lang="en-US" sz="2000" dirty="0" smtClean="0">
                <a:latin typeface="Comic Sans MS"/>
                <a:cs typeface="Comic Sans MS"/>
              </a:rPr>
              <a:t>eturn x</a:t>
            </a:r>
          </a:p>
        </p:txBody>
      </p:sp>
    </p:spTree>
    <p:extLst>
      <p:ext uri="{BB962C8B-B14F-4D97-AF65-F5344CB8AC3E}">
        <p14:creationId xmlns:p14="http://schemas.microsoft.com/office/powerpoint/2010/main" val="39382818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29000"/>
            <a:ext cx="1706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Make-Set(x)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= x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x.height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4820959"/>
            <a:ext cx="23056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Find-Set(x)</a:t>
            </a:r>
          </a:p>
          <a:p>
            <a:r>
              <a:rPr lang="en-US" sz="2000" dirty="0">
                <a:latin typeface="Comic Sans MS"/>
                <a:cs typeface="Comic Sans MS"/>
              </a:rPr>
              <a:t>w</a:t>
            </a:r>
            <a:r>
              <a:rPr lang="en-US" sz="2000" dirty="0" smtClean="0">
                <a:latin typeface="Comic Sans MS"/>
                <a:cs typeface="Comic Sans MS"/>
              </a:rPr>
              <a:t>hile x ≠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x =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sz="2000" dirty="0">
                <a:latin typeface="Comic Sans MS"/>
                <a:cs typeface="Comic Sans MS"/>
              </a:rPr>
              <a:t>r</a:t>
            </a:r>
            <a:r>
              <a:rPr lang="en-US" sz="2000" dirty="0" smtClean="0">
                <a:latin typeface="Comic Sans MS"/>
                <a:cs typeface="Comic Sans MS"/>
              </a:rPr>
              <a:t>eturn x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763688" y="5936580"/>
            <a:ext cx="360040" cy="43204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9592" y="6372036"/>
            <a:ext cx="3013377" cy="369332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return the root of the set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708873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29000"/>
            <a:ext cx="1706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Make-Set(x)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= x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x.height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4820959"/>
            <a:ext cx="23056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Find-Set(x)</a:t>
            </a:r>
          </a:p>
          <a:p>
            <a:r>
              <a:rPr lang="en-US" sz="2000" dirty="0">
                <a:latin typeface="Comic Sans MS"/>
                <a:cs typeface="Comic Sans MS"/>
              </a:rPr>
              <a:t>w</a:t>
            </a:r>
            <a:r>
              <a:rPr lang="en-US" sz="2000" dirty="0" smtClean="0">
                <a:latin typeface="Comic Sans MS"/>
                <a:cs typeface="Comic Sans MS"/>
              </a:rPr>
              <a:t>hile x ≠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x =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sz="2000" dirty="0">
                <a:latin typeface="Comic Sans MS"/>
                <a:cs typeface="Comic Sans MS"/>
              </a:rPr>
              <a:t>r</a:t>
            </a:r>
            <a:r>
              <a:rPr lang="en-US" sz="2000" dirty="0" smtClean="0">
                <a:latin typeface="Comic Sans MS"/>
                <a:cs typeface="Comic Sans MS"/>
              </a:rPr>
              <a:t>eturn x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763688" y="5936580"/>
            <a:ext cx="360040" cy="43204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9592" y="6372036"/>
            <a:ext cx="3013377" cy="369332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return the root of the set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920" y="3429000"/>
            <a:ext cx="35906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Union(</a:t>
            </a:r>
            <a:r>
              <a:rPr lang="en-US" sz="2000" u="sng" dirty="0" err="1" smtClean="0">
                <a:latin typeface="Comic Sans MS"/>
                <a:cs typeface="Comic Sans MS"/>
              </a:rPr>
              <a:t>x,y</a:t>
            </a:r>
            <a:r>
              <a:rPr lang="en-US" sz="2000" u="sng" dirty="0" smtClean="0">
                <a:latin typeface="Comic Sans MS"/>
                <a:cs typeface="Comic Sans MS"/>
              </a:rPr>
              <a:t>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a = Find-Set(x)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B = Find-Set(y)</a:t>
            </a:r>
          </a:p>
          <a:p>
            <a:r>
              <a:rPr lang="en-US" sz="2000" dirty="0">
                <a:latin typeface="Comic Sans MS"/>
                <a:cs typeface="Comic Sans MS"/>
              </a:rPr>
              <a:t>i</a:t>
            </a:r>
            <a:r>
              <a:rPr lang="en-US" sz="2000" dirty="0" smtClean="0">
                <a:latin typeface="Comic Sans MS"/>
                <a:cs typeface="Comic Sans MS"/>
              </a:rPr>
              <a:t>f (</a:t>
            </a:r>
            <a:r>
              <a:rPr lang="en-US" sz="2000" dirty="0" err="1" smtClean="0">
                <a:latin typeface="Comic Sans MS"/>
                <a:cs typeface="Comic Sans MS"/>
              </a:rPr>
              <a:t>a.height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     if (</a:t>
            </a:r>
            <a:r>
              <a:rPr lang="en-US" sz="2000" dirty="0" err="1">
                <a:latin typeface="Comic Sans MS"/>
                <a:cs typeface="Comic Sans MS"/>
              </a:rPr>
              <a:t>a.height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+ 1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a.parent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b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e</a:t>
            </a:r>
            <a:r>
              <a:rPr lang="en-US" sz="2000" dirty="0" smtClean="0">
                <a:latin typeface="Comic Sans MS"/>
                <a:cs typeface="Comic Sans MS"/>
              </a:rPr>
              <a:t>lse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</a:t>
            </a:r>
            <a:r>
              <a:rPr lang="en-US" sz="2000" dirty="0" err="1" smtClean="0">
                <a:latin typeface="Comic Sans MS"/>
                <a:cs typeface="Comic Sans MS"/>
              </a:rPr>
              <a:t>b.parent</a:t>
            </a:r>
            <a:r>
              <a:rPr lang="en-US" sz="2000" dirty="0" smtClean="0">
                <a:latin typeface="Comic Sans MS"/>
                <a:cs typeface="Comic Sans MS"/>
              </a:rPr>
              <a:t> = a</a:t>
            </a:r>
          </a:p>
        </p:txBody>
      </p:sp>
    </p:spTree>
    <p:extLst>
      <p:ext uri="{BB962C8B-B14F-4D97-AF65-F5344CB8AC3E}">
        <p14:creationId xmlns:p14="http://schemas.microsoft.com/office/powerpoint/2010/main" val="25916663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Union-Find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340768"/>
            <a:ext cx="590418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r</a:t>
            </a:r>
            <a:r>
              <a:rPr lang="en-US" sz="2200" dirty="0" smtClean="0">
                <a:latin typeface="Comic Sans MS"/>
                <a:cs typeface="Comic Sans MS"/>
              </a:rPr>
              <a:t>epresent each set as a tree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latin typeface="Comic Sans MS"/>
                <a:cs typeface="Comic Sans MS"/>
              </a:rPr>
              <a:t>each node has a pointer to its parent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t</a:t>
            </a:r>
            <a:r>
              <a:rPr lang="en-US" sz="2200" dirty="0" smtClean="0">
                <a:latin typeface="Comic Sans MS"/>
                <a:cs typeface="Comic Sans MS"/>
              </a:rPr>
              <a:t>he root has a parent pointer to itself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e</a:t>
            </a:r>
            <a:r>
              <a:rPr lang="en-US" sz="2200" dirty="0" smtClean="0">
                <a:latin typeface="Comic Sans MS"/>
                <a:cs typeface="Comic Sans MS"/>
              </a:rPr>
              <a:t>ach tree has a height 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Comic Sans MS"/>
                <a:cs typeface="Comic Sans MS"/>
              </a:rPr>
              <a:t>d</a:t>
            </a:r>
            <a:r>
              <a:rPr lang="en-US" sz="2200" dirty="0" smtClean="0">
                <a:latin typeface="Comic Sans MS"/>
                <a:cs typeface="Comic Sans MS"/>
              </a:rPr>
              <a:t>ata structure supports three operations</a:t>
            </a: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29000"/>
            <a:ext cx="17066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Make-Set(x)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= x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x.height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4820959"/>
            <a:ext cx="23056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Find-Set(x)</a:t>
            </a:r>
          </a:p>
          <a:p>
            <a:r>
              <a:rPr lang="en-US" sz="2000" dirty="0">
                <a:latin typeface="Comic Sans MS"/>
                <a:cs typeface="Comic Sans MS"/>
              </a:rPr>
              <a:t>w</a:t>
            </a:r>
            <a:r>
              <a:rPr lang="en-US" sz="2000" dirty="0" smtClean="0">
                <a:latin typeface="Comic Sans MS"/>
                <a:cs typeface="Comic Sans MS"/>
              </a:rPr>
              <a:t>hile x ≠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x = </a:t>
            </a:r>
            <a:r>
              <a:rPr lang="en-US" sz="2000" dirty="0" err="1" smtClean="0">
                <a:latin typeface="Comic Sans MS"/>
                <a:cs typeface="Comic Sans MS"/>
              </a:rPr>
              <a:t>x.parent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sz="2000" dirty="0">
                <a:latin typeface="Comic Sans MS"/>
                <a:cs typeface="Comic Sans MS"/>
              </a:rPr>
              <a:t>r</a:t>
            </a:r>
            <a:r>
              <a:rPr lang="en-US" sz="2000" dirty="0" smtClean="0">
                <a:latin typeface="Comic Sans MS"/>
                <a:cs typeface="Comic Sans MS"/>
              </a:rPr>
              <a:t>eturn x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763688" y="5936580"/>
            <a:ext cx="360040" cy="43204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9592" y="6372036"/>
            <a:ext cx="3013377" cy="369332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return the root of the set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920" y="3429000"/>
            <a:ext cx="35906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latin typeface="Comic Sans MS"/>
                <a:cs typeface="Comic Sans MS"/>
              </a:rPr>
              <a:t>Union(</a:t>
            </a:r>
            <a:r>
              <a:rPr lang="en-US" sz="2000" u="sng" dirty="0" err="1" smtClean="0">
                <a:latin typeface="Comic Sans MS"/>
                <a:cs typeface="Comic Sans MS"/>
              </a:rPr>
              <a:t>x,y</a:t>
            </a:r>
            <a:r>
              <a:rPr lang="en-US" sz="2000" u="sng" dirty="0" smtClean="0">
                <a:latin typeface="Comic Sans MS"/>
                <a:cs typeface="Comic Sans MS"/>
              </a:rPr>
              <a:t>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a = Find-Set(x)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B = Find-Set(y)</a:t>
            </a:r>
          </a:p>
          <a:p>
            <a:r>
              <a:rPr lang="en-US" sz="2000" dirty="0">
                <a:latin typeface="Comic Sans MS"/>
                <a:cs typeface="Comic Sans MS"/>
              </a:rPr>
              <a:t>i</a:t>
            </a:r>
            <a:r>
              <a:rPr lang="en-US" sz="2000" dirty="0" smtClean="0">
                <a:latin typeface="Comic Sans MS"/>
                <a:cs typeface="Comic Sans MS"/>
              </a:rPr>
              <a:t>f (</a:t>
            </a:r>
            <a:r>
              <a:rPr lang="en-US" sz="2000" dirty="0" err="1" smtClean="0">
                <a:latin typeface="Comic Sans MS"/>
                <a:cs typeface="Comic Sans MS"/>
              </a:rPr>
              <a:t>a.height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     if (</a:t>
            </a:r>
            <a:r>
              <a:rPr lang="en-US" sz="2000" dirty="0" err="1">
                <a:latin typeface="Comic Sans MS"/>
                <a:cs typeface="Comic Sans MS"/>
              </a:rPr>
              <a:t>a.height</a:t>
            </a:r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b.height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+ 1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a.parent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b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e</a:t>
            </a:r>
            <a:r>
              <a:rPr lang="en-US" sz="2000" dirty="0" smtClean="0">
                <a:latin typeface="Comic Sans MS"/>
                <a:cs typeface="Comic Sans MS"/>
              </a:rPr>
              <a:t>lse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</a:t>
            </a:r>
            <a:r>
              <a:rPr lang="en-US" sz="2000" dirty="0" err="1" smtClean="0">
                <a:latin typeface="Comic Sans MS"/>
                <a:cs typeface="Comic Sans MS"/>
              </a:rPr>
              <a:t>b.parent</a:t>
            </a:r>
            <a:r>
              <a:rPr lang="en-US" sz="2000" dirty="0" smtClean="0">
                <a:latin typeface="Comic Sans MS"/>
                <a:cs typeface="Comic Sans MS"/>
              </a:rPr>
              <a:t> = 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868144" y="5373216"/>
            <a:ext cx="360040" cy="43204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40152" y="5818038"/>
            <a:ext cx="3157393" cy="92333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Always make the root of the taller one the parent of the shorter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336833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11560" y="1700808"/>
            <a:ext cx="792605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iven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connected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undirected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G = (V,E)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real-valued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w(e), an minimum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spanning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tree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(MST) is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subset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>
                <a:latin typeface="Comic Sans MS"/>
                <a:cs typeface="Comic Sans MS"/>
              </a:rPr>
              <a:t>T⊆</a:t>
            </a:r>
            <a:r>
              <a:rPr lang="en-US" sz="2200" dirty="0" smtClean="0">
                <a:latin typeface="Comic Sans MS"/>
                <a:cs typeface="Comic Sans MS"/>
              </a:rPr>
              <a:t>E such that T is a tree that connects all vertices of the graphs, and T has minimum total weight.</a:t>
            </a:r>
          </a:p>
          <a:p>
            <a:pPr marL="457200" indent="-457200" algn="just">
              <a:buFont typeface="Arial"/>
              <a:buChar char="•"/>
            </a:pPr>
            <a:endParaRPr lang="en-US" sz="2200" dirty="0" smtClean="0">
              <a:latin typeface="Comic Sans MS"/>
              <a:cs typeface="Comic Sans MS"/>
            </a:endParaRPr>
          </a:p>
          <a:p>
            <a:pPr algn="just"/>
            <a:r>
              <a:rPr lang="en-US" sz="2200" dirty="0">
                <a:latin typeface="Comic Sans MS"/>
                <a:cs typeface="Comic Sans MS"/>
              </a:rPr>
              <a:t> </a:t>
            </a:r>
            <a:r>
              <a:rPr lang="en-US" sz="2200" dirty="0" smtClean="0">
                <a:latin typeface="Comic Sans MS"/>
                <a:cs typeface="Comic Sans MS"/>
              </a:rPr>
              <a:t>                               w(T) = </a:t>
            </a:r>
            <a:r>
              <a:rPr lang="en-US" sz="2800" dirty="0" err="1" smtClean="0">
                <a:latin typeface="Lucida Grande"/>
                <a:ea typeface="Lucida Grande"/>
                <a:cs typeface="Lucida Grande"/>
              </a:rPr>
              <a:t>Σ</a:t>
            </a:r>
            <a:r>
              <a:rPr lang="en-US" sz="2200" baseline="-25000" dirty="0" err="1" smtClean="0">
                <a:latin typeface="Comic Sans MS"/>
                <a:cs typeface="Comic Sans MS"/>
              </a:rPr>
              <a:t>e</a:t>
            </a:r>
            <a:r>
              <a:rPr lang="en-US" sz="2200" baseline="-25000" dirty="0" smtClean="0">
                <a:latin typeface="Comic Sans MS"/>
                <a:cs typeface="Comic Sans MS"/>
              </a:rPr>
              <a:t> in T</a:t>
            </a:r>
            <a:r>
              <a:rPr lang="en-US" sz="2200" dirty="0" smtClean="0">
                <a:latin typeface="Comic Sans MS"/>
                <a:cs typeface="Comic Sans MS"/>
              </a:rPr>
              <a:t> w(e)</a:t>
            </a:r>
            <a:endParaRPr lang="en-US" sz="2200" dirty="0">
              <a:latin typeface="Comic Sans MS"/>
              <a:cs typeface="Comic Sans MS"/>
            </a:endParaRPr>
          </a:p>
          <a:p>
            <a:pPr algn="just"/>
            <a:r>
              <a:rPr lang="en-US" sz="2200" dirty="0" smtClean="0">
                <a:latin typeface="Comic Sans MS"/>
                <a:cs typeface="Comic Sans MS"/>
              </a:rPr>
              <a:t>                              </a:t>
            </a:r>
            <a:r>
              <a:rPr lang="en-US" sz="2400" dirty="0" smtClean="0"/>
              <a:t>  </a:t>
            </a:r>
          </a:p>
          <a:p>
            <a:pPr marL="342900" indent="-342900" algn="just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onnecting all computers in an office buildings using least amount of cables</a:t>
            </a:r>
          </a:p>
          <a:p>
            <a:pPr marL="342900" indent="-342900" algn="just">
              <a:buFont typeface="Arial"/>
              <a:buChar char="•"/>
            </a:pPr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5729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1628800"/>
            <a:ext cx="40324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</a:t>
            </a:r>
            <a:r>
              <a:rPr lang="en-US" sz="2200" u="sng" dirty="0" err="1" smtClean="0">
                <a:latin typeface="Comic Sans MS"/>
                <a:cs typeface="Comic Sans MS"/>
              </a:rPr>
              <a:t>Kruskal</a:t>
            </a:r>
            <a:r>
              <a:rPr lang="en-US" sz="2200" u="sng" dirty="0" smtClean="0">
                <a:latin typeface="Comic Sans MS"/>
                <a:cs typeface="Comic Sans MS"/>
              </a:rPr>
              <a:t>(G)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edge 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A = A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sz="2000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271823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1628800"/>
            <a:ext cx="40324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</a:t>
            </a:r>
            <a:r>
              <a:rPr lang="en-US" sz="2200" u="sng" dirty="0" err="1" smtClean="0">
                <a:latin typeface="Comic Sans MS"/>
                <a:cs typeface="Comic Sans MS"/>
              </a:rPr>
              <a:t>Kruskal</a:t>
            </a:r>
            <a:r>
              <a:rPr lang="en-US" sz="2200" u="sng" dirty="0" smtClean="0">
                <a:latin typeface="Comic Sans MS"/>
                <a:cs typeface="Comic Sans MS"/>
              </a:rPr>
              <a:t>(G)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edge 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A = A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sz="2000" dirty="0" smtClean="0">
              <a:latin typeface="Comic Sans MS"/>
              <a:cs typeface="Comic Sans MS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355976" y="2636912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16016" y="2708920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482972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1628800"/>
            <a:ext cx="40324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</a:t>
            </a:r>
            <a:r>
              <a:rPr lang="en-US" sz="2200" u="sng" dirty="0" err="1" smtClean="0">
                <a:latin typeface="Comic Sans MS"/>
                <a:cs typeface="Comic Sans MS"/>
              </a:rPr>
              <a:t>Kruskal</a:t>
            </a:r>
            <a:r>
              <a:rPr lang="en-US" sz="2200" u="sng" dirty="0" smtClean="0">
                <a:latin typeface="Comic Sans MS"/>
                <a:cs typeface="Comic Sans MS"/>
              </a:rPr>
              <a:t>(G)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edge 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A = A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sz="2000" dirty="0" smtClean="0">
              <a:latin typeface="Comic Sans MS"/>
              <a:cs typeface="Comic Sans MS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355976" y="2636912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355976" y="3212976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16016" y="2708920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20208" y="3284984"/>
            <a:ext cx="1443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lEl.loglEl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65222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1628800"/>
            <a:ext cx="40324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</a:t>
            </a:r>
            <a:r>
              <a:rPr lang="en-US" sz="2200" u="sng" dirty="0" err="1" smtClean="0">
                <a:latin typeface="Comic Sans MS"/>
                <a:cs typeface="Comic Sans MS"/>
              </a:rPr>
              <a:t>Kruskal</a:t>
            </a:r>
            <a:r>
              <a:rPr lang="en-US" sz="2200" u="sng" dirty="0" smtClean="0">
                <a:latin typeface="Comic Sans MS"/>
                <a:cs typeface="Comic Sans MS"/>
              </a:rPr>
              <a:t>(G)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edge 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A = A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sz="2000" dirty="0" smtClean="0">
              <a:latin typeface="Comic Sans MS"/>
              <a:cs typeface="Comic Sans MS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355976" y="2636912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355976" y="3212976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788024" y="3933056"/>
            <a:ext cx="216024" cy="136815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716016" y="2708920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20208" y="3284984"/>
            <a:ext cx="1443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lEl.loglEl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341" y="4393912"/>
            <a:ext cx="144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049094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746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016976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636736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312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55264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817240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529318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4896633" y="358409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23394" y="35840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454751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8079140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4335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016976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636736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312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55264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817240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529318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4896633" y="358409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23394" y="35840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454751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8079140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016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0470" y="2904575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269220" y="3487506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312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55264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817240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148064" y="363573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414338" y="262344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23394" y="358409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454751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8079140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/>
          <p:nvPr/>
        </p:nvCxnSpPr>
        <p:spPr>
          <a:xfrm flipV="1">
            <a:off x="5377643" y="3029180"/>
            <a:ext cx="331244" cy="4718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1546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55264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817240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454751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8079140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2845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308449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8172400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071973" y="24800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8079140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7017570" y="2916543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214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21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15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649843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32880" y="3429000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7308449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7689596" y="34354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071973" y="24800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822066" y="35840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7596336" y="3584093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7017570" y="2916543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Düz Bağlayıcı 55"/>
          <p:cNvCxnSpPr>
            <a:stCxn id="45" idx="1"/>
          </p:cNvCxnSpPr>
          <p:nvPr/>
        </p:nvCxnSpPr>
        <p:spPr>
          <a:xfrm flipH="1" flipV="1">
            <a:off x="7431122" y="2911038"/>
            <a:ext cx="279565" cy="545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570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754261" y="278554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99217" y="3452485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6629969" y="411389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7330489" y="412577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125185" y="325716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670281" y="4161445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7414133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6709380" y="3581062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Düz Bağlayıcı 55"/>
          <p:cNvCxnSpPr/>
          <p:nvPr/>
        </p:nvCxnSpPr>
        <p:spPr>
          <a:xfrm flipH="1" flipV="1">
            <a:off x="7122932" y="3575557"/>
            <a:ext cx="279565" cy="545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Düz Bağlayıcı 57"/>
          <p:cNvCxnSpPr>
            <a:stCxn id="43" idx="1"/>
            <a:endCxn id="34" idx="5"/>
          </p:cNvCxnSpPr>
          <p:nvPr/>
        </p:nvCxnSpPr>
        <p:spPr>
          <a:xfrm flipH="1" flipV="1">
            <a:off x="6037872" y="2909357"/>
            <a:ext cx="982436" cy="564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3913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754261" y="278554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99217" y="3452485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6629969" y="411389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7330489" y="412577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125185" y="325716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670281" y="4161445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7414133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6709380" y="3581062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Düz Bağlayıcı 55"/>
          <p:cNvCxnSpPr/>
          <p:nvPr/>
        </p:nvCxnSpPr>
        <p:spPr>
          <a:xfrm flipH="1" flipV="1">
            <a:off x="7122932" y="3575557"/>
            <a:ext cx="279565" cy="545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Düz Bağlayıcı 57"/>
          <p:cNvCxnSpPr>
            <a:stCxn id="43" idx="1"/>
            <a:endCxn id="34" idx="5"/>
          </p:cNvCxnSpPr>
          <p:nvPr/>
        </p:nvCxnSpPr>
        <p:spPr>
          <a:xfrm flipH="1" flipV="1">
            <a:off x="6037872" y="2909357"/>
            <a:ext cx="982436" cy="564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4931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Kruskal’s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754261" y="278554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417638"/>
            <a:ext cx="4032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MST-</a:t>
            </a:r>
            <a:r>
              <a:rPr lang="en-US" u="sng" dirty="0" err="1" smtClean="0">
                <a:latin typeface="Comic Sans MS"/>
                <a:cs typeface="Comic Sans MS"/>
              </a:rPr>
              <a:t>Kruskal</a:t>
            </a:r>
            <a:r>
              <a:rPr lang="en-US" u="sng" dirty="0" smtClean="0">
                <a:latin typeface="Comic Sans MS"/>
                <a:cs typeface="Comic Sans MS"/>
              </a:rPr>
              <a:t>(G)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A = { }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v of V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Make-Set(v)</a:t>
            </a:r>
          </a:p>
          <a:p>
            <a:r>
              <a:rPr lang="en-US" dirty="0" smtClean="0">
                <a:latin typeface="Comic Sans MS"/>
                <a:cs typeface="Comic Sans MS"/>
              </a:rPr>
              <a:t>sort all edges in increasing order by weight</a:t>
            </a:r>
          </a:p>
          <a:p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or each edge (</a:t>
            </a:r>
            <a:r>
              <a:rPr lang="en-US" dirty="0" err="1" smtClean="0">
                <a:latin typeface="Comic Sans MS"/>
                <a:cs typeface="Comic Sans MS"/>
              </a:rPr>
              <a:t>u,v</a:t>
            </a:r>
            <a:r>
              <a:rPr lang="en-US" dirty="0" smtClean="0">
                <a:latin typeface="Comic Sans MS"/>
                <a:cs typeface="Comic Sans MS"/>
              </a:rPr>
              <a:t>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if Find-Set(u) ≠ Find-Set(v)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    A = A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∪ {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Union(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u,v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 A</a:t>
            </a:r>
            <a:endParaRPr lang="en-US" dirty="0" smtClean="0">
              <a:latin typeface="Comic Sans MS"/>
              <a:cs typeface="Comic Sans MS"/>
            </a:endParaRPr>
          </a:p>
        </p:txBody>
      </p:sp>
      <p:sp>
        <p:nvSpPr>
          <p:cNvPr id="2" name="Oval 1"/>
          <p:cNvSpPr/>
          <p:nvPr/>
        </p:nvSpPr>
        <p:spPr>
          <a:xfrm>
            <a:off x="3203848" y="458112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36504" y="443711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Oval 7"/>
          <p:cNvSpPr/>
          <p:nvPr/>
        </p:nvSpPr>
        <p:spPr>
          <a:xfrm>
            <a:off x="3851920" y="515719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Oval 8"/>
          <p:cNvSpPr/>
          <p:nvPr/>
        </p:nvSpPr>
        <p:spPr>
          <a:xfrm>
            <a:off x="2771800" y="5427623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/>
          <p:cNvSpPr/>
          <p:nvPr/>
        </p:nvSpPr>
        <p:spPr>
          <a:xfrm>
            <a:off x="4788024" y="528360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/>
          <p:cNvSpPr/>
          <p:nvPr/>
        </p:nvSpPr>
        <p:spPr>
          <a:xfrm>
            <a:off x="3694760" y="590008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4234820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67090" y="514790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3099365" y="428937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3923928" y="494612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507257" y="536392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3426679" y="594928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Düz Bağlayıcı 4"/>
          <p:cNvCxnSpPr>
            <a:stCxn id="2" idx="6"/>
            <a:endCxn id="7" idx="2"/>
          </p:cNvCxnSpPr>
          <p:nvPr/>
        </p:nvCxnSpPr>
        <p:spPr>
          <a:xfrm flipV="1">
            <a:off x="3347864" y="4509120"/>
            <a:ext cx="98864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/>
          <p:cNvCxnSpPr>
            <a:endCxn id="2" idx="4"/>
          </p:cNvCxnSpPr>
          <p:nvPr/>
        </p:nvCxnSpPr>
        <p:spPr>
          <a:xfrm flipV="1">
            <a:off x="2895755" y="4725144"/>
            <a:ext cx="380101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>
            <a:stCxn id="12" idx="0"/>
          </p:cNvCxnSpPr>
          <p:nvPr/>
        </p:nvCxnSpPr>
        <p:spPr>
          <a:xfrm flipV="1">
            <a:off x="3766768" y="5278650"/>
            <a:ext cx="157160" cy="62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11" idx="3"/>
          </p:cNvCxnSpPr>
          <p:nvPr/>
        </p:nvCxnSpPr>
        <p:spPr>
          <a:xfrm flipV="1">
            <a:off x="3838735" y="5406532"/>
            <a:ext cx="970380" cy="5453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>
            <a:endCxn id="8" idx="3"/>
          </p:cNvCxnSpPr>
          <p:nvPr/>
        </p:nvCxnSpPr>
        <p:spPr>
          <a:xfrm flipV="1">
            <a:off x="2908585" y="5280117"/>
            <a:ext cx="964426" cy="261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>
            <a:endCxn id="11" idx="2"/>
          </p:cNvCxnSpPr>
          <p:nvPr/>
        </p:nvCxnSpPr>
        <p:spPr>
          <a:xfrm>
            <a:off x="3996889" y="5278030"/>
            <a:ext cx="791135" cy="7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>
            <a:stCxn id="11" idx="1"/>
          </p:cNvCxnSpPr>
          <p:nvPr/>
        </p:nvCxnSpPr>
        <p:spPr>
          <a:xfrm flipH="1" flipV="1">
            <a:off x="4423266" y="4569539"/>
            <a:ext cx="385849" cy="7351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Metin kutusu 32"/>
          <p:cNvSpPr txBox="1"/>
          <p:nvPr/>
        </p:nvSpPr>
        <p:spPr>
          <a:xfrm>
            <a:off x="3682132" y="429092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785311" y="479679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Metin kutusu 37"/>
          <p:cNvSpPr txBox="1"/>
          <p:nvPr/>
        </p:nvSpPr>
        <p:spPr>
          <a:xfrm>
            <a:off x="4570903" y="467137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Metin kutusu 38"/>
          <p:cNvSpPr txBox="1"/>
          <p:nvPr/>
        </p:nvSpPr>
        <p:spPr>
          <a:xfrm>
            <a:off x="3312457" y="5037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3582396" y="540493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4235342" y="50117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4262608" y="556363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6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914947" y="2786432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5531940" y="343139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6314212" y="342453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6999217" y="3452485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6629969" y="4113897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7330489" y="4125778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5432542" y="35461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5688815" y="250530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Metin kutusu 47"/>
          <p:cNvSpPr txBox="1"/>
          <p:nvPr/>
        </p:nvSpPr>
        <p:spPr>
          <a:xfrm>
            <a:off x="6234824" y="356372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B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7125185" y="325716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C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Metin kutusu 49"/>
          <p:cNvSpPr txBox="1"/>
          <p:nvPr/>
        </p:nvSpPr>
        <p:spPr>
          <a:xfrm>
            <a:off x="6670281" y="4161445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7414133" y="413978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</a:t>
            </a: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>
            <a:off x="5805077" y="4302038"/>
            <a:ext cx="73289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(F,B)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(D,E)</a:t>
            </a:r>
          </a:p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A,C)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(C,E)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(D,B)</a:t>
            </a:r>
          </a:p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(D,F)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3" name="Düz Bağlayıcı 52"/>
          <p:cNvCxnSpPr>
            <a:stCxn id="35" idx="7"/>
          </p:cNvCxnSpPr>
          <p:nvPr/>
        </p:nvCxnSpPr>
        <p:spPr>
          <a:xfrm flipV="1">
            <a:off x="5654865" y="2911037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Düz Bağlayıcı 53"/>
          <p:cNvCxnSpPr>
            <a:stCxn id="36" idx="1"/>
          </p:cNvCxnSpPr>
          <p:nvPr/>
        </p:nvCxnSpPr>
        <p:spPr>
          <a:xfrm flipH="1" flipV="1">
            <a:off x="6044578" y="2930450"/>
            <a:ext cx="290725" cy="51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6709380" y="3581062"/>
            <a:ext cx="328499" cy="541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Düz Bağlayıcı 55"/>
          <p:cNvCxnSpPr/>
          <p:nvPr/>
        </p:nvCxnSpPr>
        <p:spPr>
          <a:xfrm flipH="1" flipV="1">
            <a:off x="7122932" y="3575557"/>
            <a:ext cx="279565" cy="545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Düz Bağlayıcı 57"/>
          <p:cNvCxnSpPr>
            <a:stCxn id="43" idx="1"/>
            <a:endCxn id="34" idx="5"/>
          </p:cNvCxnSpPr>
          <p:nvPr/>
        </p:nvCxnSpPr>
        <p:spPr>
          <a:xfrm flipH="1" flipV="1">
            <a:off x="6037872" y="2909357"/>
            <a:ext cx="982436" cy="564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8929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2656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432804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84981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355976" y="3212976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432804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54116" y="3293492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423083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355976" y="3212976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432804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54116" y="3293492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20072" y="3789040"/>
            <a:ext cx="1455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57240" y="4030464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47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2843808" y="2132856"/>
            <a:ext cx="288032" cy="100811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4355976" y="3212976"/>
            <a:ext cx="288032" cy="57606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788024" y="4293096"/>
            <a:ext cx="216024" cy="124377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2432804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341" y="4681944"/>
            <a:ext cx="144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lEl.loglVl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54116" y="3293492"/>
            <a:ext cx="81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20072" y="3789040"/>
            <a:ext cx="1455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O(</a:t>
            </a:r>
            <a:r>
              <a:rPr lang="en-US" dirty="0" err="1" smtClean="0">
                <a:latin typeface="Comic Sans MS"/>
                <a:cs typeface="Comic Sans MS"/>
              </a:rPr>
              <a:t>lVl.loglVl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157240" y="4030464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0666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4523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21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15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830" y="5602014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</p:txBody>
      </p:sp>
    </p:spTree>
    <p:extLst>
      <p:ext uri="{BB962C8B-B14F-4D97-AF65-F5344CB8AC3E}">
        <p14:creationId xmlns:p14="http://schemas.microsoft.com/office/powerpoint/2010/main" val="12920492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5724128" y="6093296"/>
            <a:ext cx="22885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H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762544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3247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824208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3247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F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858668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7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576306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7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780172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7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E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432830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2038997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599774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3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C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75179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288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56757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MST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972691" y="148478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409864" y="1268760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0" name="Freeform 9"/>
          <p:cNvSpPr/>
          <p:nvPr/>
        </p:nvSpPr>
        <p:spPr>
          <a:xfrm>
            <a:off x="2260723" y="335699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Freeform 10"/>
          <p:cNvSpPr/>
          <p:nvPr/>
        </p:nvSpPr>
        <p:spPr>
          <a:xfrm>
            <a:off x="4204939" y="2924944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2" name="Freeform 11"/>
          <p:cNvSpPr/>
          <p:nvPr/>
        </p:nvSpPr>
        <p:spPr>
          <a:xfrm>
            <a:off x="3412851" y="4581128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6282072" y="2276872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E</a:t>
            </a:r>
          </a:p>
        </p:txBody>
      </p:sp>
      <p:sp>
        <p:nvSpPr>
          <p:cNvPr id="14" name="Freeform 13"/>
          <p:cNvSpPr/>
          <p:nvPr/>
        </p:nvSpPr>
        <p:spPr>
          <a:xfrm>
            <a:off x="6138056" y="4288533"/>
            <a:ext cx="515155" cy="652635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G</a:t>
            </a:r>
          </a:p>
        </p:txBody>
      </p:sp>
      <p:sp>
        <p:nvSpPr>
          <p:cNvPr id="14337" name="Rectangle 14336"/>
          <p:cNvSpPr/>
          <p:nvPr/>
        </p:nvSpPr>
        <p:spPr>
          <a:xfrm rot="21332475">
            <a:off x="2379906" y="1795253"/>
            <a:ext cx="2161986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rot="20634483">
            <a:off x="4598553" y="3039329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rot="20863181">
            <a:off x="2675525" y="3603411"/>
            <a:ext cx="162433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 rot="21211380">
            <a:off x="3846422" y="4912535"/>
            <a:ext cx="237818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16476994">
            <a:off x="5675716" y="3597281"/>
            <a:ext cx="1624332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 rot="15793790">
            <a:off x="1695535" y="2734660"/>
            <a:ext cx="1476665" cy="560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7720658">
            <a:off x="3381242" y="4061248"/>
            <a:ext cx="1342423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1273809">
            <a:off x="4775587" y="2037780"/>
            <a:ext cx="1786765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 rot="1890494">
            <a:off x="4484261" y="3926401"/>
            <a:ext cx="1965442" cy="61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extBox 14337"/>
          <p:cNvSpPr txBox="1"/>
          <p:nvPr/>
        </p:nvSpPr>
        <p:spPr>
          <a:xfrm>
            <a:off x="3268835" y="134076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32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07360" y="2607295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24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3091" y="1628800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21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85059" y="2564904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437187" y="3284984"/>
            <a:ext cx="51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15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22054" y="357301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2</a:t>
            </a:r>
            <a:r>
              <a:rPr lang="en-US" sz="2400" dirty="0" smtClean="0">
                <a:latin typeface="Comic Sans MS"/>
                <a:cs typeface="Comic Sans MS"/>
              </a:rPr>
              <a:t>5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496" y="3212976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30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84859" y="3861048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33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08995" y="4479503"/>
            <a:ext cx="56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28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830" y="5602014"/>
            <a:ext cx="6624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start with an empty set of edges A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epeat the following procedure </a:t>
            </a:r>
            <a:r>
              <a:rPr lang="en-US" dirty="0" err="1" smtClean="0">
                <a:latin typeface="Comic Sans MS"/>
                <a:cs typeface="Comic Sans MS"/>
              </a:rPr>
              <a:t>lVl</a:t>
            </a:r>
            <a:r>
              <a:rPr lang="en-US" dirty="0" smtClean="0">
                <a:latin typeface="Comic Sans MS"/>
                <a:cs typeface="Comic Sans MS"/>
              </a:rPr>
              <a:t> – 1 times :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add the lightest edge that does not create a cycle to A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795269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288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034806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2288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D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648129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938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  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482374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99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∞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938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  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408699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21938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G          B A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5015844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8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18800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         B 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816015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774928" y="6093296"/>
            <a:ext cx="18800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Comic Sans MS"/>
                <a:cs typeface="Comic Sans MS"/>
              </a:rPr>
              <a:t>                  B </a:t>
            </a:r>
            <a:endParaRPr lang="en-US" sz="22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069584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14"/>
            <a:endCxn id="11" idx="3"/>
          </p:cNvCxnSpPr>
          <p:nvPr/>
        </p:nvCxnSpPr>
        <p:spPr>
          <a:xfrm>
            <a:off x="7218115" y="2225988"/>
            <a:ext cx="364900" cy="85054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3" idx="22"/>
          </p:cNvCxnSpPr>
          <p:nvPr/>
        </p:nvCxnSpPr>
        <p:spPr>
          <a:xfrm>
            <a:off x="5646090" y="4005064"/>
            <a:ext cx="393884" cy="100847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1" idx="14"/>
            <a:endCxn id="14" idx="22"/>
          </p:cNvCxnSpPr>
          <p:nvPr/>
        </p:nvCxnSpPr>
        <p:spPr>
          <a:xfrm flipH="1">
            <a:off x="7768166" y="3522132"/>
            <a:ext cx="98021" cy="152810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21004" y="23022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2360" y="407707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96136" y="4221088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64118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Prim’s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Algorithm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412776"/>
            <a:ext cx="42484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Comic Sans MS"/>
                <a:cs typeface="Comic Sans MS"/>
              </a:rPr>
              <a:t>MST-Prim(G,s)</a:t>
            </a:r>
          </a:p>
          <a:p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f</a:t>
            </a:r>
            <a:r>
              <a:rPr lang="en-US" sz="2000" dirty="0" smtClean="0">
                <a:latin typeface="Comic Sans MS"/>
                <a:cs typeface="Comic Sans MS"/>
              </a:rPr>
              <a:t>or each u of V 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u.key</a:t>
            </a:r>
            <a:r>
              <a:rPr lang="en-US" sz="2000" dirty="0" smtClean="0">
                <a:latin typeface="Comic Sans MS"/>
                <a:cs typeface="Comic Sans MS"/>
              </a:rPr>
              <a:t> = ∞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</a:t>
            </a:r>
            <a:r>
              <a:rPr lang="en-US" sz="2000" dirty="0" err="1" smtClean="0">
                <a:latin typeface="Comic Sans MS"/>
                <a:cs typeface="Comic Sans MS"/>
              </a:rPr>
              <a:t>u.par</a:t>
            </a:r>
            <a:r>
              <a:rPr lang="en-US" sz="2000" dirty="0" smtClean="0">
                <a:latin typeface="Comic Sans MS"/>
                <a:cs typeface="Comic Sans MS"/>
              </a:rPr>
              <a:t> = nil</a:t>
            </a:r>
          </a:p>
          <a:p>
            <a:r>
              <a:rPr lang="en-US" sz="2000" dirty="0" err="1" smtClean="0">
                <a:latin typeface="Comic Sans MS"/>
                <a:cs typeface="Comic Sans MS"/>
              </a:rPr>
              <a:t>s.key</a:t>
            </a:r>
            <a:r>
              <a:rPr lang="en-US" sz="2000" dirty="0" smtClean="0">
                <a:latin typeface="Comic Sans MS"/>
                <a:cs typeface="Comic Sans MS"/>
              </a:rPr>
              <a:t> = 0</a:t>
            </a:r>
          </a:p>
          <a:p>
            <a:r>
              <a:rPr lang="en-US" sz="2000" dirty="0">
                <a:latin typeface="Comic Sans MS"/>
                <a:cs typeface="Comic Sans MS"/>
              </a:rPr>
              <a:t>c</a:t>
            </a:r>
            <a:r>
              <a:rPr lang="en-US" sz="2000" dirty="0" smtClean="0">
                <a:latin typeface="Comic Sans MS"/>
                <a:cs typeface="Comic Sans MS"/>
              </a:rPr>
              <a:t>reate a minimum priority Q on V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while Q ≠ { }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u = </a:t>
            </a:r>
            <a:r>
              <a:rPr lang="en-US" sz="2000" dirty="0" err="1" smtClean="0">
                <a:latin typeface="Comic Sans MS"/>
                <a:cs typeface="Comic Sans MS"/>
              </a:rPr>
              <a:t>ExtractMin</a:t>
            </a:r>
            <a:r>
              <a:rPr lang="en-US" sz="2000" dirty="0" smtClean="0">
                <a:latin typeface="Comic Sans MS"/>
                <a:cs typeface="Comic Sans MS"/>
              </a:rPr>
              <a:t>(Q)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for each v of </a:t>
            </a:r>
            <a:r>
              <a:rPr lang="en-US" sz="2000" dirty="0" err="1" smtClean="0">
                <a:latin typeface="Comic Sans MS"/>
                <a:cs typeface="Comic Sans MS"/>
              </a:rPr>
              <a:t>Adj</a:t>
            </a:r>
            <a:r>
              <a:rPr lang="en-US" sz="2000" dirty="0" smtClean="0">
                <a:latin typeface="Comic Sans MS"/>
                <a:cs typeface="Comic Sans MS"/>
              </a:rPr>
              <a:t>(u)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if v in Q and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 &lt;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endParaRPr lang="en-US" sz="2000" dirty="0" smtClean="0">
              <a:latin typeface="Comic Sans MS"/>
              <a:cs typeface="Comic Sans MS"/>
            </a:endParaRP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v.par</a:t>
            </a:r>
            <a:r>
              <a:rPr lang="en-US" sz="2000" dirty="0" smtClean="0">
                <a:latin typeface="Comic Sans MS"/>
                <a:cs typeface="Comic Sans MS"/>
              </a:rPr>
              <a:t> = u</a:t>
            </a:r>
          </a:p>
          <a:p>
            <a:r>
              <a:rPr lang="en-US" sz="2000" dirty="0">
                <a:latin typeface="Comic Sans MS"/>
                <a:cs typeface="Comic Sans MS"/>
              </a:rPr>
              <a:t> </a:t>
            </a:r>
            <a:r>
              <a:rPr lang="en-US" sz="2000" dirty="0" smtClean="0">
                <a:latin typeface="Comic Sans MS"/>
                <a:cs typeface="Comic Sans MS"/>
              </a:rPr>
              <a:t>                </a:t>
            </a:r>
            <a:r>
              <a:rPr lang="en-US" sz="2000" dirty="0" err="1" smtClean="0">
                <a:latin typeface="Comic Sans MS"/>
                <a:cs typeface="Comic Sans MS"/>
              </a:rPr>
              <a:t>v.key</a:t>
            </a:r>
            <a:r>
              <a:rPr lang="en-US" sz="2000" dirty="0" smtClean="0">
                <a:latin typeface="Comic Sans MS"/>
                <a:cs typeface="Comic Sans MS"/>
              </a:rPr>
              <a:t> = w(</a:t>
            </a:r>
            <a:r>
              <a:rPr lang="en-US" sz="2000" dirty="0" err="1" smtClean="0">
                <a:latin typeface="Comic Sans MS"/>
                <a:cs typeface="Comic Sans MS"/>
              </a:rPr>
              <a:t>u,v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</a:p>
        </p:txBody>
      </p:sp>
      <p:sp>
        <p:nvSpPr>
          <p:cNvPr id="6" name="Freeform 5"/>
          <p:cNvSpPr/>
          <p:nvPr/>
        </p:nvSpPr>
        <p:spPr>
          <a:xfrm>
            <a:off x="5243488" y="182488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A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6804248" y="17008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8" name="Freeform 7"/>
          <p:cNvSpPr/>
          <p:nvPr/>
        </p:nvSpPr>
        <p:spPr>
          <a:xfrm>
            <a:off x="6156176" y="263691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9" name="Freeform 8"/>
          <p:cNvSpPr/>
          <p:nvPr/>
        </p:nvSpPr>
        <p:spPr>
          <a:xfrm>
            <a:off x="5220072" y="3501008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D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452320" y="299695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E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588224" y="4005064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mic Sans MS"/>
                <a:cs typeface="Comic Sans MS"/>
              </a:rPr>
              <a:t>F</a:t>
            </a:r>
          </a:p>
        </p:txBody>
      </p:sp>
      <p:sp>
        <p:nvSpPr>
          <p:cNvPr id="13" name="Freeform 12"/>
          <p:cNvSpPr/>
          <p:nvPr/>
        </p:nvSpPr>
        <p:spPr>
          <a:xfrm>
            <a:off x="5724128" y="5013176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G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452320" y="5049872"/>
            <a:ext cx="468323" cy="539368"/>
          </a:xfrm>
          <a:custGeom>
            <a:avLst/>
            <a:gdLst>
              <a:gd name="connsiteX0" fmla="*/ 371391 w 515155"/>
              <a:gd name="connsiteY0" fmla="*/ 12421 h 652635"/>
              <a:gd name="connsiteX1" fmla="*/ 371391 w 515155"/>
              <a:gd name="connsiteY1" fmla="*/ 12421 h 652635"/>
              <a:gd name="connsiteX2" fmla="*/ 239607 w 515155"/>
              <a:gd name="connsiteY2" fmla="*/ 24402 h 652635"/>
              <a:gd name="connsiteX3" fmla="*/ 143764 w 515155"/>
              <a:gd name="connsiteY3" fmla="*/ 96292 h 652635"/>
              <a:gd name="connsiteX4" fmla="*/ 119804 w 515155"/>
              <a:gd name="connsiteY4" fmla="*/ 132237 h 652635"/>
              <a:gd name="connsiteX5" fmla="*/ 95843 w 515155"/>
              <a:gd name="connsiteY5" fmla="*/ 156201 h 652635"/>
              <a:gd name="connsiteX6" fmla="*/ 83863 w 515155"/>
              <a:gd name="connsiteY6" fmla="*/ 371870 h 652635"/>
              <a:gd name="connsiteX7" fmla="*/ 71882 w 515155"/>
              <a:gd name="connsiteY7" fmla="*/ 407815 h 652635"/>
              <a:gd name="connsiteX8" fmla="*/ 47921 w 515155"/>
              <a:gd name="connsiteY8" fmla="*/ 431779 h 652635"/>
              <a:gd name="connsiteX9" fmla="*/ 11980 w 515155"/>
              <a:gd name="connsiteY9" fmla="*/ 479705 h 652635"/>
              <a:gd name="connsiteX10" fmla="*/ 0 w 515155"/>
              <a:gd name="connsiteY10" fmla="*/ 515650 h 652635"/>
              <a:gd name="connsiteX11" fmla="*/ 11980 w 515155"/>
              <a:gd name="connsiteY11" fmla="*/ 599522 h 652635"/>
              <a:gd name="connsiteX12" fmla="*/ 47921 w 515155"/>
              <a:gd name="connsiteY12" fmla="*/ 623485 h 652635"/>
              <a:gd name="connsiteX13" fmla="*/ 275548 w 515155"/>
              <a:gd name="connsiteY13" fmla="*/ 635467 h 652635"/>
              <a:gd name="connsiteX14" fmla="*/ 455253 w 515155"/>
              <a:gd name="connsiteY14" fmla="*/ 635467 h 652635"/>
              <a:gd name="connsiteX15" fmla="*/ 479214 w 515155"/>
              <a:gd name="connsiteY15" fmla="*/ 599522 h 652635"/>
              <a:gd name="connsiteX16" fmla="*/ 503175 w 515155"/>
              <a:gd name="connsiteY16" fmla="*/ 515650 h 652635"/>
              <a:gd name="connsiteX17" fmla="*/ 515155 w 515155"/>
              <a:gd name="connsiteY17" fmla="*/ 479705 h 652635"/>
              <a:gd name="connsiteX18" fmla="*/ 479214 w 515155"/>
              <a:gd name="connsiteY18" fmla="*/ 323944 h 652635"/>
              <a:gd name="connsiteX19" fmla="*/ 443273 w 515155"/>
              <a:gd name="connsiteY19" fmla="*/ 287999 h 652635"/>
              <a:gd name="connsiteX20" fmla="*/ 431293 w 515155"/>
              <a:gd name="connsiteY20" fmla="*/ 252054 h 652635"/>
              <a:gd name="connsiteX21" fmla="*/ 407332 w 515155"/>
              <a:gd name="connsiteY21" fmla="*/ 60347 h 652635"/>
              <a:gd name="connsiteX22" fmla="*/ 347430 w 515155"/>
              <a:gd name="connsiteY22" fmla="*/ 439 h 652635"/>
              <a:gd name="connsiteX23" fmla="*/ 371391 w 515155"/>
              <a:gd name="connsiteY23" fmla="*/ 12421 h 65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5155" h="652635">
                <a:moveTo>
                  <a:pt x="371391" y="12421"/>
                </a:moveTo>
                <a:lnTo>
                  <a:pt x="371391" y="12421"/>
                </a:lnTo>
                <a:cubicBezTo>
                  <a:pt x="327463" y="16415"/>
                  <a:pt x="282399" y="13703"/>
                  <a:pt x="239607" y="24402"/>
                </a:cubicBezTo>
                <a:cubicBezTo>
                  <a:pt x="207761" y="32364"/>
                  <a:pt x="165184" y="70585"/>
                  <a:pt x="143764" y="96292"/>
                </a:cubicBezTo>
                <a:cubicBezTo>
                  <a:pt x="134546" y="107355"/>
                  <a:pt x="128799" y="120992"/>
                  <a:pt x="119804" y="132237"/>
                </a:cubicBezTo>
                <a:cubicBezTo>
                  <a:pt x="112748" y="141058"/>
                  <a:pt x="103830" y="148213"/>
                  <a:pt x="95843" y="156201"/>
                </a:cubicBezTo>
                <a:cubicBezTo>
                  <a:pt x="91850" y="228091"/>
                  <a:pt x="90689" y="300194"/>
                  <a:pt x="83863" y="371870"/>
                </a:cubicBezTo>
                <a:cubicBezTo>
                  <a:pt x="82666" y="384443"/>
                  <a:pt x="78379" y="396985"/>
                  <a:pt x="71882" y="407815"/>
                </a:cubicBezTo>
                <a:cubicBezTo>
                  <a:pt x="66071" y="417502"/>
                  <a:pt x="55152" y="423101"/>
                  <a:pt x="47921" y="431779"/>
                </a:cubicBezTo>
                <a:cubicBezTo>
                  <a:pt x="35138" y="447120"/>
                  <a:pt x="23960" y="463730"/>
                  <a:pt x="11980" y="479705"/>
                </a:cubicBezTo>
                <a:cubicBezTo>
                  <a:pt x="7987" y="491687"/>
                  <a:pt x="0" y="503020"/>
                  <a:pt x="0" y="515650"/>
                </a:cubicBezTo>
                <a:cubicBezTo>
                  <a:pt x="0" y="543891"/>
                  <a:pt x="511" y="573714"/>
                  <a:pt x="11980" y="599522"/>
                </a:cubicBezTo>
                <a:cubicBezTo>
                  <a:pt x="17827" y="612680"/>
                  <a:pt x="33654" y="621539"/>
                  <a:pt x="47921" y="623485"/>
                </a:cubicBezTo>
                <a:cubicBezTo>
                  <a:pt x="123205" y="633752"/>
                  <a:pt x="199672" y="631473"/>
                  <a:pt x="275548" y="635467"/>
                </a:cubicBezTo>
                <a:cubicBezTo>
                  <a:pt x="344760" y="652772"/>
                  <a:pt x="364670" y="663342"/>
                  <a:pt x="455253" y="635467"/>
                </a:cubicBezTo>
                <a:cubicBezTo>
                  <a:pt x="469016" y="631232"/>
                  <a:pt x="471227" y="611504"/>
                  <a:pt x="479214" y="599522"/>
                </a:cubicBezTo>
                <a:cubicBezTo>
                  <a:pt x="507938" y="513339"/>
                  <a:pt x="473088" y="620964"/>
                  <a:pt x="503175" y="515650"/>
                </a:cubicBezTo>
                <a:cubicBezTo>
                  <a:pt x="506644" y="503506"/>
                  <a:pt x="511162" y="491687"/>
                  <a:pt x="515155" y="479705"/>
                </a:cubicBezTo>
                <a:cubicBezTo>
                  <a:pt x="506134" y="389488"/>
                  <a:pt x="523862" y="377528"/>
                  <a:pt x="479214" y="323944"/>
                </a:cubicBezTo>
                <a:cubicBezTo>
                  <a:pt x="468368" y="310927"/>
                  <a:pt x="455253" y="299981"/>
                  <a:pt x="443273" y="287999"/>
                </a:cubicBezTo>
                <a:cubicBezTo>
                  <a:pt x="439280" y="276017"/>
                  <a:pt x="432962" y="264573"/>
                  <a:pt x="431293" y="252054"/>
                </a:cubicBezTo>
                <a:cubicBezTo>
                  <a:pt x="428596" y="231822"/>
                  <a:pt x="427328" y="107009"/>
                  <a:pt x="407332" y="60347"/>
                </a:cubicBezTo>
                <a:cubicBezTo>
                  <a:pt x="395765" y="33355"/>
                  <a:pt x="374972" y="11457"/>
                  <a:pt x="347430" y="439"/>
                </a:cubicBezTo>
                <a:cubicBezTo>
                  <a:pt x="340014" y="-2528"/>
                  <a:pt x="367398" y="10424"/>
                  <a:pt x="371391" y="12421"/>
                </a:cubicBez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/>
                <a:cs typeface="Comic Sans MS"/>
              </a:rPr>
              <a:t>H</a:t>
            </a:r>
            <a:endParaRPr lang="en-US" sz="2400" dirty="0">
              <a:latin typeface="Comic Sans MS"/>
              <a:cs typeface="Comic Sans MS"/>
            </a:endParaRPr>
          </a:p>
        </p:txBody>
      </p:sp>
      <p:cxnSp>
        <p:nvCxnSpPr>
          <p:cNvPr id="3" name="Straight Connector 2"/>
          <p:cNvCxnSpPr>
            <a:stCxn id="6" idx="17"/>
            <a:endCxn id="7" idx="10"/>
          </p:cNvCxnSpPr>
          <p:nvPr/>
        </p:nvCxnSpPr>
        <p:spPr>
          <a:xfrm flipV="1">
            <a:off x="5711811" y="2126965"/>
            <a:ext cx="1092437" cy="9437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12"/>
            <a:endCxn id="12" idx="0"/>
          </p:cNvCxnSpPr>
          <p:nvPr/>
        </p:nvCxnSpPr>
        <p:spPr>
          <a:xfrm flipH="1">
            <a:off x="6925852" y="3512229"/>
            <a:ext cx="570033" cy="503100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5"/>
            <a:endCxn id="12" idx="15"/>
          </p:cNvCxnSpPr>
          <p:nvPr/>
        </p:nvCxnSpPr>
        <p:spPr>
          <a:xfrm flipH="1" flipV="1">
            <a:off x="7023873" y="4500537"/>
            <a:ext cx="515577" cy="678427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11"/>
            <a:endCxn id="9" idx="0"/>
          </p:cNvCxnSpPr>
          <p:nvPr/>
        </p:nvCxnSpPr>
        <p:spPr>
          <a:xfrm flipH="1">
            <a:off x="5557700" y="3132385"/>
            <a:ext cx="609367" cy="378888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6"/>
          </p:cNvCxnSpPr>
          <p:nvPr/>
        </p:nvCxnSpPr>
        <p:spPr>
          <a:xfrm flipH="1" flipV="1">
            <a:off x="6588225" y="3068004"/>
            <a:ext cx="940334" cy="236279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9" idx="2"/>
          </p:cNvCxnSpPr>
          <p:nvPr/>
        </p:nvCxnSpPr>
        <p:spPr>
          <a:xfrm flipH="1">
            <a:off x="5437897" y="2348880"/>
            <a:ext cx="64177" cy="1172295"/>
          </a:xfrm>
          <a:prstGeom prst="line">
            <a:avLst/>
          </a:prstGeom>
          <a:ln w="38100">
            <a:solidFill>
              <a:srgbClr val="FF0000"/>
            </a:solidFill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4" idx="10"/>
            <a:endCxn id="13" idx="17"/>
          </p:cNvCxnSpPr>
          <p:nvPr/>
        </p:nvCxnSpPr>
        <p:spPr>
          <a:xfrm flipH="1" flipV="1">
            <a:off x="6192451" y="5409627"/>
            <a:ext cx="1259869" cy="66402"/>
          </a:xfrm>
          <a:prstGeom prst="line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38" name="TextBox 14337"/>
          <p:cNvSpPr txBox="1"/>
          <p:nvPr/>
        </p:nvSpPr>
        <p:spPr>
          <a:xfrm>
            <a:off x="6084168" y="179821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5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73464" y="270892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7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6256" y="2812866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52120" y="292494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67095" y="340779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3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61911" y="4475212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4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47532" y="5059784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6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96336" y="5549170"/>
            <a:ext cx="34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0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63556" y="1315368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5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076056" y="1518692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7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4788024" y="364502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677520" y="555114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6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253584" y="400506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0" name="Rectangle 49"/>
          <p:cNvSpPr/>
          <p:nvPr/>
        </p:nvSpPr>
        <p:spPr>
          <a:xfrm>
            <a:off x="5974060" y="2348880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4</a:t>
            </a:r>
            <a:endParaRPr lang="en-US" sz="2000" dirty="0"/>
          </a:p>
        </p:txBody>
      </p:sp>
      <p:sp>
        <p:nvSpPr>
          <p:cNvPr id="51" name="Rectangle 50"/>
          <p:cNvSpPr/>
          <p:nvPr/>
        </p:nvSpPr>
        <p:spPr>
          <a:xfrm>
            <a:off x="7884368" y="2924944"/>
            <a:ext cx="3412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Comic Sans MS"/>
                <a:cs typeface="Comic Sans MS"/>
              </a:rPr>
              <a:t>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13149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1670064</TotalTime>
  <Words>7951</Words>
  <Application>Microsoft Office PowerPoint</Application>
  <PresentationFormat>Ekran Gösterisi (4:3)</PresentationFormat>
  <Paragraphs>2375</Paragraphs>
  <Slides>98</Slides>
  <Notes>98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98</vt:i4>
      </vt:variant>
    </vt:vector>
  </HeadingPairs>
  <TitlesOfParts>
    <vt:vector size="105" baseType="lpstr">
      <vt:lpstr>ＭＳ Ｐゴシック</vt:lpstr>
      <vt:lpstr>Arial</vt:lpstr>
      <vt:lpstr>Calibri</vt:lpstr>
      <vt:lpstr>Comic Sans MS</vt:lpstr>
      <vt:lpstr>Lucida Grande</vt:lpstr>
      <vt:lpstr>Wingdings</vt:lpstr>
      <vt:lpstr>Office Theme</vt:lpstr>
      <vt:lpstr>Minimum Spanning Trees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354</cp:revision>
  <dcterms:created xsi:type="dcterms:W3CDTF">2003-09-08T08:07:00Z</dcterms:created>
  <dcterms:modified xsi:type="dcterms:W3CDTF">2018-03-19T11:54:38Z</dcterms:modified>
</cp:coreProperties>
</file>