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eg" ContentType="image/jpeg"/>
  <Default Extension="jpg" ContentType="image/jpeg"/>
  <Default Extension="mp3" ContentType="audio/mpeg"/>
  <Default Extension="rels" ContentType="application/vnd.openxmlformats-package.relationships+xml"/>
  <Default Extension="wav" ContentType="audio/x-wav"/>
  <Default Extension="bin" ContentType="audio/unknown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custDataLst>
    <p:tags r:id="rId6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0" autoAdjust="0"/>
    <p:restoredTop sz="94660"/>
  </p:normalViewPr>
  <p:slideViewPr>
    <p:cSldViewPr snapToGrid="0">
      <p:cViewPr varScale="1">
        <p:scale>
          <a:sx n="94" d="100"/>
          <a:sy n="94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" name="Camera.wav"/>
          </p:stSnd>
        </p:sndAc>
      </p:transition>
    </mc:Choice>
    <mc:Fallback>
      <p:transition spd="slow">
        <p:split orient="vert"/>
        <p:sndAc>
          <p:stSnd>
            <p:snd r:embed="rId1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audio" Target="../media/audio1.bin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E944F05-E815-4740-B904-1A3D261C7433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84C2217-5555-433C-8840-44E22CA9E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42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13" name="Camera.wav"/>
          </p:stSnd>
        </p:sndAc>
      </p:transition>
    </mc:Choice>
    <mc:Fallback>
      <p:transition spd="slow">
        <p:split orient="vert"/>
        <p:sndAc>
          <p:stSnd>
            <p:snd r:embed="rId13" name="Camera.wav"/>
          </p:stSnd>
        </p:sndAc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4" Type="http://schemas.openxmlformats.org/officeDocument/2006/relationships/audio" Target="../media/audio2.wav"/><Relationship Id="rId5" Type="http://schemas.openxmlformats.org/officeDocument/2006/relationships/image" Target="../media/image1.jpeg"/><Relationship Id="rId6" Type="http://schemas.openxmlformats.org/officeDocument/2006/relationships/slide" Target="slide3.xml"/><Relationship Id="rId7" Type="http://schemas.openxmlformats.org/officeDocument/2006/relationships/image" Target="../media/image2.jpeg"/><Relationship Id="rId8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2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4" Type="http://schemas.openxmlformats.org/officeDocument/2006/relationships/audio" Target="../media/audio1.bin"/><Relationship Id="rId5" Type="http://schemas.openxmlformats.org/officeDocument/2006/relationships/image" Target="../media/image4.png"/><Relationship Id="rId6" Type="http://schemas.openxmlformats.org/officeDocument/2006/relationships/image" Target="../media/image5.jpeg"/><Relationship Id="rId1" Type="http://schemas.microsoft.com/office/2007/relationships/media" Target="../media/media1.wav"/><Relationship Id="rId2" Type="http://schemas.openxmlformats.org/officeDocument/2006/relationships/audio" Target="../media/media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audio" Target="../media/audio1.bin"/><Relationship Id="rId5" Type="http://schemas.openxmlformats.org/officeDocument/2006/relationships/image" Target="../media/image4.png"/><Relationship Id="rId6" Type="http://schemas.openxmlformats.org/officeDocument/2006/relationships/image" Target="../media/image6.jpeg"/><Relationship Id="rId7" Type="http://schemas.openxmlformats.org/officeDocument/2006/relationships/slide" Target="slide2.xml"/><Relationship Id="rId1" Type="http://schemas.openxmlformats.org/officeDocument/2006/relationships/audio" Target="NULL" TargetMode="External"/><Relationship Id="rId2" Type="http://schemas.microsoft.com/office/2007/relationships/media" Target="../media/media2.mp3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1381835" y="216749"/>
            <a:ext cx="8991600" cy="164592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b="1" dirty="0" err="1" smtClean="0"/>
              <a:t>Power</a:t>
            </a:r>
            <a:r>
              <a:rPr lang="tr-TR" b="1" dirty="0" smtClean="0"/>
              <a:t> </a:t>
            </a:r>
            <a:r>
              <a:rPr lang="tr-TR" b="1" dirty="0" err="1" smtClean="0"/>
              <a:t>pont</a:t>
            </a:r>
            <a:r>
              <a:rPr lang="tr-TR" b="1" dirty="0" smtClean="0"/>
              <a:t> </a:t>
            </a:r>
            <a:r>
              <a:rPr lang="tr-TR" b="1" dirty="0"/>
              <a:t>İ</a:t>
            </a:r>
            <a:r>
              <a:rPr lang="tr-TR" b="1" dirty="0" smtClean="0"/>
              <a:t>le konu </a:t>
            </a:r>
            <a:r>
              <a:rPr lang="tr-TR" b="1" dirty="0" err="1" smtClean="0"/>
              <a:t>değerlendrmesi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5" name="Alt Başlık 4"/>
          <p:cNvSpPr>
            <a:spLocks noGrp="1"/>
          </p:cNvSpPr>
          <p:nvPr>
            <p:ph type="body" idx="1"/>
          </p:nvPr>
        </p:nvSpPr>
        <p:spPr>
          <a:xfrm>
            <a:off x="791570" y="2130881"/>
            <a:ext cx="10631606" cy="156766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tr-TR" dirty="0" smtClean="0"/>
              <a:t> </a:t>
            </a:r>
          </a:p>
          <a:p>
            <a:pPr algn="l"/>
            <a:r>
              <a:rPr lang="tr-TR" sz="11200" dirty="0" smtClean="0"/>
              <a:t>Bu sunuda verilen örneği esas alarak, 5 değerlendirme sorusu hazırlayınız.  Değerlendirme yaparken farklı soru türlerinden örnek seçiniz. Mesela, eşleştirme sorusu, çoktan seçmeli soru, açık uçlu soru gibi.</a:t>
            </a:r>
            <a:endParaRPr lang="tr-TR" sz="11200" dirty="0" smtClean="0"/>
          </a:p>
          <a:p>
            <a:pPr algn="l"/>
            <a:r>
              <a:rPr lang="tr-TR" sz="11200" dirty="0" smtClean="0"/>
              <a:t>Farklı şablon kullanın. </a:t>
            </a:r>
            <a:r>
              <a:rPr lang="tr-TR" sz="11200" dirty="0" err="1" smtClean="0"/>
              <a:t>Power</a:t>
            </a:r>
            <a:r>
              <a:rPr lang="tr-TR" sz="11200" dirty="0" smtClean="0"/>
              <a:t> </a:t>
            </a:r>
            <a:r>
              <a:rPr lang="tr-TR" sz="11200" dirty="0" smtClean="0"/>
              <a:t>Point </a:t>
            </a:r>
            <a:r>
              <a:rPr lang="tr-TR" sz="11200" dirty="0" err="1" smtClean="0"/>
              <a:t>Template</a:t>
            </a:r>
            <a:r>
              <a:rPr lang="tr-TR" sz="11200" dirty="0" smtClean="0"/>
              <a:t> indirmek için şu adresten </a:t>
            </a:r>
            <a:r>
              <a:rPr lang="tr-TR" sz="11200" dirty="0" err="1" smtClean="0"/>
              <a:t>template</a:t>
            </a:r>
            <a:r>
              <a:rPr lang="tr-TR" sz="11200" dirty="0" smtClean="0"/>
              <a:t> indiriniz</a:t>
            </a:r>
          </a:p>
          <a:p>
            <a:r>
              <a:rPr lang="tr-TR" sz="11200" b="1" dirty="0" err="1">
                <a:solidFill>
                  <a:srgbClr val="00B0F0"/>
                </a:solidFill>
              </a:rPr>
              <a:t>https</a:t>
            </a:r>
            <a:r>
              <a:rPr lang="tr-TR" sz="11200" b="1" dirty="0">
                <a:solidFill>
                  <a:srgbClr val="00B0F0"/>
                </a:solidFill>
              </a:rPr>
              <a:t>://</a:t>
            </a:r>
            <a:r>
              <a:rPr lang="tr-TR" sz="11200" b="1" dirty="0" err="1">
                <a:solidFill>
                  <a:srgbClr val="00B0F0"/>
                </a:solidFill>
              </a:rPr>
              <a:t>templates.office.com</a:t>
            </a:r>
            <a:r>
              <a:rPr lang="tr-TR" sz="11200" b="1" dirty="0">
                <a:solidFill>
                  <a:srgbClr val="00B0F0"/>
                </a:solidFill>
              </a:rPr>
              <a:t>/en-US/</a:t>
            </a:r>
            <a:r>
              <a:rPr lang="tr-TR" sz="11200" b="1" dirty="0" err="1">
                <a:solidFill>
                  <a:srgbClr val="00B0F0"/>
                </a:solidFill>
              </a:rPr>
              <a:t>templates</a:t>
            </a:r>
            <a:r>
              <a:rPr lang="tr-TR" sz="11200" b="1" dirty="0">
                <a:solidFill>
                  <a:srgbClr val="00B0F0"/>
                </a:solidFill>
              </a:rPr>
              <a:t>-</a:t>
            </a:r>
            <a:r>
              <a:rPr lang="tr-TR" sz="11200" b="1" dirty="0" err="1">
                <a:solidFill>
                  <a:srgbClr val="00B0F0"/>
                </a:solidFill>
              </a:rPr>
              <a:t>for</a:t>
            </a:r>
            <a:r>
              <a:rPr lang="tr-TR" sz="11200" b="1" dirty="0">
                <a:solidFill>
                  <a:srgbClr val="00B0F0"/>
                </a:solidFill>
              </a:rPr>
              <a:t>-PowerPoint </a:t>
            </a:r>
            <a:endParaRPr lang="tr-TR" sz="11200" b="1" dirty="0" smtClean="0">
              <a:solidFill>
                <a:srgbClr val="00B0F0"/>
              </a:solidFill>
            </a:endParaRPr>
          </a:p>
          <a:p>
            <a:r>
              <a:rPr lang="tr-TR" sz="11200" dirty="0" smtClean="0"/>
              <a:t>ve sonra farklı kaydet </a:t>
            </a:r>
            <a:r>
              <a:rPr lang="tr-TR" sz="11200" dirty="0" err="1" smtClean="0"/>
              <a:t>secenegi</a:t>
            </a:r>
            <a:r>
              <a:rPr lang="tr-TR" sz="11200" dirty="0" smtClean="0"/>
              <a:t> ile </a:t>
            </a:r>
            <a:r>
              <a:rPr lang="tr-TR" sz="11200" dirty="0" err="1" smtClean="0"/>
              <a:t>dosyanizi</a:t>
            </a:r>
            <a:r>
              <a:rPr lang="tr-TR" sz="11200" dirty="0" smtClean="0"/>
              <a:t> </a:t>
            </a:r>
            <a:r>
              <a:rPr lang="tr-TR" sz="11200" dirty="0" err="1" smtClean="0"/>
              <a:t>ppt</a:t>
            </a:r>
            <a:r>
              <a:rPr lang="tr-TR" sz="11200" dirty="0" smtClean="0"/>
              <a:t> (veya </a:t>
            </a:r>
            <a:r>
              <a:rPr lang="tr-TR" sz="11200" dirty="0" err="1" smtClean="0"/>
              <a:t>pptx</a:t>
            </a:r>
            <a:r>
              <a:rPr lang="tr-TR" sz="11200" dirty="0" smtClean="0"/>
              <a:t>) olarak kaydedin.</a:t>
            </a:r>
          </a:p>
          <a:p>
            <a:pPr algn="l"/>
            <a:r>
              <a:rPr lang="tr-TR" sz="11200" dirty="0" smtClean="0"/>
              <a:t>NOT: </a:t>
            </a:r>
            <a:r>
              <a:rPr lang="tr-TR" sz="11200" dirty="0" smtClean="0"/>
              <a:t>Resim, ses ve video gibi nesneleri, köprü özelliğini ve animasyon öğesini kullanmayı unutmayınız</a:t>
            </a:r>
            <a:endParaRPr lang="tr-TR" sz="11200" dirty="0" smtClean="0"/>
          </a:p>
          <a:p>
            <a:endParaRPr lang="tr-TR" dirty="0"/>
          </a:p>
        </p:txBody>
      </p:sp>
      <p:sp>
        <p:nvSpPr>
          <p:cNvPr id="2" name="Striped Right Arrow 1"/>
          <p:cNvSpPr/>
          <p:nvPr/>
        </p:nvSpPr>
        <p:spPr>
          <a:xfrm>
            <a:off x="272955" y="2483893"/>
            <a:ext cx="777923" cy="477671"/>
          </a:xfrm>
          <a:prstGeom prst="strip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riped Right Arrow 6"/>
          <p:cNvSpPr/>
          <p:nvPr/>
        </p:nvSpPr>
        <p:spPr>
          <a:xfrm>
            <a:off x="125105" y="3828197"/>
            <a:ext cx="777923" cy="477671"/>
          </a:xfrm>
          <a:prstGeom prst="strip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riped Right Arrow 7"/>
          <p:cNvSpPr/>
          <p:nvPr/>
        </p:nvSpPr>
        <p:spPr>
          <a:xfrm>
            <a:off x="125105" y="5823044"/>
            <a:ext cx="777923" cy="477671"/>
          </a:xfrm>
          <a:prstGeom prst="strip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70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2" name="Camera.wav"/>
          </p:stSnd>
        </p:sndAc>
      </p:transition>
    </mc:Choice>
    <mc:Fallback>
      <p:transition spd="slow">
        <p:split orient="vert"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502602" y="2153595"/>
            <a:ext cx="3932237" cy="143281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tr-TR" dirty="0" smtClean="0"/>
          </a:p>
          <a:p>
            <a:r>
              <a:rPr lang="tr-TR" sz="4800" dirty="0" smtClean="0"/>
              <a:t>Yandaki şekilde, karada yaşayan hayvanı işaretleyiniz</a:t>
            </a:r>
            <a:endParaRPr lang="tr-TR" sz="4800" dirty="0"/>
          </a:p>
        </p:txBody>
      </p:sp>
      <p:pic>
        <p:nvPicPr>
          <p:cNvPr id="6" name="Resim 5">
            <a:hlinkClick r:id="rId3" action="ppaction://hlinksldjump" highlightClick="1">
              <a:snd r:embed="rId4" name="click.wav"/>
            </a:hlinkClick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419" y="91065"/>
            <a:ext cx="3458608" cy="1691594"/>
          </a:xfrm>
          <a:prstGeom prst="rect">
            <a:avLst/>
          </a:prstGeom>
        </p:spPr>
      </p:pic>
      <p:pic>
        <p:nvPicPr>
          <p:cNvPr id="7" name="Resim 6">
            <a:hlinkClick r:id="rId6" action="ppaction://hlinksldjump" highlightClick="1">
              <a:snd r:embed="rId4" name="click.wav"/>
            </a:hlinkClick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419" y="2078948"/>
            <a:ext cx="3458608" cy="2251828"/>
          </a:xfrm>
          <a:prstGeom prst="rect">
            <a:avLst/>
          </a:prstGeom>
        </p:spPr>
      </p:pic>
      <p:pic>
        <p:nvPicPr>
          <p:cNvPr id="8" name="Resim 7">
            <a:hlinkClick r:id="rId3" action="ppaction://hlinksldjump" highlightClick="1">
              <a:snd r:embed="rId4" name="click.wav"/>
            </a:hlinkClick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996" y="4552267"/>
            <a:ext cx="3555155" cy="199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470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2" name="Camera.wav"/>
          </p:stSnd>
        </p:sndAc>
      </p:transition>
    </mc:Choice>
    <mc:Fallback>
      <p:transition spd="slow">
        <p:split orient="vert"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lkis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228845" y="2323575"/>
            <a:ext cx="487362" cy="487363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108" y="1317755"/>
            <a:ext cx="2768002" cy="2768002"/>
          </a:xfrm>
          <a:prstGeom prst="rect">
            <a:avLst/>
          </a:prstGeom>
        </p:spPr>
      </p:pic>
      <p:sp>
        <p:nvSpPr>
          <p:cNvPr id="4" name="Dikdörtgen 3">
            <a:hlinkClick r:id="" action="ppaction://noaction"/>
          </p:cNvPr>
          <p:cNvSpPr/>
          <p:nvPr/>
        </p:nvSpPr>
        <p:spPr>
          <a:xfrm>
            <a:off x="9989388" y="6150635"/>
            <a:ext cx="1733910" cy="552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SONRAKİ </a:t>
            </a:r>
            <a:r>
              <a:rPr lang="tr-TR" dirty="0" smtClean="0">
                <a:hlinkClick r:id="" action="ppaction://noaction"/>
              </a:rPr>
              <a:t>SORU</a:t>
            </a:r>
            <a:endParaRPr lang="tr-TR" dirty="0"/>
          </a:p>
        </p:txBody>
      </p:sp>
      <p:sp>
        <p:nvSpPr>
          <p:cNvPr id="6" name="TextBox 5"/>
          <p:cNvSpPr txBox="1"/>
          <p:nvPr/>
        </p:nvSpPr>
        <p:spPr>
          <a:xfrm>
            <a:off x="3995108" y="4671977"/>
            <a:ext cx="5090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bildiniz</a:t>
            </a:r>
            <a:r>
              <a:rPr lang="en-US" dirty="0" smtClean="0"/>
              <a:t>, </a:t>
            </a:r>
            <a:r>
              <a:rPr lang="en-US" dirty="0" err="1" smtClean="0"/>
              <a:t>tebrikler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833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4" name="Camera.wav"/>
          </p:stSnd>
        </p:sndAc>
      </p:transition>
    </mc:Choice>
    <mc:Fallback>
      <p:transition spd="slow">
        <p:split orient="vert"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87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_yuhhhhhTrack 58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11837.0416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881143" y="2868239"/>
            <a:ext cx="487363" cy="487362"/>
          </a:xfrm>
          <a:prstGeom prst="rect">
            <a:avLst/>
          </a:prstGeom>
        </p:spPr>
      </p:pic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518" y="2168391"/>
            <a:ext cx="1399696" cy="1399696"/>
          </a:xfrm>
        </p:spPr>
      </p:pic>
      <p:sp>
        <p:nvSpPr>
          <p:cNvPr id="6" name="Dikdörtgen 5">
            <a:hlinkClick r:id="rId7" action="ppaction://hlinksldjump"/>
          </p:cNvPr>
          <p:cNvSpPr/>
          <p:nvPr/>
        </p:nvSpPr>
        <p:spPr>
          <a:xfrm>
            <a:off x="10368951" y="5960853"/>
            <a:ext cx="1570007" cy="569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GERİ</a:t>
            </a:r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2709504" y="4100099"/>
            <a:ext cx="579036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Yanlış seçenek</a:t>
            </a:r>
            <a:r>
              <a:rPr lang="tr-T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r>
              <a:rPr lang="tr-TR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tr-T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</a:t>
            </a:r>
            <a:r>
              <a:rPr lang="tr-TR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oruya geri dönelim</a:t>
            </a:r>
            <a:endParaRPr lang="tr-TR" sz="5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0915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4" name="Camera.wav"/>
          </p:stSnd>
        </p:sndAc>
      </p:transition>
    </mc:Choice>
    <mc:Fallback>
      <p:transition spd="slow">
        <p:split orient="vert"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5b047299bb0dca6ccd8438a95558954a63cbad"/>
</p:tagLst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146</TotalTime>
  <Words>104</Words>
  <Application>Microsoft Macintosh PowerPoint</Application>
  <PresentationFormat>Widescreen</PresentationFormat>
  <Paragraphs>14</Paragraphs>
  <Slides>4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Gill Sans MT</vt:lpstr>
      <vt:lpstr>Arial</vt:lpstr>
      <vt:lpstr>Parcel</vt:lpstr>
      <vt:lpstr> Power pont İle konu değerlendrmesi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Yönerge:  Powerpoint ile oyun oluşturma</dc:title>
  <dc:creator>tugra</dc:creator>
  <cp:lastModifiedBy>A</cp:lastModifiedBy>
  <cp:revision>24</cp:revision>
  <dcterms:created xsi:type="dcterms:W3CDTF">2014-11-18T09:27:10Z</dcterms:created>
  <dcterms:modified xsi:type="dcterms:W3CDTF">2017-12-14T13:53:42Z</dcterms:modified>
</cp:coreProperties>
</file>