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12.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 (A1 Düzeyi-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अध्यापक जी, यहाँ कितने विद्यार्थी  हैं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Okuma Öğretimi ve Dikte VI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वह शब्दकोश नहीं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रामायण है</a:t>
            </a:r>
            <a:r>
              <a:rPr lang="hi-IN" sz="3200" b="1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Sanskrit 2003"/>
              </a:rPr>
              <a:t>|</a:t>
            </a:r>
            <a:endParaRPr lang="tr-TR" sz="3200" dirty="0">
              <a:ea typeface="Calibri" panose="020F0502020204030204" pitchFamily="34" charset="0"/>
              <a:cs typeface="Sanskrit 2003"/>
            </a:endParaRPr>
          </a:p>
          <a:p>
            <a:pPr marL="0" indent="0" algn="ctr">
              <a:buNone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शब्दकोश</a:t>
            </a:r>
            <a:endParaRPr lang="tr-TR" sz="320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रामायण</a:t>
            </a:r>
            <a:endParaRPr lang="tr-TR" sz="3200" dirty="0">
              <a:latin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7467600" cy="4873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अध्यापक जी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यहाँ कितने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endParaRPr lang="tr-TR" sz="3200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639EB2E8-E170-4F3D-B239-9686BE4B0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92" y="2732841"/>
            <a:ext cx="6120680" cy="6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अध्यापक जी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यहाँ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कितने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cs typeface="Nirmala UI" panose="020B0502040204020203" pitchFamily="34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E109FC4-6E6D-4ECC-B32C-63A688CC2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28" y="4869160"/>
            <a:ext cx="5978268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 चौदह हैं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नौ लड़कियाँ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और पाँच लड़के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चौदह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Nirmala UI" panose="020B0502040204020203" pitchFamily="34" charset="0"/>
                <a:ea typeface="Calibri" panose="020F0502020204030204" pitchFamily="34" charset="0"/>
              </a:rPr>
              <a:t>नौ</a:t>
            </a:r>
            <a:endParaRPr lang="tr-TR" sz="28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Nirmala UI" panose="020B0502040204020203" pitchFamily="34" charset="0"/>
                <a:ea typeface="Calibri" panose="020F0502020204030204" pitchFamily="34" charset="0"/>
              </a:rPr>
              <a:t>लड़कियाँ</a:t>
            </a:r>
            <a:endParaRPr lang="tr-TR" sz="28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Nirmala UI" panose="020B0502040204020203" pitchFamily="34" charset="0"/>
                <a:ea typeface="Calibri" panose="020F0502020204030204" pitchFamily="34" charset="0"/>
              </a:rPr>
              <a:t>लड़के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टीच योरसेल्फ हिन्दी</a:t>
            </a:r>
            <a:r>
              <a:rPr lang="hi-IN" sz="3200" b="1" dirty="0">
                <a:latin typeface="Nirmala UI" panose="020B0502040204020203" pitchFamily="34" charset="0"/>
                <a:ea typeface="Calibri" panose="020F0502020204030204" pitchFamily="34" charset="0"/>
              </a:rPr>
              <a:t>” </a:t>
            </a:r>
            <a:endParaRPr lang="tr-TR" sz="3200" b="1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कैसे किताब है ? क्या यह अच्छी है ?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3200" dirty="0">
              <a:latin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टीच योरसेल्फ हिन्दी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कैसे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किताब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अच्छी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बुरी नहीं है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लेकिन सस्ती नहीं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काफी महँगी है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बुरा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सस्ता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Nirmala UI" panose="020B0502040204020203" pitchFamily="34" charset="0"/>
                <a:ea typeface="Calibri" panose="020F0502020204030204" pitchFamily="34" charset="0"/>
              </a:rPr>
              <a:t>महँगा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Nirmala UI" panose="020B0502040204020203" pitchFamily="34" charset="0"/>
                <a:ea typeface="Calibri" panose="020F0502020204030204" pitchFamily="34" charset="0"/>
              </a:rPr>
              <a:t>काफी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क्या ये शब्दकोश भी महँगे हैं ?</a:t>
            </a:r>
          </a:p>
          <a:p>
            <a:pPr marL="0" indent="0" algn="ctr">
              <a:buNone/>
            </a:pPr>
            <a:endParaRPr lang="hi-IN" sz="3200" dirty="0"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शब्दकोश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महँगे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बिलकुल नहीं</a:t>
            </a:r>
            <a:r>
              <a:rPr lang="hi-IN" sz="3200" dirty="0">
                <a:ea typeface="Calibri" panose="020F0502020204030204" pitchFamily="34" charset="0"/>
                <a:cs typeface="Sanskrit 2003"/>
              </a:rPr>
              <a:t> |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 सस्ते  हैं  </a:t>
            </a:r>
            <a:r>
              <a:rPr lang="hi-IN" sz="3200" dirty="0">
                <a:ea typeface="Calibri" panose="020F0502020204030204" pitchFamily="34" charset="0"/>
                <a:cs typeface="Sanskrit 2003"/>
              </a:rPr>
              <a:t>|</a:t>
            </a:r>
            <a:endParaRPr lang="tr-TR" sz="3200" dirty="0">
              <a:ea typeface="Calibri" panose="020F0502020204030204" pitchFamily="34" charset="0"/>
              <a:cs typeface="Sanskrit 2003"/>
            </a:endParaRPr>
          </a:p>
          <a:p>
            <a:pPr marL="0" indent="0" algn="ctr">
              <a:buNone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बिलकुल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सस्ते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 वह मोटी किताब क्या है</a:t>
            </a:r>
            <a:r>
              <a:rPr lang="hi-IN" sz="3200" b="1" dirty="0"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? 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क्या वह भी शब्दकोश है ?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मोटी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prstClr val="black"/>
                </a:solidFill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किताब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शब्दकोश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1364</TotalTime>
  <Words>259</Words>
  <Application>Microsoft Office PowerPoint</Application>
  <PresentationFormat>Ekran Gösterisi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127 HİNTÇE KELİME ÖĞRETİMİ VE DİKTE  12. Hafta  Hindi Karşılıklı Konuşma Metni (A1 Düzeyi- अध्यापक जी, यहाँ कितने विद्यार्थी  हैं ), Okuma Öğretimi ve Dikte VI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2020-03-09T09:19:21Z</dcterms:modified>
</cp:coreProperties>
</file>