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64" r:id="rId3"/>
    <p:sldId id="265" r:id="rId4"/>
    <p:sldId id="266" r:id="rId5"/>
    <p:sldId id="267" r:id="rId6"/>
    <p:sldId id="268" r:id="rId7"/>
    <p:sldId id="269" r:id="rId8"/>
    <p:sldId id="270" r:id="rId9"/>
    <p:sldId id="271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0"/>
    <p:restoredTop sz="94662"/>
  </p:normalViewPr>
  <p:slideViewPr>
    <p:cSldViewPr snapToGrid="0" snapToObjects="1">
      <p:cViewPr varScale="1">
        <p:scale>
          <a:sx n="110" d="100"/>
          <a:sy n="110" d="100"/>
        </p:scale>
        <p:origin x="632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 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3/23/21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tr-TR"/>
              <a:t>Asıl metin stillerini düzenle
İkinci düzey
Üçüncü düzey
Dördüncü düzey
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3/23/21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3/23/21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3CAB8755-0C91-6744-9A78-B90D03623C7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Famıly</a:t>
            </a:r>
            <a:r>
              <a:rPr lang="tr-TR" dirty="0"/>
              <a:t> LAW</a:t>
            </a:r>
          </a:p>
        </p:txBody>
      </p:sp>
      <p:sp>
        <p:nvSpPr>
          <p:cNvPr id="3" name="Alt Başlık 2">
            <a:extLst>
              <a:ext uri="{FF2B5EF4-FFF2-40B4-BE49-F238E27FC236}">
                <a16:creationId xmlns:a16="http://schemas.microsoft.com/office/drawing/2014/main" id="{EA258183-0C3C-6B47-A7ED-8BA2EC8EA44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dirty="0" err="1"/>
              <a:t>Engagement</a:t>
            </a:r>
            <a:r>
              <a:rPr lang="tr-TR" dirty="0"/>
              <a:t> III</a:t>
            </a:r>
          </a:p>
          <a:p>
            <a:r>
              <a:rPr lang="tr-TR" dirty="0" err="1"/>
              <a:t>Marrıage</a:t>
            </a:r>
            <a:r>
              <a:rPr lang="tr-TR" dirty="0"/>
              <a:t> I</a:t>
            </a:r>
          </a:p>
        </p:txBody>
      </p:sp>
    </p:spTree>
    <p:extLst>
      <p:ext uri="{BB962C8B-B14F-4D97-AF65-F5344CB8AC3E}">
        <p14:creationId xmlns:p14="http://schemas.microsoft.com/office/powerpoint/2010/main" val="1796321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Engagement</a:t>
            </a:r>
            <a:r>
              <a:rPr lang="tr-TR" dirty="0"/>
              <a:t> III </a:t>
            </a:r>
            <a:r>
              <a:rPr lang="tr-TR" dirty="0" err="1"/>
              <a:t>Marrıage</a:t>
            </a:r>
            <a:r>
              <a:rPr lang="tr-TR" dirty="0"/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/>
              <a:t>The ending of an engagement </a:t>
            </a:r>
          </a:p>
          <a:p>
            <a:r>
              <a:rPr lang="en-US" dirty="0"/>
              <a:t>The results of the ending of the engagement</a:t>
            </a:r>
          </a:p>
          <a:p>
            <a:r>
              <a:rPr lang="en-US" dirty="0"/>
              <a:t>The legal character of the marriage</a:t>
            </a:r>
          </a:p>
          <a:p>
            <a:r>
              <a:rPr lang="en-US" dirty="0"/>
              <a:t>Conditions for a valid marriage (marriage capacity)</a:t>
            </a:r>
          </a:p>
        </p:txBody>
      </p:sp>
    </p:spTree>
    <p:extLst>
      <p:ext uri="{BB962C8B-B14F-4D97-AF65-F5344CB8AC3E}">
        <p14:creationId xmlns:p14="http://schemas.microsoft.com/office/powerpoint/2010/main" val="13317090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Engagement</a:t>
            </a:r>
            <a:r>
              <a:rPr lang="tr-TR" dirty="0"/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engagement</a:t>
            </a:r>
            <a:r>
              <a:rPr lang="tr-TR" dirty="0"/>
              <a:t> can be </a:t>
            </a:r>
            <a:r>
              <a:rPr lang="tr-TR" dirty="0" err="1"/>
              <a:t>ended</a:t>
            </a:r>
            <a:r>
              <a:rPr lang="tr-TR" dirty="0"/>
              <a:t> </a:t>
            </a:r>
            <a:r>
              <a:rPr lang="tr-TR" dirty="0" err="1"/>
              <a:t>by</a:t>
            </a:r>
            <a:endParaRPr lang="tr-TR" dirty="0"/>
          </a:p>
          <a:p>
            <a:r>
              <a:rPr lang="tr-TR" dirty="0" err="1"/>
              <a:t>Marriage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agreement</a:t>
            </a:r>
            <a:r>
              <a:rPr lang="tr-TR" dirty="0"/>
              <a:t> of </a:t>
            </a:r>
            <a:r>
              <a:rPr lang="tr-TR" dirty="0" err="1"/>
              <a:t>parties</a:t>
            </a:r>
            <a:endParaRPr lang="tr-TR" dirty="0"/>
          </a:p>
          <a:p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realization</a:t>
            </a:r>
            <a:r>
              <a:rPr lang="tr-TR" dirty="0"/>
              <a:t> of </a:t>
            </a:r>
            <a:r>
              <a:rPr lang="tr-TR" dirty="0" err="1"/>
              <a:t>condition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impossilibity</a:t>
            </a:r>
            <a:r>
              <a:rPr lang="tr-TR" dirty="0"/>
              <a:t> of </a:t>
            </a:r>
            <a:r>
              <a:rPr lang="tr-TR" dirty="0" err="1"/>
              <a:t>marriage</a:t>
            </a:r>
            <a:endParaRPr lang="tr-TR" dirty="0"/>
          </a:p>
          <a:p>
            <a:r>
              <a:rPr lang="tr-TR" dirty="0"/>
              <a:t>A </a:t>
            </a:r>
            <a:r>
              <a:rPr lang="tr-TR" dirty="0" err="1"/>
              <a:t>certain</a:t>
            </a:r>
            <a:r>
              <a:rPr lang="tr-TR" dirty="0"/>
              <a:t> </a:t>
            </a:r>
            <a:r>
              <a:rPr lang="tr-TR" dirty="0" err="1"/>
              <a:t>impediment</a:t>
            </a:r>
            <a:r>
              <a:rPr lang="tr-TR" dirty="0"/>
              <a:t> of </a:t>
            </a:r>
            <a:r>
              <a:rPr lang="tr-TR" dirty="0" err="1"/>
              <a:t>marriage</a:t>
            </a:r>
            <a:endParaRPr lang="tr-TR" dirty="0"/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terminmation</a:t>
            </a:r>
            <a:r>
              <a:rPr lang="tr-TR" dirty="0"/>
              <a:t> of </a:t>
            </a:r>
            <a:r>
              <a:rPr lang="tr-TR" dirty="0" err="1"/>
              <a:t>marriage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97486253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Engagement</a:t>
            </a:r>
            <a:r>
              <a:rPr lang="tr-TR" dirty="0"/>
              <a:t> III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engagement</a:t>
            </a:r>
            <a:r>
              <a:rPr lang="tr-TR" dirty="0"/>
              <a:t> is </a:t>
            </a:r>
            <a:r>
              <a:rPr lang="tr-TR" dirty="0" err="1"/>
              <a:t>broken</a:t>
            </a:r>
            <a:r>
              <a:rPr lang="tr-TR" dirty="0"/>
              <a:t> </a:t>
            </a:r>
            <a:r>
              <a:rPr lang="tr-TR" dirty="0" err="1"/>
              <a:t>off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break is </a:t>
            </a:r>
            <a:r>
              <a:rPr lang="tr-TR" dirty="0" err="1"/>
              <a:t>intentional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material</a:t>
            </a:r>
            <a:r>
              <a:rPr lang="tr-TR" dirty="0"/>
              <a:t> </a:t>
            </a:r>
            <a:r>
              <a:rPr lang="tr-TR" dirty="0" err="1"/>
              <a:t>compensation</a:t>
            </a:r>
            <a:r>
              <a:rPr lang="tr-TR" dirty="0"/>
              <a:t> can be </a:t>
            </a:r>
            <a:r>
              <a:rPr lang="tr-TR" dirty="0" err="1"/>
              <a:t>demanded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party</a:t>
            </a:r>
            <a:r>
              <a:rPr lang="tr-TR" dirty="0"/>
              <a:t> </a:t>
            </a:r>
            <a:r>
              <a:rPr lang="tr-TR" dirty="0" err="1"/>
              <a:t>who</a:t>
            </a:r>
            <a:r>
              <a:rPr lang="tr-TR" dirty="0"/>
              <a:t> </a:t>
            </a:r>
            <a:r>
              <a:rPr lang="tr-TR" dirty="0" err="1"/>
              <a:t>doesn’t</a:t>
            </a:r>
            <a:r>
              <a:rPr lang="tr-TR" dirty="0"/>
              <a:t> </a:t>
            </a:r>
            <a:r>
              <a:rPr lang="tr-TR" dirty="0" err="1"/>
              <a:t>obeyed</a:t>
            </a:r>
            <a:r>
              <a:rPr lang="tr-TR" dirty="0"/>
              <a:t> </a:t>
            </a:r>
            <a:r>
              <a:rPr lang="tr-TR" dirty="0" err="1"/>
              <a:t>its</a:t>
            </a:r>
            <a:r>
              <a:rPr lang="tr-TR" dirty="0"/>
              <a:t> </a:t>
            </a:r>
            <a:r>
              <a:rPr lang="tr-TR" dirty="0" err="1"/>
              <a:t>obligations</a:t>
            </a:r>
            <a:r>
              <a:rPr lang="tr-TR" dirty="0"/>
              <a:t>.</a:t>
            </a:r>
          </a:p>
          <a:p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engagement</a:t>
            </a:r>
            <a:r>
              <a:rPr lang="tr-TR" dirty="0"/>
              <a:t> is </a:t>
            </a:r>
            <a:r>
              <a:rPr lang="tr-TR" dirty="0" err="1"/>
              <a:t>broken</a:t>
            </a:r>
            <a:r>
              <a:rPr lang="tr-TR" dirty="0"/>
              <a:t> </a:t>
            </a:r>
            <a:r>
              <a:rPr lang="tr-TR" dirty="0" err="1"/>
              <a:t>off</a:t>
            </a:r>
            <a:r>
              <a:rPr lang="tr-TR" dirty="0"/>
              <a:t> </a:t>
            </a:r>
            <a:r>
              <a:rPr lang="tr-TR" dirty="0" err="1"/>
              <a:t>without</a:t>
            </a:r>
            <a:r>
              <a:rPr lang="tr-TR" dirty="0"/>
              <a:t> a </a:t>
            </a:r>
            <a:r>
              <a:rPr lang="tr-TR" dirty="0" err="1"/>
              <a:t>just</a:t>
            </a:r>
            <a:r>
              <a:rPr lang="tr-TR" dirty="0"/>
              <a:t> </a:t>
            </a:r>
            <a:r>
              <a:rPr lang="tr-TR" dirty="0" err="1"/>
              <a:t>cause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party</a:t>
            </a:r>
            <a:r>
              <a:rPr lang="tr-TR" dirty="0"/>
              <a:t> can </a:t>
            </a:r>
            <a:r>
              <a:rPr lang="tr-TR" dirty="0" err="1"/>
              <a:t>demand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moral </a:t>
            </a:r>
            <a:r>
              <a:rPr lang="tr-TR" dirty="0" err="1"/>
              <a:t>compensation</a:t>
            </a:r>
            <a:r>
              <a:rPr lang="tr-TR" dirty="0"/>
              <a:t>.</a:t>
            </a:r>
          </a:p>
          <a:p>
            <a:r>
              <a:rPr lang="tr-TR" dirty="0" err="1"/>
              <a:t>In</a:t>
            </a:r>
            <a:r>
              <a:rPr lang="tr-TR" dirty="0"/>
              <a:t> </a:t>
            </a:r>
            <a:r>
              <a:rPr lang="tr-TR" dirty="0" err="1"/>
              <a:t>case</a:t>
            </a:r>
            <a:r>
              <a:rPr lang="tr-TR" dirty="0"/>
              <a:t> of a </a:t>
            </a:r>
            <a:r>
              <a:rPr lang="tr-TR" dirty="0" err="1"/>
              <a:t>termination</a:t>
            </a:r>
            <a:r>
              <a:rPr lang="tr-TR" dirty="0"/>
              <a:t> of </a:t>
            </a:r>
            <a:r>
              <a:rPr lang="tr-TR" dirty="0" err="1"/>
              <a:t>engagement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couple</a:t>
            </a:r>
            <a:r>
              <a:rPr lang="tr-TR" dirty="0"/>
              <a:t> </a:t>
            </a:r>
            <a:r>
              <a:rPr lang="tr-TR" dirty="0" err="1"/>
              <a:t>may</a:t>
            </a:r>
            <a:r>
              <a:rPr lang="tr-TR" dirty="0"/>
              <a:t> ask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restitution</a:t>
            </a:r>
            <a:r>
              <a:rPr lang="tr-TR" dirty="0"/>
              <a:t> of </a:t>
            </a:r>
            <a:r>
              <a:rPr lang="tr-TR" dirty="0" err="1"/>
              <a:t>gifts</a:t>
            </a:r>
            <a:r>
              <a:rPr lang="tr-TR" dirty="0"/>
              <a:t> </a:t>
            </a:r>
            <a:r>
              <a:rPr lang="tr-TR" dirty="0" err="1"/>
              <a:t>given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engagement</a:t>
            </a:r>
            <a:r>
              <a:rPr lang="tr-TR" dirty="0"/>
              <a:t>. </a:t>
            </a:r>
            <a:r>
              <a:rPr lang="tr-TR" dirty="0" err="1"/>
              <a:t>This</a:t>
            </a:r>
            <a:r>
              <a:rPr lang="tr-TR" dirty="0"/>
              <a:t> </a:t>
            </a:r>
            <a:r>
              <a:rPr lang="tr-TR" dirty="0" err="1"/>
              <a:t>cannot</a:t>
            </a:r>
            <a:r>
              <a:rPr lang="tr-TR" dirty="0"/>
              <a:t> be </a:t>
            </a:r>
            <a:r>
              <a:rPr lang="tr-TR" dirty="0" err="1"/>
              <a:t>applied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engagement</a:t>
            </a:r>
            <a:r>
              <a:rPr lang="tr-TR" dirty="0"/>
              <a:t> is </a:t>
            </a:r>
            <a:r>
              <a:rPr lang="tr-TR" dirty="0" err="1"/>
              <a:t>ended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7582862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Marrıage</a:t>
            </a:r>
            <a:r>
              <a:rPr lang="tr-TR" dirty="0"/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Legal </a:t>
            </a:r>
            <a:r>
              <a:rPr lang="tr-TR" dirty="0" err="1"/>
              <a:t>character</a:t>
            </a:r>
            <a:endParaRPr lang="tr-TR" dirty="0"/>
          </a:p>
          <a:p>
            <a:r>
              <a:rPr lang="tr-TR" dirty="0" err="1"/>
              <a:t>Marriage</a:t>
            </a:r>
            <a:r>
              <a:rPr lang="tr-TR" dirty="0"/>
              <a:t> is a legal </a:t>
            </a:r>
            <a:r>
              <a:rPr lang="tr-TR" dirty="0" err="1"/>
              <a:t>transaction</a:t>
            </a:r>
            <a:r>
              <a:rPr lang="tr-TR" dirty="0"/>
              <a:t> </a:t>
            </a:r>
            <a:r>
              <a:rPr lang="tr-TR" dirty="0" err="1"/>
              <a:t>by</a:t>
            </a:r>
            <a:r>
              <a:rPr lang="tr-TR" dirty="0"/>
              <a:t> </a:t>
            </a:r>
            <a:r>
              <a:rPr lang="tr-TR" dirty="0" err="1"/>
              <a:t>whcihc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engaged</a:t>
            </a:r>
            <a:r>
              <a:rPr lang="tr-TR" dirty="0"/>
              <a:t> </a:t>
            </a:r>
            <a:r>
              <a:rPr lang="tr-TR" dirty="0" err="1"/>
              <a:t>couple</a:t>
            </a:r>
            <a:r>
              <a:rPr lang="tr-TR" dirty="0"/>
              <a:t> </a:t>
            </a:r>
            <a:r>
              <a:rPr lang="tr-TR" dirty="0" err="1"/>
              <a:t>forms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unity</a:t>
            </a:r>
            <a:r>
              <a:rPr lang="tr-TR" dirty="0"/>
              <a:t>.</a:t>
            </a:r>
          </a:p>
          <a:p>
            <a:r>
              <a:rPr lang="tr-TR" dirty="0" err="1"/>
              <a:t>Marriage’s</a:t>
            </a:r>
            <a:r>
              <a:rPr lang="tr-TR" dirty="0"/>
              <a:t> </a:t>
            </a:r>
            <a:r>
              <a:rPr lang="tr-TR" dirty="0" err="1"/>
              <a:t>leal</a:t>
            </a:r>
            <a:r>
              <a:rPr lang="tr-TR" dirty="0"/>
              <a:t> </a:t>
            </a:r>
            <a:r>
              <a:rPr lang="tr-TR" dirty="0" err="1"/>
              <a:t>character</a:t>
            </a:r>
            <a:r>
              <a:rPr lang="tr-TR" dirty="0"/>
              <a:t> is </a:t>
            </a:r>
            <a:r>
              <a:rPr lang="tr-TR" dirty="0" err="1"/>
              <a:t>under</a:t>
            </a:r>
            <a:r>
              <a:rPr lang="tr-TR" dirty="0"/>
              <a:t> </a:t>
            </a:r>
            <a:r>
              <a:rPr lang="tr-TR" dirty="0" err="1"/>
              <a:t>discussion</a:t>
            </a:r>
            <a:r>
              <a:rPr lang="tr-TR" dirty="0"/>
              <a:t> in legal </a:t>
            </a:r>
            <a:r>
              <a:rPr lang="tr-TR" dirty="0" err="1"/>
              <a:t>doctrine</a:t>
            </a:r>
            <a:r>
              <a:rPr lang="tr-TR" dirty="0"/>
              <a:t>.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says</a:t>
            </a:r>
            <a:r>
              <a:rPr lang="tr-TR" dirty="0"/>
              <a:t> </a:t>
            </a:r>
            <a:r>
              <a:rPr lang="tr-TR" dirty="0" err="1"/>
              <a:t>that</a:t>
            </a:r>
            <a:r>
              <a:rPr lang="tr-TR" dirty="0"/>
              <a:t> it is a </a:t>
            </a:r>
            <a:r>
              <a:rPr lang="tr-TR" dirty="0" err="1"/>
              <a:t>afamily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contract</a:t>
            </a:r>
            <a:r>
              <a:rPr lang="tr-TR" dirty="0"/>
              <a:t>, </a:t>
            </a:r>
            <a:r>
              <a:rPr lang="tr-TR" dirty="0" err="1"/>
              <a:t>while</a:t>
            </a:r>
            <a:r>
              <a:rPr lang="tr-TR" dirty="0"/>
              <a:t> </a:t>
            </a:r>
            <a:r>
              <a:rPr lang="tr-TR" dirty="0" err="1"/>
              <a:t>others</a:t>
            </a:r>
            <a:r>
              <a:rPr lang="tr-TR" dirty="0"/>
              <a:t> say </a:t>
            </a:r>
            <a:r>
              <a:rPr lang="tr-TR" dirty="0" err="1"/>
              <a:t>that</a:t>
            </a:r>
            <a:r>
              <a:rPr lang="tr-TR" dirty="0"/>
              <a:t> it is a </a:t>
            </a:r>
            <a:r>
              <a:rPr lang="tr-TR" dirty="0" err="1"/>
              <a:t>condition-act</a:t>
            </a:r>
            <a:r>
              <a:rPr lang="tr-TR" dirty="0"/>
              <a:t>. </a:t>
            </a:r>
          </a:p>
          <a:p>
            <a:r>
              <a:rPr lang="tr-TR" dirty="0" err="1"/>
              <a:t>The</a:t>
            </a:r>
            <a:r>
              <a:rPr lang="tr-TR" dirty="0"/>
              <a:t> dominant idea </a:t>
            </a:r>
            <a:r>
              <a:rPr lang="tr-TR" dirty="0" err="1"/>
              <a:t>defended</a:t>
            </a:r>
            <a:r>
              <a:rPr lang="tr-TR" dirty="0"/>
              <a:t> is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first</a:t>
            </a:r>
            <a:r>
              <a:rPr lang="tr-TR" dirty="0"/>
              <a:t> </a:t>
            </a:r>
            <a:r>
              <a:rPr lang="tr-TR" dirty="0" err="1"/>
              <a:t>one</a:t>
            </a:r>
            <a:r>
              <a:rPr lang="tr-TR" dirty="0"/>
              <a:t>. But it is </a:t>
            </a:r>
            <a:r>
              <a:rPr lang="tr-TR" dirty="0" err="1"/>
              <a:t>strictly</a:t>
            </a:r>
            <a:r>
              <a:rPr lang="tr-TR" dirty="0"/>
              <a:t> </a:t>
            </a:r>
            <a:r>
              <a:rPr lang="tr-TR" dirty="0" err="1"/>
              <a:t>eperated</a:t>
            </a:r>
            <a:r>
              <a:rPr lang="tr-TR" dirty="0"/>
              <a:t> </a:t>
            </a:r>
            <a:r>
              <a:rPr lang="tr-TR" dirty="0" err="1"/>
              <a:t>from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ordinary</a:t>
            </a:r>
            <a:r>
              <a:rPr lang="tr-TR" dirty="0"/>
              <a:t> </a:t>
            </a:r>
            <a:r>
              <a:rPr lang="tr-TR" dirty="0" err="1"/>
              <a:t>contracts</a:t>
            </a:r>
            <a:r>
              <a:rPr lang="tr-TR" dirty="0"/>
              <a:t> </a:t>
            </a:r>
            <a:r>
              <a:rPr lang="tr-TR" dirty="0" err="1"/>
              <a:t>where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liberty</a:t>
            </a:r>
            <a:r>
              <a:rPr lang="tr-TR" dirty="0"/>
              <a:t> of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conclude</a:t>
            </a:r>
            <a:r>
              <a:rPr lang="tr-TR" dirty="0"/>
              <a:t> a </a:t>
            </a:r>
            <a:r>
              <a:rPr lang="tr-TR" dirty="0" err="1"/>
              <a:t>contract</a:t>
            </a:r>
            <a:r>
              <a:rPr lang="tr-TR" dirty="0"/>
              <a:t> is </a:t>
            </a:r>
            <a:r>
              <a:rPr lang="tr-TR" dirty="0" err="1"/>
              <a:t>exercised</a:t>
            </a:r>
            <a:r>
              <a:rPr lang="tr-TR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132912393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Marrıage</a:t>
            </a:r>
            <a:r>
              <a:rPr lang="tr-TR" dirty="0"/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Conditions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a </a:t>
            </a:r>
            <a:r>
              <a:rPr lang="tr-TR" dirty="0" err="1"/>
              <a:t>valid</a:t>
            </a:r>
            <a:r>
              <a:rPr lang="tr-TR" dirty="0"/>
              <a:t> </a:t>
            </a:r>
            <a:r>
              <a:rPr lang="tr-TR" dirty="0" err="1"/>
              <a:t>marriage</a:t>
            </a:r>
            <a:endParaRPr lang="tr-TR" dirty="0"/>
          </a:p>
          <a:p>
            <a:r>
              <a:rPr lang="tr-TR" dirty="0"/>
              <a:t>As it is </a:t>
            </a: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/>
              <a:t>other</a:t>
            </a:r>
            <a:r>
              <a:rPr lang="tr-TR" dirty="0"/>
              <a:t> </a:t>
            </a:r>
            <a:r>
              <a:rPr lang="tr-TR" dirty="0" err="1"/>
              <a:t>contracts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it is a </a:t>
            </a:r>
            <a:r>
              <a:rPr lang="tr-TR" dirty="0" err="1"/>
              <a:t>family</a:t>
            </a:r>
            <a:r>
              <a:rPr lang="tr-TR" dirty="0"/>
              <a:t> </a:t>
            </a:r>
            <a:r>
              <a:rPr lang="tr-TR" dirty="0" err="1"/>
              <a:t>law</a:t>
            </a:r>
            <a:r>
              <a:rPr lang="tr-TR" dirty="0"/>
              <a:t> </a:t>
            </a:r>
            <a:r>
              <a:rPr lang="tr-TR" dirty="0" err="1"/>
              <a:t>contract</a:t>
            </a:r>
            <a:r>
              <a:rPr lang="tr-TR" dirty="0"/>
              <a:t>, </a:t>
            </a:r>
            <a:r>
              <a:rPr lang="tr-TR" dirty="0" err="1"/>
              <a:t>marriage</a:t>
            </a:r>
            <a:r>
              <a:rPr lang="tr-TR" dirty="0"/>
              <a:t> has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strict</a:t>
            </a:r>
            <a:r>
              <a:rPr lang="tr-TR" dirty="0"/>
              <a:t> </a:t>
            </a:r>
            <a:r>
              <a:rPr lang="tr-TR" dirty="0" err="1"/>
              <a:t>conditions</a:t>
            </a:r>
            <a:r>
              <a:rPr lang="tr-TR" dirty="0"/>
              <a:t>:</a:t>
            </a:r>
          </a:p>
          <a:p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capacity</a:t>
            </a:r>
            <a:endParaRPr lang="tr-TR" dirty="0"/>
          </a:p>
          <a:p>
            <a:r>
              <a:rPr lang="tr-TR" dirty="0"/>
              <a:t>Not </a:t>
            </a:r>
            <a:r>
              <a:rPr lang="tr-TR" dirty="0" err="1"/>
              <a:t>having</a:t>
            </a:r>
            <a:r>
              <a:rPr lang="tr-TR" dirty="0"/>
              <a:t> a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impediment</a:t>
            </a:r>
            <a:endParaRPr lang="tr-TR" dirty="0"/>
          </a:p>
          <a:p>
            <a:r>
              <a:rPr lang="tr-TR" dirty="0" err="1"/>
              <a:t>Formal</a:t>
            </a:r>
            <a:r>
              <a:rPr lang="tr-TR" dirty="0"/>
              <a:t> </a:t>
            </a:r>
            <a:r>
              <a:rPr lang="tr-TR" dirty="0" err="1"/>
              <a:t>conditions</a:t>
            </a:r>
            <a:r>
              <a:rPr lang="tr-TR" dirty="0"/>
              <a:t> of </a:t>
            </a:r>
            <a:r>
              <a:rPr lang="tr-TR" dirty="0" err="1"/>
              <a:t>marriage</a:t>
            </a:r>
            <a:r>
              <a:rPr lang="tr-TR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146763618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Marrıage</a:t>
            </a:r>
            <a:r>
              <a:rPr lang="tr-TR" dirty="0"/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capacity</a:t>
            </a:r>
            <a:endParaRPr lang="tr-TR" dirty="0"/>
          </a:p>
          <a:p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capacity</a:t>
            </a:r>
            <a:r>
              <a:rPr lang="tr-TR" dirty="0"/>
              <a:t> is </a:t>
            </a:r>
            <a:r>
              <a:rPr lang="tr-TR" dirty="0" err="1"/>
              <a:t>different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capacity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have</a:t>
            </a:r>
            <a:r>
              <a:rPr lang="tr-TR" dirty="0"/>
              <a:t> </a:t>
            </a:r>
            <a:r>
              <a:rPr lang="tr-TR" dirty="0" err="1"/>
              <a:t>rights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obligations</a:t>
            </a:r>
            <a:r>
              <a:rPr lang="tr-TR" dirty="0"/>
              <a:t> in </a:t>
            </a:r>
            <a:r>
              <a:rPr lang="tr-TR" dirty="0" err="1"/>
              <a:t>some</a:t>
            </a:r>
            <a:r>
              <a:rPr lang="tr-TR" dirty="0"/>
              <a:t> </a:t>
            </a:r>
            <a:r>
              <a:rPr lang="tr-TR" dirty="0" err="1"/>
              <a:t>ways</a:t>
            </a:r>
            <a:r>
              <a:rPr lang="tr-TR" dirty="0"/>
              <a:t>. </a:t>
            </a:r>
            <a:r>
              <a:rPr lang="tr-TR" dirty="0" err="1"/>
              <a:t>Because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is </a:t>
            </a:r>
            <a:r>
              <a:rPr lang="tr-TR" dirty="0" err="1"/>
              <a:t>considered</a:t>
            </a:r>
            <a:r>
              <a:rPr lang="tr-TR" dirty="0"/>
              <a:t> as an </a:t>
            </a:r>
            <a:r>
              <a:rPr lang="tr-TR" dirty="0" err="1"/>
              <a:t>important</a:t>
            </a:r>
            <a:r>
              <a:rPr lang="tr-TR" dirty="0"/>
              <a:t> </a:t>
            </a:r>
            <a:r>
              <a:rPr lang="tr-TR" dirty="0" err="1"/>
              <a:t>contract</a:t>
            </a:r>
            <a:r>
              <a:rPr lang="tr-TR" dirty="0"/>
              <a:t> in </a:t>
            </a:r>
            <a:r>
              <a:rPr lang="tr-TR" dirty="0" err="1"/>
              <a:t>social</a:t>
            </a:r>
            <a:r>
              <a:rPr lang="tr-TR" dirty="0"/>
              <a:t> life.</a:t>
            </a:r>
          </a:p>
          <a:p>
            <a:r>
              <a:rPr lang="tr-TR" dirty="0" err="1"/>
              <a:t>There</a:t>
            </a:r>
            <a:r>
              <a:rPr lang="tr-TR" dirty="0"/>
              <a:t> is an </a:t>
            </a:r>
            <a:r>
              <a:rPr lang="tr-TR" dirty="0" err="1"/>
              <a:t>age</a:t>
            </a:r>
            <a:r>
              <a:rPr lang="tr-TR" dirty="0"/>
              <a:t> </a:t>
            </a:r>
            <a:r>
              <a:rPr lang="tr-TR" dirty="0" err="1"/>
              <a:t>condition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.  </a:t>
            </a:r>
            <a:r>
              <a:rPr lang="tr-TR" dirty="0" err="1"/>
              <a:t>According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art. 124/I of TCC, «</a:t>
            </a:r>
            <a:r>
              <a:rPr lang="tr-TR" dirty="0" err="1"/>
              <a:t>women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men </a:t>
            </a:r>
            <a:r>
              <a:rPr lang="tr-TR" dirty="0" err="1"/>
              <a:t>cannot</a:t>
            </a:r>
            <a:r>
              <a:rPr lang="tr-TR" dirty="0"/>
              <a:t> </a:t>
            </a:r>
            <a:r>
              <a:rPr lang="tr-TR" dirty="0" err="1"/>
              <a:t>mary</a:t>
            </a:r>
            <a:r>
              <a:rPr lang="tr-TR" dirty="0"/>
              <a:t> </a:t>
            </a:r>
            <a:r>
              <a:rPr lang="tr-TR" dirty="0" err="1"/>
              <a:t>before</a:t>
            </a:r>
            <a:r>
              <a:rPr lang="tr-TR" dirty="0"/>
              <a:t> </a:t>
            </a:r>
            <a:r>
              <a:rPr lang="tr-TR" dirty="0" err="1"/>
              <a:t>having</a:t>
            </a:r>
            <a:r>
              <a:rPr lang="tr-TR" dirty="0"/>
              <a:t> 17 </a:t>
            </a:r>
            <a:r>
              <a:rPr lang="tr-TR" dirty="0" err="1"/>
              <a:t>years</a:t>
            </a:r>
            <a:r>
              <a:rPr lang="tr-TR" dirty="0"/>
              <a:t> of age.». </a:t>
            </a:r>
            <a:r>
              <a:rPr lang="tr-TR" dirty="0" err="1"/>
              <a:t>It</a:t>
            </a:r>
            <a:r>
              <a:rPr lang="tr-TR" dirty="0"/>
              <a:t> is </a:t>
            </a:r>
            <a:r>
              <a:rPr lang="tr-TR" dirty="0" err="1"/>
              <a:t>called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ordinary</a:t>
            </a:r>
            <a:r>
              <a:rPr lang="tr-TR" dirty="0"/>
              <a:t> </a:t>
            </a:r>
            <a:r>
              <a:rPr lang="tr-TR" dirty="0" err="1"/>
              <a:t>age</a:t>
            </a:r>
            <a:r>
              <a:rPr lang="tr-TR" dirty="0"/>
              <a:t> of </a:t>
            </a:r>
            <a:r>
              <a:rPr lang="tr-TR" dirty="0" err="1"/>
              <a:t>marriage</a:t>
            </a:r>
            <a:r>
              <a:rPr lang="tr-TR" dirty="0"/>
              <a:t>.</a:t>
            </a:r>
          </a:p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extraordinary</a:t>
            </a:r>
            <a:r>
              <a:rPr lang="tr-TR" dirty="0"/>
              <a:t> </a:t>
            </a:r>
            <a:r>
              <a:rPr lang="tr-TR" dirty="0" err="1"/>
              <a:t>age</a:t>
            </a:r>
            <a:r>
              <a:rPr lang="tr-TR" dirty="0"/>
              <a:t> of </a:t>
            </a:r>
            <a:r>
              <a:rPr lang="tr-TR" dirty="0" err="1"/>
              <a:t>marriage</a:t>
            </a:r>
            <a:r>
              <a:rPr lang="tr-TR" dirty="0"/>
              <a:t> is 16. </a:t>
            </a:r>
            <a:r>
              <a:rPr lang="tr-TR" dirty="0" err="1"/>
              <a:t>It</a:t>
            </a:r>
            <a:r>
              <a:rPr lang="tr-TR" dirty="0"/>
              <a:t> can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happen</a:t>
            </a:r>
            <a:r>
              <a:rPr lang="tr-TR" dirty="0"/>
              <a:t>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if</a:t>
            </a:r>
            <a:r>
              <a:rPr lang="tr-TR" dirty="0"/>
              <a:t> </a:t>
            </a:r>
            <a:r>
              <a:rPr lang="tr-TR" dirty="0" err="1"/>
              <a:t>there</a:t>
            </a:r>
            <a:r>
              <a:rPr lang="tr-TR" dirty="0"/>
              <a:t> is an </a:t>
            </a:r>
            <a:r>
              <a:rPr lang="tr-TR" dirty="0" err="1"/>
              <a:t>extraordinary</a:t>
            </a:r>
            <a:r>
              <a:rPr lang="tr-TR" dirty="0"/>
              <a:t> </a:t>
            </a:r>
            <a:r>
              <a:rPr lang="tr-TR" dirty="0" err="1"/>
              <a:t>situation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a </a:t>
            </a:r>
            <a:r>
              <a:rPr lang="tr-TR" dirty="0" err="1"/>
              <a:t>very</a:t>
            </a:r>
            <a:r>
              <a:rPr lang="tr-TR" dirty="0"/>
              <a:t> </a:t>
            </a:r>
            <a:r>
              <a:rPr lang="tr-TR" dirty="0" err="1"/>
              <a:t>important</a:t>
            </a:r>
            <a:r>
              <a:rPr lang="tr-TR" dirty="0"/>
              <a:t> </a:t>
            </a:r>
            <a:r>
              <a:rPr lang="tr-TR" dirty="0" err="1"/>
              <a:t>reason</a:t>
            </a:r>
            <a:r>
              <a:rPr lang="tr-TR" dirty="0"/>
              <a:t> </a:t>
            </a:r>
            <a:r>
              <a:rPr lang="tr-TR" dirty="0" err="1"/>
              <a:t>after</a:t>
            </a:r>
            <a:r>
              <a:rPr lang="tr-TR" dirty="0"/>
              <a:t> </a:t>
            </a:r>
            <a:r>
              <a:rPr lang="tr-TR" dirty="0" err="1"/>
              <a:t>judge’s</a:t>
            </a:r>
            <a:r>
              <a:rPr lang="tr-TR" dirty="0"/>
              <a:t> </a:t>
            </a:r>
            <a:r>
              <a:rPr lang="tr-TR" dirty="0" err="1"/>
              <a:t>decision</a:t>
            </a:r>
            <a:r>
              <a:rPr lang="tr-TR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86584427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Marrıage</a:t>
            </a:r>
            <a:r>
              <a:rPr lang="tr-TR" dirty="0"/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Discretionary</a:t>
            </a:r>
            <a:r>
              <a:rPr lang="tr-TR" dirty="0"/>
              <a:t> </a:t>
            </a:r>
            <a:r>
              <a:rPr lang="tr-TR" dirty="0" err="1"/>
              <a:t>power</a:t>
            </a:r>
            <a:r>
              <a:rPr lang="tr-TR" dirty="0"/>
              <a:t> </a:t>
            </a:r>
          </a:p>
          <a:p>
            <a:r>
              <a:rPr lang="tr-TR" dirty="0" err="1"/>
              <a:t>Discretionary</a:t>
            </a:r>
            <a:r>
              <a:rPr lang="tr-TR" dirty="0"/>
              <a:t> </a:t>
            </a:r>
            <a:r>
              <a:rPr lang="tr-TR" dirty="0" err="1"/>
              <a:t>power</a:t>
            </a:r>
            <a:r>
              <a:rPr lang="tr-TR" dirty="0"/>
              <a:t> has </a:t>
            </a:r>
            <a:r>
              <a:rPr lang="tr-TR" dirty="0" err="1"/>
              <a:t>also</a:t>
            </a:r>
            <a:r>
              <a:rPr lang="tr-TR" dirty="0"/>
              <a:t> </a:t>
            </a:r>
            <a:r>
              <a:rPr lang="tr-TR" dirty="0" err="1"/>
              <a:t>plays</a:t>
            </a:r>
            <a:r>
              <a:rPr lang="tr-TR" dirty="0"/>
              <a:t> a role in </a:t>
            </a:r>
            <a:r>
              <a:rPr lang="tr-TR" dirty="0" err="1"/>
              <a:t>marriage</a:t>
            </a:r>
            <a:r>
              <a:rPr lang="tr-TR" dirty="0"/>
              <a:t> </a:t>
            </a:r>
            <a:r>
              <a:rPr lang="tr-TR" dirty="0" err="1"/>
              <a:t>capacity</a:t>
            </a:r>
            <a:r>
              <a:rPr lang="tr-TR" dirty="0"/>
              <a:t>..</a:t>
            </a:r>
          </a:p>
          <a:p>
            <a:r>
              <a:rPr lang="tr-TR" dirty="0" err="1"/>
              <a:t>According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art. 125 «</a:t>
            </a:r>
            <a:r>
              <a:rPr lang="tr-TR" dirty="0" err="1"/>
              <a:t>persons</a:t>
            </a:r>
            <a:r>
              <a:rPr lang="tr-TR" dirty="0"/>
              <a:t> not </a:t>
            </a:r>
            <a:r>
              <a:rPr lang="tr-TR" dirty="0" err="1"/>
              <a:t>having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discretionary</a:t>
            </a:r>
            <a:r>
              <a:rPr lang="tr-TR" dirty="0"/>
              <a:t> </a:t>
            </a:r>
            <a:r>
              <a:rPr lang="tr-TR" dirty="0" err="1"/>
              <a:t>power</a:t>
            </a:r>
            <a:r>
              <a:rPr lang="tr-TR" dirty="0"/>
              <a:t> </a:t>
            </a:r>
            <a:r>
              <a:rPr lang="tr-TR" dirty="0" err="1"/>
              <a:t>cannot</a:t>
            </a:r>
            <a:r>
              <a:rPr lang="tr-TR" dirty="0"/>
              <a:t> </a:t>
            </a:r>
            <a:r>
              <a:rPr lang="tr-TR" dirty="0" err="1"/>
              <a:t>mary</a:t>
            </a:r>
            <a:r>
              <a:rPr lang="tr-TR" dirty="0"/>
              <a:t>».</a:t>
            </a:r>
          </a:p>
          <a:p>
            <a:r>
              <a:rPr lang="tr-TR" dirty="0" err="1"/>
              <a:t>Discretionary</a:t>
            </a:r>
            <a:r>
              <a:rPr lang="tr-TR" dirty="0"/>
              <a:t> </a:t>
            </a:r>
            <a:r>
              <a:rPr lang="tr-TR" dirty="0" err="1"/>
              <a:t>power</a:t>
            </a:r>
            <a:r>
              <a:rPr lang="tr-TR" dirty="0"/>
              <a:t> </a:t>
            </a:r>
            <a:r>
              <a:rPr lang="tr-TR" dirty="0" err="1"/>
              <a:t>for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 is </a:t>
            </a:r>
            <a:r>
              <a:rPr lang="tr-TR" dirty="0" err="1"/>
              <a:t>about</a:t>
            </a:r>
            <a:r>
              <a:rPr lang="tr-TR" dirty="0"/>
              <a:t> </a:t>
            </a:r>
            <a:r>
              <a:rPr lang="tr-TR" dirty="0" err="1"/>
              <a:t>to</a:t>
            </a:r>
            <a:r>
              <a:rPr lang="tr-TR" dirty="0"/>
              <a:t> </a:t>
            </a:r>
            <a:r>
              <a:rPr lang="tr-TR" dirty="0" err="1"/>
              <a:t>understand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meaning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conditions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marriage</a:t>
            </a:r>
            <a:r>
              <a:rPr lang="tr-TR" dirty="0"/>
              <a:t>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6129321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6086A1F9-E4B6-7346-B431-89A305A7E0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/>
              <a:t>Marrıage</a:t>
            </a:r>
            <a:r>
              <a:rPr lang="tr-TR" dirty="0"/>
              <a:t> I</a:t>
            </a:r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7D38AC25-E301-2843-972F-AC1FBD2FE39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types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legal </a:t>
            </a:r>
            <a:r>
              <a:rPr lang="tr-TR" dirty="0" err="1"/>
              <a:t>capacities</a:t>
            </a:r>
            <a:r>
              <a:rPr lang="tr-TR" dirty="0"/>
              <a:t> of </a:t>
            </a:r>
            <a:r>
              <a:rPr lang="tr-TR" dirty="0" err="1"/>
              <a:t>marriage</a:t>
            </a:r>
            <a:endParaRPr lang="tr-TR" dirty="0"/>
          </a:p>
          <a:p>
            <a:r>
              <a:rPr lang="tr-TR" dirty="0"/>
              <a:t>Full legal </a:t>
            </a:r>
            <a:r>
              <a:rPr lang="tr-TR" dirty="0" err="1"/>
              <a:t>capacity</a:t>
            </a:r>
            <a:r>
              <a:rPr lang="tr-TR" dirty="0"/>
              <a:t>: People </a:t>
            </a:r>
            <a:r>
              <a:rPr lang="tr-TR" dirty="0" err="1"/>
              <a:t>having</a:t>
            </a:r>
            <a:r>
              <a:rPr lang="tr-TR" dirty="0"/>
              <a:t> </a:t>
            </a:r>
            <a:r>
              <a:rPr lang="tr-TR" dirty="0" err="1"/>
              <a:t>more</a:t>
            </a:r>
            <a:r>
              <a:rPr lang="tr-TR" dirty="0"/>
              <a:t> </a:t>
            </a:r>
            <a:r>
              <a:rPr lang="tr-TR" dirty="0" err="1"/>
              <a:t>than</a:t>
            </a:r>
            <a:r>
              <a:rPr lang="tr-TR" dirty="0"/>
              <a:t> 18 </a:t>
            </a:r>
            <a:r>
              <a:rPr lang="tr-TR" dirty="0" err="1"/>
              <a:t>years</a:t>
            </a:r>
            <a:r>
              <a:rPr lang="tr-TR" dirty="0"/>
              <a:t> of </a:t>
            </a:r>
            <a:r>
              <a:rPr lang="tr-TR" dirty="0" err="1"/>
              <a:t>age</a:t>
            </a:r>
            <a:r>
              <a:rPr lang="tr-TR" dirty="0"/>
              <a:t>,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discretionary</a:t>
            </a:r>
            <a:r>
              <a:rPr lang="tr-TR" dirty="0"/>
              <a:t> </a:t>
            </a:r>
            <a:r>
              <a:rPr lang="tr-TR" dirty="0" err="1"/>
              <a:t>power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not </a:t>
            </a:r>
            <a:r>
              <a:rPr lang="tr-TR" dirty="0" err="1"/>
              <a:t>being</a:t>
            </a:r>
            <a:r>
              <a:rPr lang="tr-TR" dirty="0"/>
              <a:t> </a:t>
            </a:r>
            <a:r>
              <a:rPr lang="tr-TR" dirty="0" err="1"/>
              <a:t>restricted</a:t>
            </a:r>
            <a:r>
              <a:rPr lang="tr-TR" dirty="0"/>
              <a:t> can </a:t>
            </a:r>
            <a:r>
              <a:rPr lang="tr-TR" dirty="0" err="1"/>
              <a:t>mary</a:t>
            </a:r>
            <a:r>
              <a:rPr lang="tr-TR" dirty="0"/>
              <a:t> </a:t>
            </a:r>
            <a:r>
              <a:rPr lang="tr-TR" dirty="0" err="1"/>
              <a:t>without</a:t>
            </a:r>
            <a:r>
              <a:rPr lang="tr-TR" dirty="0"/>
              <a:t> ant </a:t>
            </a:r>
            <a:r>
              <a:rPr lang="tr-TR" dirty="0" err="1"/>
              <a:t>consent</a:t>
            </a:r>
            <a:r>
              <a:rPr lang="tr-TR" dirty="0"/>
              <a:t> of </a:t>
            </a:r>
            <a:r>
              <a:rPr lang="tr-TR" dirty="0" err="1"/>
              <a:t>the</a:t>
            </a:r>
            <a:r>
              <a:rPr lang="tr-TR" dirty="0"/>
              <a:t> legal </a:t>
            </a:r>
            <a:r>
              <a:rPr lang="tr-TR" dirty="0" err="1"/>
              <a:t>peresentative</a:t>
            </a:r>
            <a:r>
              <a:rPr lang="tr-TR" dirty="0"/>
              <a:t>.</a:t>
            </a:r>
          </a:p>
          <a:p>
            <a:r>
              <a:rPr lang="tr-TR" dirty="0"/>
              <a:t>Full </a:t>
            </a:r>
            <a:r>
              <a:rPr lang="tr-TR" dirty="0" err="1"/>
              <a:t>lack</a:t>
            </a:r>
            <a:r>
              <a:rPr lang="tr-TR" dirty="0"/>
              <a:t> of legal </a:t>
            </a:r>
            <a:r>
              <a:rPr lang="tr-TR" dirty="0" err="1"/>
              <a:t>capacity</a:t>
            </a:r>
            <a:r>
              <a:rPr lang="tr-TR" dirty="0"/>
              <a:t>: People not </a:t>
            </a:r>
            <a:r>
              <a:rPr lang="tr-TR" dirty="0" err="1"/>
              <a:t>having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disretionary</a:t>
            </a:r>
            <a:r>
              <a:rPr lang="tr-TR" dirty="0"/>
              <a:t> </a:t>
            </a:r>
            <a:r>
              <a:rPr lang="tr-TR" dirty="0" err="1"/>
              <a:t>power</a:t>
            </a:r>
            <a:r>
              <a:rPr lang="tr-TR" dirty="0"/>
              <a:t> of </a:t>
            </a:r>
            <a:r>
              <a:rPr lang="tr-TR" dirty="0" err="1"/>
              <a:t>marriage</a:t>
            </a:r>
            <a:endParaRPr lang="tr-TR" dirty="0"/>
          </a:p>
          <a:p>
            <a:r>
              <a:rPr lang="tr-TR" dirty="0"/>
              <a:t>Limited legal </a:t>
            </a:r>
            <a:r>
              <a:rPr lang="tr-TR" dirty="0" err="1"/>
              <a:t>capacity</a:t>
            </a:r>
            <a:r>
              <a:rPr lang="tr-TR" dirty="0"/>
              <a:t>: People </a:t>
            </a:r>
            <a:r>
              <a:rPr lang="tr-TR" dirty="0" err="1"/>
              <a:t>having</a:t>
            </a:r>
            <a:r>
              <a:rPr lang="tr-TR" dirty="0"/>
              <a:t> 17 </a:t>
            </a:r>
            <a:r>
              <a:rPr lang="tr-TR" dirty="0" err="1"/>
              <a:t>years</a:t>
            </a:r>
            <a:r>
              <a:rPr lang="tr-TR" dirty="0"/>
              <a:t> of </a:t>
            </a:r>
            <a:r>
              <a:rPr lang="tr-TR" dirty="0" err="1"/>
              <a:t>age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discretionary</a:t>
            </a:r>
            <a:r>
              <a:rPr lang="tr-TR" dirty="0"/>
              <a:t> </a:t>
            </a:r>
            <a:r>
              <a:rPr lang="tr-TR" dirty="0" err="1"/>
              <a:t>power</a:t>
            </a:r>
            <a:r>
              <a:rPr lang="tr-TR" dirty="0"/>
              <a:t> </a:t>
            </a:r>
            <a:r>
              <a:rPr lang="tr-TR" dirty="0" err="1"/>
              <a:t>or</a:t>
            </a:r>
            <a:r>
              <a:rPr lang="tr-TR" dirty="0"/>
              <a:t> </a:t>
            </a:r>
            <a:r>
              <a:rPr lang="tr-TR" dirty="0" err="1"/>
              <a:t>people</a:t>
            </a:r>
            <a:r>
              <a:rPr lang="tr-TR" dirty="0"/>
              <a:t> </a:t>
            </a:r>
            <a:r>
              <a:rPr lang="tr-TR" dirty="0" err="1"/>
              <a:t>being</a:t>
            </a:r>
            <a:r>
              <a:rPr lang="tr-TR" dirty="0"/>
              <a:t> </a:t>
            </a:r>
            <a:r>
              <a:rPr lang="tr-TR" dirty="0" err="1"/>
              <a:t>restricted</a:t>
            </a:r>
            <a:r>
              <a:rPr lang="tr-TR" dirty="0"/>
              <a:t> </a:t>
            </a:r>
            <a:r>
              <a:rPr lang="tr-TR" dirty="0" err="1"/>
              <a:t>and</a:t>
            </a:r>
            <a:r>
              <a:rPr lang="tr-TR" dirty="0"/>
              <a:t> </a:t>
            </a:r>
            <a:r>
              <a:rPr lang="tr-TR" dirty="0" err="1"/>
              <a:t>having</a:t>
            </a:r>
            <a:r>
              <a:rPr lang="tr-TR" dirty="0"/>
              <a:t> </a:t>
            </a:r>
            <a:r>
              <a:rPr lang="tr-TR" dirty="0" err="1"/>
              <a:t>discretionary</a:t>
            </a:r>
            <a:r>
              <a:rPr lang="tr-TR" dirty="0"/>
              <a:t> </a:t>
            </a:r>
            <a:r>
              <a:rPr lang="tr-TR" dirty="0" err="1"/>
              <a:t>power</a:t>
            </a:r>
            <a:r>
              <a:rPr lang="tr-TR" dirty="0"/>
              <a:t>.  </a:t>
            </a:r>
            <a:r>
              <a:rPr lang="tr-TR" dirty="0" err="1"/>
              <a:t>These</a:t>
            </a:r>
            <a:r>
              <a:rPr lang="tr-TR" dirty="0"/>
              <a:t> </a:t>
            </a:r>
            <a:r>
              <a:rPr lang="tr-TR" dirty="0" err="1"/>
              <a:t>persons</a:t>
            </a:r>
            <a:r>
              <a:rPr lang="tr-TR" dirty="0"/>
              <a:t> can </a:t>
            </a:r>
            <a:r>
              <a:rPr lang="tr-TR" dirty="0" err="1"/>
              <a:t>mary</a:t>
            </a:r>
            <a:r>
              <a:rPr lang="tr-TR" dirty="0"/>
              <a:t> </a:t>
            </a:r>
            <a:r>
              <a:rPr lang="tr-TR" dirty="0" err="1"/>
              <a:t>only</a:t>
            </a:r>
            <a:r>
              <a:rPr lang="tr-TR" dirty="0"/>
              <a:t> </a:t>
            </a:r>
            <a:r>
              <a:rPr lang="tr-TR" dirty="0" err="1"/>
              <a:t>with</a:t>
            </a:r>
            <a:r>
              <a:rPr lang="tr-TR" dirty="0"/>
              <a:t> </a:t>
            </a:r>
            <a:r>
              <a:rPr lang="tr-TR" dirty="0" err="1"/>
              <a:t>the</a:t>
            </a:r>
            <a:r>
              <a:rPr lang="tr-TR" dirty="0"/>
              <a:t> </a:t>
            </a:r>
            <a:r>
              <a:rPr lang="tr-TR" dirty="0" err="1"/>
              <a:t>consent</a:t>
            </a:r>
            <a:r>
              <a:rPr lang="tr-TR" dirty="0"/>
              <a:t> of </a:t>
            </a:r>
            <a:r>
              <a:rPr lang="tr-TR" dirty="0" err="1"/>
              <a:t>their</a:t>
            </a:r>
            <a:r>
              <a:rPr lang="tr-TR" dirty="0"/>
              <a:t> legal </a:t>
            </a:r>
            <a:r>
              <a:rPr lang="tr-TR" dirty="0" err="1"/>
              <a:t>representative</a:t>
            </a:r>
            <a:r>
              <a:rPr lang="tr-TR"/>
              <a:t>.</a:t>
            </a:r>
            <a:endParaRPr lang="tr-TR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332185194"/>
      </p:ext>
    </p:extLst>
  </p:cSld>
  <p:clrMapOvr>
    <a:masterClrMapping/>
  </p:clrMapOvr>
</p:sld>
</file>

<file path=ppt/theme/theme1.xml><?xml version="1.0" encoding="utf-8"?>
<a:theme xmlns:a="http://schemas.openxmlformats.org/drawingml/2006/main" name="Galeri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y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Galeri</Template>
  <TotalTime>938</TotalTime>
  <Words>508</Words>
  <Application>Microsoft Macintosh PowerPoint</Application>
  <PresentationFormat>Geniş ekran</PresentationFormat>
  <Paragraphs>46</Paragraphs>
  <Slides>9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9</vt:i4>
      </vt:variant>
    </vt:vector>
  </HeadingPairs>
  <TitlesOfParts>
    <vt:vector size="12" baseType="lpstr">
      <vt:lpstr>Arial</vt:lpstr>
      <vt:lpstr>Gill Sans MT</vt:lpstr>
      <vt:lpstr>Galeri</vt:lpstr>
      <vt:lpstr>Famıly LAW</vt:lpstr>
      <vt:lpstr>Engagement III Marrıage I</vt:lpstr>
      <vt:lpstr>Engagement III</vt:lpstr>
      <vt:lpstr>Engagement III</vt:lpstr>
      <vt:lpstr>Marrıage I</vt:lpstr>
      <vt:lpstr>Marrıage I</vt:lpstr>
      <vt:lpstr>Marrıage I</vt:lpstr>
      <vt:lpstr>Marrıage I</vt:lpstr>
      <vt:lpstr>Marrıage I</vt:lpstr>
    </vt:vector>
  </TitlesOfParts>
  <Company/>
  <LinksUpToDate>false</LinksUpToDate>
  <SharedDoc>false</SharedDoc>
  <HyperlinksChanged>false</HyperlinksChanged>
  <AppVersion>16.0016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HUKUK BAŞLANGICI</dc:title>
  <dc:creator>Ali Şahbaz</dc:creator>
  <cp:lastModifiedBy>Ali Şahbaz</cp:lastModifiedBy>
  <cp:revision>127</cp:revision>
  <dcterms:created xsi:type="dcterms:W3CDTF">2020-10-13T17:05:39Z</dcterms:created>
  <dcterms:modified xsi:type="dcterms:W3CDTF">2021-03-23T08:25:06Z</dcterms:modified>
</cp:coreProperties>
</file>