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3/23/21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3/23/21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III</a:t>
            </a:r>
          </a:p>
          <a:p>
            <a:r>
              <a:rPr lang="tr-TR" dirty="0" err="1"/>
              <a:t>Marrıage</a:t>
            </a:r>
            <a:r>
              <a:rPr lang="tr-TR" dirty="0"/>
              <a:t> I</a:t>
            </a:r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III </a:t>
            </a:r>
            <a:r>
              <a:rPr lang="tr-TR" dirty="0" err="1"/>
              <a:t>Marrıage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ending of an engagement </a:t>
            </a:r>
          </a:p>
          <a:p>
            <a:r>
              <a:rPr lang="en-US" dirty="0"/>
              <a:t>The results of the ending of the engagement</a:t>
            </a:r>
          </a:p>
          <a:p>
            <a:r>
              <a:rPr lang="en-US" dirty="0"/>
              <a:t>The legal character of the marriage</a:t>
            </a:r>
          </a:p>
          <a:p>
            <a:r>
              <a:rPr lang="en-US" dirty="0"/>
              <a:t>Conditions for a valid marriage (marriage capacity)</a:t>
            </a:r>
          </a:p>
        </p:txBody>
      </p:sp>
    </p:spTree>
    <p:extLst>
      <p:ext uri="{BB962C8B-B14F-4D97-AF65-F5344CB8AC3E}">
        <p14:creationId xmlns:p14="http://schemas.microsoft.com/office/powerpoint/2010/main" val="1331709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can be </a:t>
            </a:r>
            <a:r>
              <a:rPr lang="tr-TR" dirty="0" err="1"/>
              <a:t>ended</a:t>
            </a:r>
            <a:r>
              <a:rPr lang="tr-TR" dirty="0"/>
              <a:t> </a:t>
            </a:r>
            <a:r>
              <a:rPr lang="tr-TR" dirty="0" err="1"/>
              <a:t>by</a:t>
            </a:r>
            <a:endParaRPr lang="tr-TR" dirty="0"/>
          </a:p>
          <a:p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agreement</a:t>
            </a:r>
            <a:r>
              <a:rPr lang="tr-TR" dirty="0"/>
              <a:t> of </a:t>
            </a:r>
            <a:r>
              <a:rPr lang="tr-TR" dirty="0" err="1"/>
              <a:t>parties</a:t>
            </a:r>
            <a:endParaRPr lang="tr-TR" dirty="0"/>
          </a:p>
          <a:p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realization</a:t>
            </a:r>
            <a:r>
              <a:rPr lang="tr-TR" dirty="0"/>
              <a:t> of </a:t>
            </a:r>
            <a:r>
              <a:rPr lang="tr-TR" dirty="0" err="1"/>
              <a:t>condition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impossilibity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/>
              <a:t>A </a:t>
            </a:r>
            <a:r>
              <a:rPr lang="tr-TR" dirty="0" err="1"/>
              <a:t>certain</a:t>
            </a:r>
            <a:r>
              <a:rPr lang="tr-TR" dirty="0"/>
              <a:t> </a:t>
            </a:r>
            <a:r>
              <a:rPr lang="tr-TR" dirty="0" err="1"/>
              <a:t>impediment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terminmation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4862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Engagement</a:t>
            </a:r>
            <a:r>
              <a:rPr lang="tr-TR" dirty="0"/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is </a:t>
            </a:r>
            <a:r>
              <a:rPr lang="tr-TR" dirty="0" err="1"/>
              <a:t>broken</a:t>
            </a:r>
            <a:r>
              <a:rPr lang="tr-TR" dirty="0"/>
              <a:t> </a:t>
            </a:r>
            <a:r>
              <a:rPr lang="tr-TR" dirty="0" err="1"/>
              <a:t>off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break is </a:t>
            </a:r>
            <a:r>
              <a:rPr lang="tr-TR" dirty="0" err="1"/>
              <a:t>intentional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material</a:t>
            </a:r>
            <a:r>
              <a:rPr lang="tr-TR" dirty="0"/>
              <a:t> </a:t>
            </a:r>
            <a:r>
              <a:rPr lang="tr-TR" dirty="0" err="1"/>
              <a:t>compensation</a:t>
            </a:r>
            <a:r>
              <a:rPr lang="tr-TR" dirty="0"/>
              <a:t> can be </a:t>
            </a:r>
            <a:r>
              <a:rPr lang="tr-TR" dirty="0" err="1"/>
              <a:t>demanded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party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</a:t>
            </a:r>
            <a:r>
              <a:rPr lang="tr-TR" dirty="0" err="1"/>
              <a:t>doesn’t</a:t>
            </a:r>
            <a:r>
              <a:rPr lang="tr-TR" dirty="0"/>
              <a:t> </a:t>
            </a:r>
            <a:r>
              <a:rPr lang="tr-TR" dirty="0" err="1"/>
              <a:t>obeyed</a:t>
            </a:r>
            <a:r>
              <a:rPr lang="tr-TR" dirty="0"/>
              <a:t> </a:t>
            </a:r>
            <a:r>
              <a:rPr lang="tr-TR" dirty="0" err="1"/>
              <a:t>its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.</a:t>
            </a:r>
          </a:p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is </a:t>
            </a:r>
            <a:r>
              <a:rPr lang="tr-TR" dirty="0" err="1"/>
              <a:t>broken</a:t>
            </a:r>
            <a:r>
              <a:rPr lang="tr-TR" dirty="0"/>
              <a:t> </a:t>
            </a:r>
            <a:r>
              <a:rPr lang="tr-TR" dirty="0" err="1"/>
              <a:t>off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a </a:t>
            </a:r>
            <a:r>
              <a:rPr lang="tr-TR" dirty="0" err="1"/>
              <a:t>just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party</a:t>
            </a:r>
            <a:r>
              <a:rPr lang="tr-TR" dirty="0"/>
              <a:t> can </a:t>
            </a:r>
            <a:r>
              <a:rPr lang="tr-TR" dirty="0" err="1"/>
              <a:t>demand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moral </a:t>
            </a:r>
            <a:r>
              <a:rPr lang="tr-TR" dirty="0" err="1"/>
              <a:t>compensation</a:t>
            </a:r>
            <a:r>
              <a:rPr lang="tr-TR" dirty="0"/>
              <a:t>.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of a </a:t>
            </a:r>
            <a:r>
              <a:rPr lang="tr-TR" dirty="0" err="1"/>
              <a:t>termination</a:t>
            </a:r>
            <a:r>
              <a:rPr lang="tr-TR" dirty="0"/>
              <a:t> of </a:t>
            </a:r>
            <a:r>
              <a:rPr lang="tr-TR" dirty="0" err="1"/>
              <a:t>engagement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couple</a:t>
            </a:r>
            <a:r>
              <a:rPr lang="tr-TR" dirty="0"/>
              <a:t> </a:t>
            </a:r>
            <a:r>
              <a:rPr lang="tr-TR" dirty="0" err="1"/>
              <a:t>may</a:t>
            </a:r>
            <a:r>
              <a:rPr lang="tr-TR" dirty="0"/>
              <a:t> ask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restitution</a:t>
            </a:r>
            <a:r>
              <a:rPr lang="tr-TR" dirty="0"/>
              <a:t> of </a:t>
            </a:r>
            <a:r>
              <a:rPr lang="tr-TR" dirty="0" err="1"/>
              <a:t>gifts</a:t>
            </a:r>
            <a:r>
              <a:rPr lang="tr-TR" dirty="0"/>
              <a:t> </a:t>
            </a:r>
            <a:r>
              <a:rPr lang="tr-TR" dirty="0" err="1"/>
              <a:t>given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.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applied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engagement</a:t>
            </a:r>
            <a:r>
              <a:rPr lang="tr-TR" dirty="0"/>
              <a:t> is </a:t>
            </a:r>
            <a:r>
              <a:rPr lang="tr-TR" dirty="0" err="1"/>
              <a:t>ended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758286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Legal </a:t>
            </a:r>
            <a:r>
              <a:rPr lang="tr-TR" dirty="0" err="1"/>
              <a:t>character</a:t>
            </a:r>
            <a:endParaRPr lang="tr-TR" dirty="0"/>
          </a:p>
          <a:p>
            <a:r>
              <a:rPr lang="tr-TR" dirty="0" err="1"/>
              <a:t>Marriage</a:t>
            </a:r>
            <a:r>
              <a:rPr lang="tr-TR" dirty="0"/>
              <a:t> is a legal </a:t>
            </a:r>
            <a:r>
              <a:rPr lang="tr-TR" dirty="0" err="1"/>
              <a:t>transaction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whcihc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engaged</a:t>
            </a:r>
            <a:r>
              <a:rPr lang="tr-TR" dirty="0"/>
              <a:t> </a:t>
            </a:r>
            <a:r>
              <a:rPr lang="tr-TR" dirty="0" err="1"/>
              <a:t>couple</a:t>
            </a:r>
            <a:r>
              <a:rPr lang="tr-TR" dirty="0"/>
              <a:t> </a:t>
            </a:r>
            <a:r>
              <a:rPr lang="tr-TR" dirty="0" err="1"/>
              <a:t>forms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unity</a:t>
            </a:r>
            <a:r>
              <a:rPr lang="tr-TR" dirty="0"/>
              <a:t>.</a:t>
            </a:r>
          </a:p>
          <a:p>
            <a:r>
              <a:rPr lang="tr-TR" dirty="0" err="1"/>
              <a:t>Marriage’s</a:t>
            </a:r>
            <a:r>
              <a:rPr lang="tr-TR" dirty="0"/>
              <a:t> </a:t>
            </a:r>
            <a:r>
              <a:rPr lang="tr-TR" dirty="0" err="1"/>
              <a:t>leal</a:t>
            </a:r>
            <a:r>
              <a:rPr lang="tr-TR" dirty="0"/>
              <a:t> </a:t>
            </a:r>
            <a:r>
              <a:rPr lang="tr-TR" dirty="0" err="1"/>
              <a:t>character</a:t>
            </a:r>
            <a:r>
              <a:rPr lang="tr-TR" dirty="0"/>
              <a:t> is </a:t>
            </a:r>
            <a:r>
              <a:rPr lang="tr-TR" dirty="0" err="1"/>
              <a:t>under</a:t>
            </a:r>
            <a:r>
              <a:rPr lang="tr-TR" dirty="0"/>
              <a:t> </a:t>
            </a:r>
            <a:r>
              <a:rPr lang="tr-TR" dirty="0" err="1"/>
              <a:t>discussion</a:t>
            </a:r>
            <a:r>
              <a:rPr lang="tr-TR" dirty="0"/>
              <a:t> in legal </a:t>
            </a:r>
            <a:r>
              <a:rPr lang="tr-TR" dirty="0" err="1"/>
              <a:t>doctrine</a:t>
            </a:r>
            <a:r>
              <a:rPr lang="tr-TR" dirty="0"/>
              <a:t>.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says</a:t>
            </a:r>
            <a:r>
              <a:rPr lang="tr-TR" dirty="0"/>
              <a:t> </a:t>
            </a:r>
            <a:r>
              <a:rPr lang="tr-TR" dirty="0" err="1"/>
              <a:t>that</a:t>
            </a:r>
            <a:r>
              <a:rPr lang="tr-TR" dirty="0"/>
              <a:t> it is a </a:t>
            </a:r>
            <a:r>
              <a:rPr lang="tr-TR" dirty="0" err="1"/>
              <a:t>afamily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contract</a:t>
            </a:r>
            <a:r>
              <a:rPr lang="tr-TR" dirty="0"/>
              <a:t>, </a:t>
            </a:r>
            <a:r>
              <a:rPr lang="tr-TR" dirty="0" err="1"/>
              <a:t>while</a:t>
            </a:r>
            <a:r>
              <a:rPr lang="tr-TR" dirty="0"/>
              <a:t> </a:t>
            </a:r>
            <a:r>
              <a:rPr lang="tr-TR" dirty="0" err="1"/>
              <a:t>others</a:t>
            </a:r>
            <a:r>
              <a:rPr lang="tr-TR" dirty="0"/>
              <a:t> say </a:t>
            </a:r>
            <a:r>
              <a:rPr lang="tr-TR" dirty="0" err="1"/>
              <a:t>that</a:t>
            </a:r>
            <a:r>
              <a:rPr lang="tr-TR" dirty="0"/>
              <a:t> it is a </a:t>
            </a:r>
            <a:r>
              <a:rPr lang="tr-TR" dirty="0" err="1"/>
              <a:t>condition-act</a:t>
            </a:r>
            <a:r>
              <a:rPr lang="tr-TR" dirty="0"/>
              <a:t>. </a:t>
            </a:r>
          </a:p>
          <a:p>
            <a:r>
              <a:rPr lang="tr-TR" dirty="0" err="1"/>
              <a:t>The</a:t>
            </a:r>
            <a:r>
              <a:rPr lang="tr-TR" dirty="0"/>
              <a:t> dominant idea </a:t>
            </a:r>
            <a:r>
              <a:rPr lang="tr-TR" dirty="0" err="1"/>
              <a:t>defended</a:t>
            </a:r>
            <a:r>
              <a:rPr lang="tr-TR" dirty="0"/>
              <a:t> is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first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. But it is </a:t>
            </a:r>
            <a:r>
              <a:rPr lang="tr-TR" dirty="0" err="1"/>
              <a:t>strictly</a:t>
            </a:r>
            <a:r>
              <a:rPr lang="tr-TR" dirty="0"/>
              <a:t> </a:t>
            </a:r>
            <a:r>
              <a:rPr lang="tr-TR" dirty="0" err="1"/>
              <a:t>eperated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ordinary</a:t>
            </a:r>
            <a:r>
              <a:rPr lang="tr-TR" dirty="0"/>
              <a:t> </a:t>
            </a:r>
            <a:r>
              <a:rPr lang="tr-TR" dirty="0" err="1"/>
              <a:t>contracts</a:t>
            </a:r>
            <a:r>
              <a:rPr lang="tr-TR" dirty="0"/>
              <a:t> </a:t>
            </a:r>
            <a:r>
              <a:rPr lang="tr-TR" dirty="0" err="1"/>
              <a:t>where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liberty</a:t>
            </a:r>
            <a:r>
              <a:rPr lang="tr-TR" dirty="0"/>
              <a:t> of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conclude</a:t>
            </a:r>
            <a:r>
              <a:rPr lang="tr-TR" dirty="0"/>
              <a:t> a </a:t>
            </a:r>
            <a:r>
              <a:rPr lang="tr-TR" dirty="0" err="1"/>
              <a:t>contract</a:t>
            </a:r>
            <a:r>
              <a:rPr lang="tr-TR" dirty="0"/>
              <a:t> is </a:t>
            </a:r>
            <a:r>
              <a:rPr lang="tr-TR" dirty="0" err="1"/>
              <a:t>exercised</a:t>
            </a:r>
            <a:r>
              <a:rPr lang="tr-TR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329123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Conditions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a </a:t>
            </a:r>
            <a:r>
              <a:rPr lang="tr-TR" dirty="0" err="1"/>
              <a:t>valid</a:t>
            </a:r>
            <a:r>
              <a:rPr lang="tr-TR" dirty="0"/>
              <a:t>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/>
              <a:t>As it is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contracts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it is a </a:t>
            </a:r>
            <a:r>
              <a:rPr lang="tr-TR" dirty="0" err="1"/>
              <a:t>family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contract</a:t>
            </a:r>
            <a:r>
              <a:rPr lang="tr-TR" dirty="0"/>
              <a:t>, </a:t>
            </a:r>
            <a:r>
              <a:rPr lang="tr-TR" dirty="0" err="1"/>
              <a:t>marriage</a:t>
            </a:r>
            <a:r>
              <a:rPr lang="tr-TR" dirty="0"/>
              <a:t> has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strict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:</a:t>
            </a:r>
          </a:p>
          <a:p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capacity</a:t>
            </a:r>
            <a:endParaRPr lang="tr-TR" dirty="0"/>
          </a:p>
          <a:p>
            <a:r>
              <a:rPr lang="tr-TR" dirty="0"/>
              <a:t>Not </a:t>
            </a:r>
            <a:r>
              <a:rPr lang="tr-TR" dirty="0" err="1"/>
              <a:t>having</a:t>
            </a:r>
            <a:r>
              <a:rPr lang="tr-TR" dirty="0"/>
              <a:t> a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impediment</a:t>
            </a:r>
            <a:endParaRPr lang="tr-TR" dirty="0"/>
          </a:p>
          <a:p>
            <a:r>
              <a:rPr lang="tr-TR" dirty="0" err="1"/>
              <a:t>Formal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7636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capacity</a:t>
            </a:r>
            <a:endParaRPr lang="tr-TR" dirty="0"/>
          </a:p>
          <a:p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capacity</a:t>
            </a:r>
            <a:r>
              <a:rPr lang="tr-TR" dirty="0"/>
              <a:t> is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capacity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obligations</a:t>
            </a:r>
            <a:r>
              <a:rPr lang="tr-TR" dirty="0"/>
              <a:t> in </a:t>
            </a:r>
            <a:r>
              <a:rPr lang="tr-TR" dirty="0" err="1"/>
              <a:t>some</a:t>
            </a:r>
            <a:r>
              <a:rPr lang="tr-TR" dirty="0"/>
              <a:t> </a:t>
            </a:r>
            <a:r>
              <a:rPr lang="tr-TR" dirty="0" err="1"/>
              <a:t>ways</a:t>
            </a:r>
            <a:r>
              <a:rPr lang="tr-TR" dirty="0"/>
              <a:t>. </a:t>
            </a:r>
            <a:r>
              <a:rPr lang="tr-TR" dirty="0" err="1"/>
              <a:t>Because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is </a:t>
            </a:r>
            <a:r>
              <a:rPr lang="tr-TR" dirty="0" err="1"/>
              <a:t>considered</a:t>
            </a:r>
            <a:r>
              <a:rPr lang="tr-TR" dirty="0"/>
              <a:t> as an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contract</a:t>
            </a:r>
            <a:r>
              <a:rPr lang="tr-TR" dirty="0"/>
              <a:t> in </a:t>
            </a:r>
            <a:r>
              <a:rPr lang="tr-TR" dirty="0" err="1"/>
              <a:t>social</a:t>
            </a:r>
            <a:r>
              <a:rPr lang="tr-TR" dirty="0"/>
              <a:t> life.</a:t>
            </a:r>
          </a:p>
          <a:p>
            <a:r>
              <a:rPr lang="tr-TR" dirty="0" err="1"/>
              <a:t>There</a:t>
            </a:r>
            <a:r>
              <a:rPr lang="tr-TR" dirty="0"/>
              <a:t> is an </a:t>
            </a:r>
            <a:r>
              <a:rPr lang="tr-TR" dirty="0" err="1"/>
              <a:t>age</a:t>
            </a:r>
            <a:r>
              <a:rPr lang="tr-TR" dirty="0"/>
              <a:t> </a:t>
            </a:r>
            <a:r>
              <a:rPr lang="tr-TR" dirty="0" err="1"/>
              <a:t>condition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  </a:t>
            </a:r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art. 124/I of TCC, «</a:t>
            </a:r>
            <a:r>
              <a:rPr lang="tr-TR" dirty="0" err="1"/>
              <a:t>women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men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mary</a:t>
            </a:r>
            <a:r>
              <a:rPr lang="tr-TR" dirty="0"/>
              <a:t>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having</a:t>
            </a:r>
            <a:r>
              <a:rPr lang="tr-TR" dirty="0"/>
              <a:t> 17 </a:t>
            </a:r>
            <a:r>
              <a:rPr lang="tr-TR" dirty="0" err="1"/>
              <a:t>years</a:t>
            </a:r>
            <a:r>
              <a:rPr lang="tr-TR" dirty="0"/>
              <a:t> of age.». </a:t>
            </a:r>
            <a:r>
              <a:rPr lang="tr-TR" dirty="0" err="1"/>
              <a:t>It</a:t>
            </a:r>
            <a:r>
              <a:rPr lang="tr-TR" dirty="0"/>
              <a:t> is </a:t>
            </a:r>
            <a:r>
              <a:rPr lang="tr-TR" dirty="0" err="1"/>
              <a:t>called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ordinary</a:t>
            </a:r>
            <a:r>
              <a:rPr lang="tr-TR" dirty="0"/>
              <a:t> </a:t>
            </a:r>
            <a:r>
              <a:rPr lang="tr-TR" dirty="0" err="1"/>
              <a:t>age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extraordinary</a:t>
            </a:r>
            <a:r>
              <a:rPr lang="tr-TR" dirty="0"/>
              <a:t> </a:t>
            </a:r>
            <a:r>
              <a:rPr lang="tr-TR" dirty="0" err="1"/>
              <a:t>age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 is 16. </a:t>
            </a:r>
            <a:r>
              <a:rPr lang="tr-TR" dirty="0" err="1"/>
              <a:t>It</a:t>
            </a:r>
            <a:r>
              <a:rPr lang="tr-TR" dirty="0"/>
              <a:t> can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happen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is an </a:t>
            </a:r>
            <a:r>
              <a:rPr lang="tr-TR" dirty="0" err="1"/>
              <a:t>extraordinary</a:t>
            </a:r>
            <a:r>
              <a:rPr lang="tr-TR" dirty="0"/>
              <a:t> </a:t>
            </a:r>
            <a:r>
              <a:rPr lang="tr-TR" dirty="0" err="1"/>
              <a:t>situation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a </a:t>
            </a:r>
            <a:r>
              <a:rPr lang="tr-TR" dirty="0" err="1"/>
              <a:t>very</a:t>
            </a:r>
            <a:r>
              <a:rPr lang="tr-TR" dirty="0"/>
              <a:t> </a:t>
            </a:r>
            <a:r>
              <a:rPr lang="tr-TR" dirty="0" err="1"/>
              <a:t>important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judge’s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5844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Discretionary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</a:t>
            </a:r>
          </a:p>
          <a:p>
            <a:r>
              <a:rPr lang="tr-TR" dirty="0" err="1"/>
              <a:t>Discretionary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has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plays</a:t>
            </a:r>
            <a:r>
              <a:rPr lang="tr-TR" dirty="0"/>
              <a:t> a role in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capacity</a:t>
            </a:r>
            <a:r>
              <a:rPr lang="tr-TR" dirty="0"/>
              <a:t>..</a:t>
            </a:r>
          </a:p>
          <a:p>
            <a:r>
              <a:rPr lang="tr-TR" dirty="0" err="1"/>
              <a:t>According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art. 125 «</a:t>
            </a:r>
            <a:r>
              <a:rPr lang="tr-TR" dirty="0" err="1"/>
              <a:t>persons</a:t>
            </a:r>
            <a:r>
              <a:rPr lang="tr-TR" dirty="0"/>
              <a:t> not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discretionary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mary</a:t>
            </a:r>
            <a:r>
              <a:rPr lang="tr-TR" dirty="0"/>
              <a:t>».</a:t>
            </a:r>
          </a:p>
          <a:p>
            <a:r>
              <a:rPr lang="tr-TR" dirty="0" err="1"/>
              <a:t>Discretionary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is </a:t>
            </a:r>
            <a:r>
              <a:rPr lang="tr-TR" dirty="0" err="1"/>
              <a:t>about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understand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meaning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61293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capacities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/>
              <a:t>Full legal </a:t>
            </a:r>
            <a:r>
              <a:rPr lang="tr-TR" dirty="0" err="1"/>
              <a:t>capacity</a:t>
            </a:r>
            <a:r>
              <a:rPr lang="tr-TR" dirty="0"/>
              <a:t>: People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more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18 </a:t>
            </a:r>
            <a:r>
              <a:rPr lang="tr-TR" dirty="0" err="1"/>
              <a:t>years</a:t>
            </a:r>
            <a:r>
              <a:rPr lang="tr-TR" dirty="0"/>
              <a:t> of </a:t>
            </a:r>
            <a:r>
              <a:rPr lang="tr-TR" dirty="0" err="1"/>
              <a:t>age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discretionary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not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restricted</a:t>
            </a:r>
            <a:r>
              <a:rPr lang="tr-TR" dirty="0"/>
              <a:t> can </a:t>
            </a:r>
            <a:r>
              <a:rPr lang="tr-TR" dirty="0" err="1"/>
              <a:t>mary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ant </a:t>
            </a:r>
            <a:r>
              <a:rPr lang="tr-TR" dirty="0" err="1"/>
              <a:t>consent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peresentative</a:t>
            </a:r>
            <a:r>
              <a:rPr lang="tr-TR" dirty="0"/>
              <a:t>.</a:t>
            </a:r>
          </a:p>
          <a:p>
            <a:r>
              <a:rPr lang="tr-TR" dirty="0"/>
              <a:t>Full </a:t>
            </a:r>
            <a:r>
              <a:rPr lang="tr-TR" dirty="0" err="1"/>
              <a:t>lack</a:t>
            </a:r>
            <a:r>
              <a:rPr lang="tr-TR" dirty="0"/>
              <a:t> of legal </a:t>
            </a:r>
            <a:r>
              <a:rPr lang="tr-TR" dirty="0" err="1"/>
              <a:t>capacity</a:t>
            </a:r>
            <a:r>
              <a:rPr lang="tr-TR" dirty="0"/>
              <a:t>: People not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disretionary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/>
              <a:t>Limited legal </a:t>
            </a:r>
            <a:r>
              <a:rPr lang="tr-TR" dirty="0" err="1"/>
              <a:t>capacity</a:t>
            </a:r>
            <a:r>
              <a:rPr lang="tr-TR" dirty="0"/>
              <a:t>: People </a:t>
            </a:r>
            <a:r>
              <a:rPr lang="tr-TR" dirty="0" err="1"/>
              <a:t>having</a:t>
            </a:r>
            <a:r>
              <a:rPr lang="tr-TR" dirty="0"/>
              <a:t> 17 </a:t>
            </a:r>
            <a:r>
              <a:rPr lang="tr-TR" dirty="0" err="1"/>
              <a:t>years</a:t>
            </a:r>
            <a:r>
              <a:rPr lang="tr-TR" dirty="0"/>
              <a:t> of </a:t>
            </a:r>
            <a:r>
              <a:rPr lang="tr-TR" dirty="0" err="1"/>
              <a:t>age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discretionary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people</a:t>
            </a:r>
            <a:r>
              <a:rPr lang="tr-TR" dirty="0"/>
              <a:t> </a:t>
            </a:r>
            <a:r>
              <a:rPr lang="tr-TR" dirty="0" err="1"/>
              <a:t>being</a:t>
            </a:r>
            <a:r>
              <a:rPr lang="tr-TR" dirty="0"/>
              <a:t> </a:t>
            </a:r>
            <a:r>
              <a:rPr lang="tr-TR" dirty="0" err="1"/>
              <a:t>restricted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having</a:t>
            </a:r>
            <a:r>
              <a:rPr lang="tr-TR" dirty="0"/>
              <a:t> </a:t>
            </a:r>
            <a:r>
              <a:rPr lang="tr-TR" dirty="0" err="1"/>
              <a:t>discretionary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.  </a:t>
            </a:r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persons</a:t>
            </a:r>
            <a:r>
              <a:rPr lang="tr-TR" dirty="0"/>
              <a:t> can </a:t>
            </a:r>
            <a:r>
              <a:rPr lang="tr-TR" dirty="0" err="1"/>
              <a:t>mary</a:t>
            </a:r>
            <a:r>
              <a:rPr lang="tr-TR" dirty="0"/>
              <a:t> </a:t>
            </a:r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consent</a:t>
            </a:r>
            <a:r>
              <a:rPr lang="tr-TR" dirty="0"/>
              <a:t> of </a:t>
            </a:r>
            <a:r>
              <a:rPr lang="tr-TR" dirty="0" err="1"/>
              <a:t>their</a:t>
            </a:r>
            <a:r>
              <a:rPr lang="tr-TR" dirty="0"/>
              <a:t> legal </a:t>
            </a:r>
            <a:r>
              <a:rPr lang="tr-TR" dirty="0" err="1"/>
              <a:t>representative</a:t>
            </a:r>
            <a:r>
              <a:rPr lang="tr-TR"/>
              <a:t>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2185194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938</TotalTime>
  <Words>508</Words>
  <Application>Microsoft Macintosh PowerPoint</Application>
  <PresentationFormat>Geniş ekran</PresentationFormat>
  <Paragraphs>46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Galeri</vt:lpstr>
      <vt:lpstr>Famıly LAW</vt:lpstr>
      <vt:lpstr>Engagement III Marrıage I</vt:lpstr>
      <vt:lpstr>Engagement III</vt:lpstr>
      <vt:lpstr>Engagement III</vt:lpstr>
      <vt:lpstr>Marrıage I</vt:lpstr>
      <vt:lpstr>Marrıage I</vt:lpstr>
      <vt:lpstr>Marrıage I</vt:lpstr>
      <vt:lpstr>Marrıage I</vt:lpstr>
      <vt:lpstr>Marrıage 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127</cp:revision>
  <dcterms:created xsi:type="dcterms:W3CDTF">2020-10-13T17:05:39Z</dcterms:created>
  <dcterms:modified xsi:type="dcterms:W3CDTF">2021-03-23T08:25:06Z</dcterms:modified>
</cp:coreProperties>
</file>