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drawing8.xml" ContentType="application/vnd.ms-office.drawingml.diagramDrawing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501" r:id="rId2"/>
    <p:sldId id="503" r:id="rId3"/>
    <p:sldId id="504" r:id="rId4"/>
    <p:sldId id="506" r:id="rId5"/>
    <p:sldId id="507" r:id="rId6"/>
    <p:sldId id="508" r:id="rId7"/>
    <p:sldId id="509" r:id="rId8"/>
    <p:sldId id="510" r:id="rId9"/>
    <p:sldId id="513" r:id="rId10"/>
    <p:sldId id="573" r:id="rId11"/>
    <p:sldId id="516" r:id="rId12"/>
    <p:sldId id="517" r:id="rId13"/>
    <p:sldId id="574" r:id="rId14"/>
    <p:sldId id="576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2" autoAdjust="0"/>
    <p:restoredTop sz="94683" autoAdjust="0"/>
  </p:normalViewPr>
  <p:slideViewPr>
    <p:cSldViewPr>
      <p:cViewPr varScale="1">
        <p:scale>
          <a:sx n="74" d="100"/>
          <a:sy n="74" d="100"/>
        </p:scale>
        <p:origin x="-13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6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74F404-2D8A-4F13-98DE-9286B7C28CD3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922A3F0-7F50-4DA7-A5AF-80CC708D518A}">
      <dgm:prSet phldrT="[Metin]"/>
      <dgm:spPr/>
      <dgm:t>
        <a:bodyPr/>
        <a:lstStyle/>
        <a:p>
          <a:r>
            <a:rPr lang="tr-TR" dirty="0" smtClean="0"/>
            <a:t>İmtiyazlar</a:t>
          </a:r>
          <a:endParaRPr lang="tr-TR" dirty="0"/>
        </a:p>
      </dgm:t>
    </dgm:pt>
    <dgm:pt modelId="{68C5236C-3620-4A77-9AFC-9C2955185CF2}" type="parTrans" cxnId="{0E999647-A40F-435E-9D7F-7A616B07262E}">
      <dgm:prSet/>
      <dgm:spPr/>
      <dgm:t>
        <a:bodyPr/>
        <a:lstStyle/>
        <a:p>
          <a:endParaRPr lang="tr-TR"/>
        </a:p>
      </dgm:t>
    </dgm:pt>
    <dgm:pt modelId="{3A3DC7CD-EE53-4BE7-879E-D9737CE2F843}" type="sibTrans" cxnId="{0E999647-A40F-435E-9D7F-7A616B07262E}">
      <dgm:prSet/>
      <dgm:spPr/>
      <dgm:t>
        <a:bodyPr/>
        <a:lstStyle/>
        <a:p>
          <a:endParaRPr lang="tr-TR"/>
        </a:p>
      </dgm:t>
    </dgm:pt>
    <dgm:pt modelId="{6A16DB41-230F-44E6-A051-86F2C87BF829}">
      <dgm:prSet phldrT="[Metin]"/>
      <dgm:spPr/>
      <dgm:t>
        <a:bodyPr/>
        <a:lstStyle/>
        <a:p>
          <a:r>
            <a:rPr lang="tr-TR" dirty="0" smtClean="0"/>
            <a:t>Kişi dokunulmazlığı</a:t>
          </a:r>
          <a:endParaRPr lang="tr-TR" dirty="0"/>
        </a:p>
      </dgm:t>
    </dgm:pt>
    <dgm:pt modelId="{F3CBC4B1-16C4-47CB-869B-FAAF6D9619CB}" type="parTrans" cxnId="{7846E645-3346-45D3-88DB-9F5E75601791}">
      <dgm:prSet/>
      <dgm:spPr>
        <a:ln w="25400" cap="rnd">
          <a:solidFill>
            <a:schemeClr val="tx2">
              <a:lumMod val="20000"/>
              <a:lumOff val="80000"/>
            </a:schemeClr>
          </a:solidFill>
          <a:bevel/>
        </a:ln>
      </dgm:spPr>
      <dgm:t>
        <a:bodyPr/>
        <a:lstStyle/>
        <a:p>
          <a:endParaRPr lang="tr-TR"/>
        </a:p>
      </dgm:t>
    </dgm:pt>
    <dgm:pt modelId="{6F8DB1DD-CEB0-424A-B943-7AC155FDF158}" type="sibTrans" cxnId="{7846E645-3346-45D3-88DB-9F5E75601791}">
      <dgm:prSet/>
      <dgm:spPr/>
      <dgm:t>
        <a:bodyPr/>
        <a:lstStyle/>
        <a:p>
          <a:endParaRPr lang="tr-TR"/>
        </a:p>
      </dgm:t>
    </dgm:pt>
    <dgm:pt modelId="{48CAAF15-18BA-4F2A-AAC7-907683CDF6E2}">
      <dgm:prSet phldrT="[Metin]"/>
      <dgm:spPr/>
      <dgm:t>
        <a:bodyPr/>
        <a:lstStyle/>
        <a:p>
          <a:r>
            <a:rPr lang="tr-TR" dirty="0" smtClean="0"/>
            <a:t>Bina dokunulmazlığı</a:t>
          </a:r>
          <a:endParaRPr lang="tr-TR" dirty="0"/>
        </a:p>
      </dgm:t>
    </dgm:pt>
    <dgm:pt modelId="{48137990-A39E-4225-8A48-A87E53DEC7FE}" type="parTrans" cxnId="{93CEBAD7-A887-4456-9BF2-9A405E1E7581}">
      <dgm:prSet/>
      <dgm:spPr>
        <a:ln w="25400" cap="rnd">
          <a:solidFill>
            <a:schemeClr val="tx2">
              <a:lumMod val="20000"/>
              <a:lumOff val="80000"/>
            </a:schemeClr>
          </a:solidFill>
          <a:bevel/>
        </a:ln>
      </dgm:spPr>
      <dgm:t>
        <a:bodyPr/>
        <a:lstStyle/>
        <a:p>
          <a:endParaRPr lang="tr-TR"/>
        </a:p>
      </dgm:t>
    </dgm:pt>
    <dgm:pt modelId="{1487D2A2-51F3-40DA-ABFF-CBF367F21D3C}" type="sibTrans" cxnId="{93CEBAD7-A887-4456-9BF2-9A405E1E7581}">
      <dgm:prSet/>
      <dgm:spPr/>
      <dgm:t>
        <a:bodyPr/>
        <a:lstStyle/>
        <a:p>
          <a:endParaRPr lang="tr-TR"/>
        </a:p>
      </dgm:t>
    </dgm:pt>
    <dgm:pt modelId="{07BDF5A5-4529-44BE-AD13-5827D88508F9}">
      <dgm:prSet phldrT="[Metin]"/>
      <dgm:spPr/>
      <dgm:t>
        <a:bodyPr/>
        <a:lstStyle/>
        <a:p>
          <a:r>
            <a:rPr lang="tr-TR" dirty="0" smtClean="0"/>
            <a:t>Muafiyetler</a:t>
          </a:r>
          <a:endParaRPr lang="tr-TR" dirty="0"/>
        </a:p>
      </dgm:t>
    </dgm:pt>
    <dgm:pt modelId="{3344755B-85F6-4627-92AC-1C3604482611}" type="parTrans" cxnId="{936C2D1F-0A17-4E6E-A29E-B18CE1B9A9F3}">
      <dgm:prSet/>
      <dgm:spPr/>
      <dgm:t>
        <a:bodyPr/>
        <a:lstStyle/>
        <a:p>
          <a:endParaRPr lang="tr-TR"/>
        </a:p>
      </dgm:t>
    </dgm:pt>
    <dgm:pt modelId="{6E47F991-646C-482A-BF59-F766F9B3DF7B}" type="sibTrans" cxnId="{936C2D1F-0A17-4E6E-A29E-B18CE1B9A9F3}">
      <dgm:prSet/>
      <dgm:spPr/>
      <dgm:t>
        <a:bodyPr/>
        <a:lstStyle/>
        <a:p>
          <a:endParaRPr lang="tr-TR"/>
        </a:p>
      </dgm:t>
    </dgm:pt>
    <dgm:pt modelId="{7432260B-1FA5-4CAC-A08F-E7D8E34BEFAD}">
      <dgm:prSet/>
      <dgm:spPr/>
      <dgm:t>
        <a:bodyPr/>
        <a:lstStyle/>
        <a:p>
          <a:r>
            <a:rPr lang="tr-TR" dirty="0" smtClean="0"/>
            <a:t>Haberleşme dokunulmazlığı</a:t>
          </a:r>
          <a:endParaRPr lang="tr-TR" dirty="0"/>
        </a:p>
      </dgm:t>
    </dgm:pt>
    <dgm:pt modelId="{55178434-C5D2-4274-B5EC-E17FBB9863FB}" type="parTrans" cxnId="{074A01F7-9E7C-4279-A1A8-087828E4C67E}">
      <dgm:prSet/>
      <dgm:spPr>
        <a:ln w="25400" cap="rnd">
          <a:solidFill>
            <a:schemeClr val="tx2">
              <a:lumMod val="20000"/>
              <a:lumOff val="80000"/>
            </a:schemeClr>
          </a:solidFill>
          <a:bevel/>
        </a:ln>
      </dgm:spPr>
      <dgm:t>
        <a:bodyPr/>
        <a:lstStyle/>
        <a:p>
          <a:endParaRPr lang="tr-TR"/>
        </a:p>
      </dgm:t>
    </dgm:pt>
    <dgm:pt modelId="{4950A2AC-DC04-4ED1-9A23-6FFCA88DB01B}" type="sibTrans" cxnId="{074A01F7-9E7C-4279-A1A8-087828E4C67E}">
      <dgm:prSet/>
      <dgm:spPr/>
      <dgm:t>
        <a:bodyPr/>
        <a:lstStyle/>
        <a:p>
          <a:endParaRPr lang="tr-TR"/>
        </a:p>
      </dgm:t>
    </dgm:pt>
    <dgm:pt modelId="{1A8D4A51-5109-4FB8-B9B5-98A549F1B944}">
      <dgm:prSet/>
      <dgm:spPr/>
      <dgm:t>
        <a:bodyPr/>
        <a:lstStyle/>
        <a:p>
          <a:r>
            <a:rPr lang="tr-TR" dirty="0" smtClean="0"/>
            <a:t>Seyahat dokunulmazlığı</a:t>
          </a:r>
          <a:endParaRPr lang="tr-TR" dirty="0"/>
        </a:p>
      </dgm:t>
    </dgm:pt>
    <dgm:pt modelId="{26528B2C-3523-436D-9C8A-D7C01EEFE590}" type="parTrans" cxnId="{205A17BD-4365-41CA-870A-9C80E5EF10AA}">
      <dgm:prSet/>
      <dgm:spPr>
        <a:ln w="25400" cap="rnd">
          <a:solidFill>
            <a:schemeClr val="tx2">
              <a:lumMod val="20000"/>
              <a:lumOff val="80000"/>
            </a:schemeClr>
          </a:solidFill>
          <a:bevel/>
        </a:ln>
      </dgm:spPr>
      <dgm:t>
        <a:bodyPr/>
        <a:lstStyle/>
        <a:p>
          <a:endParaRPr lang="tr-TR"/>
        </a:p>
      </dgm:t>
    </dgm:pt>
    <dgm:pt modelId="{C8EABD15-55B0-4DE2-8DB2-010273E6BA84}" type="sibTrans" cxnId="{205A17BD-4365-41CA-870A-9C80E5EF10AA}">
      <dgm:prSet/>
      <dgm:spPr/>
      <dgm:t>
        <a:bodyPr/>
        <a:lstStyle/>
        <a:p>
          <a:endParaRPr lang="tr-TR"/>
        </a:p>
      </dgm:t>
    </dgm:pt>
    <dgm:pt modelId="{C4315052-2F76-41A1-B195-F12A4425AACE}">
      <dgm:prSet/>
      <dgm:spPr/>
      <dgm:t>
        <a:bodyPr/>
        <a:lstStyle/>
        <a:p>
          <a:r>
            <a:rPr lang="tr-TR" dirty="0" smtClean="0"/>
            <a:t>Yargı bağışıklığı</a:t>
          </a:r>
          <a:endParaRPr lang="tr-TR" dirty="0"/>
        </a:p>
      </dgm:t>
    </dgm:pt>
    <dgm:pt modelId="{B6119960-B565-409C-9D13-F868A42BAE26}" type="parTrans" cxnId="{0A70E817-84AB-4DD2-9C3A-8643ABF12165}">
      <dgm:prSet/>
      <dgm:spPr>
        <a:ln w="25400" cap="rnd">
          <a:solidFill>
            <a:schemeClr val="tx2">
              <a:lumMod val="20000"/>
              <a:lumOff val="80000"/>
            </a:schemeClr>
          </a:solidFill>
          <a:bevel/>
        </a:ln>
      </dgm:spPr>
      <dgm:t>
        <a:bodyPr/>
        <a:lstStyle/>
        <a:p>
          <a:endParaRPr lang="tr-TR"/>
        </a:p>
      </dgm:t>
    </dgm:pt>
    <dgm:pt modelId="{507F11C5-F52A-491D-9FEB-9CEC9C236C1F}" type="sibTrans" cxnId="{0A70E817-84AB-4DD2-9C3A-8643ABF12165}">
      <dgm:prSet/>
      <dgm:spPr/>
      <dgm:t>
        <a:bodyPr/>
        <a:lstStyle/>
        <a:p>
          <a:endParaRPr lang="tr-TR"/>
        </a:p>
      </dgm:t>
    </dgm:pt>
    <dgm:pt modelId="{8D9887B8-8FBB-4419-9666-249C3F95E93D}">
      <dgm:prSet/>
      <dgm:spPr/>
      <dgm:t>
        <a:bodyPr/>
        <a:lstStyle/>
        <a:p>
          <a:r>
            <a:rPr lang="tr-TR" dirty="0" smtClean="0"/>
            <a:t>Vergi/Gümrük Bağışıklığı</a:t>
          </a:r>
          <a:endParaRPr lang="tr-TR" dirty="0"/>
        </a:p>
      </dgm:t>
    </dgm:pt>
    <dgm:pt modelId="{97589DBE-EDD3-4E69-987A-2B07BE641476}" type="parTrans" cxnId="{8B3E872D-A5F2-4600-B870-3AEFEB48EC1F}">
      <dgm:prSet/>
      <dgm:spPr>
        <a:ln w="25400" cap="rnd">
          <a:solidFill>
            <a:schemeClr val="tx2">
              <a:lumMod val="20000"/>
              <a:lumOff val="80000"/>
            </a:schemeClr>
          </a:solidFill>
          <a:bevel/>
        </a:ln>
      </dgm:spPr>
      <dgm:t>
        <a:bodyPr/>
        <a:lstStyle/>
        <a:p>
          <a:endParaRPr lang="tr-TR"/>
        </a:p>
      </dgm:t>
    </dgm:pt>
    <dgm:pt modelId="{9030A4D4-A496-4A95-A765-60C2C7E62424}" type="sibTrans" cxnId="{8B3E872D-A5F2-4600-B870-3AEFEB48EC1F}">
      <dgm:prSet/>
      <dgm:spPr/>
      <dgm:t>
        <a:bodyPr/>
        <a:lstStyle/>
        <a:p>
          <a:endParaRPr lang="tr-TR"/>
        </a:p>
      </dgm:t>
    </dgm:pt>
    <dgm:pt modelId="{0C0BFB2D-7946-45EF-8002-6CB40AFF68ED}">
      <dgm:prSet/>
      <dgm:spPr/>
      <dgm:t>
        <a:bodyPr/>
        <a:lstStyle/>
        <a:p>
          <a:r>
            <a:rPr lang="tr-TR" dirty="0" smtClean="0"/>
            <a:t>Cezai Yargı</a:t>
          </a:r>
          <a:endParaRPr lang="tr-TR" dirty="0"/>
        </a:p>
      </dgm:t>
    </dgm:pt>
    <dgm:pt modelId="{EAE562D4-1E71-433C-B376-A3E8A0AC15ED}" type="parTrans" cxnId="{A9F477B1-BE2C-4933-9647-DF5B51B69863}">
      <dgm:prSet/>
      <dgm:spPr>
        <a:ln w="25400" cap="rnd">
          <a:solidFill>
            <a:schemeClr val="tx2">
              <a:lumMod val="20000"/>
              <a:lumOff val="80000"/>
            </a:schemeClr>
          </a:solidFill>
          <a:bevel/>
        </a:ln>
      </dgm:spPr>
      <dgm:t>
        <a:bodyPr/>
        <a:lstStyle/>
        <a:p>
          <a:endParaRPr lang="tr-TR"/>
        </a:p>
      </dgm:t>
    </dgm:pt>
    <dgm:pt modelId="{8D60585F-B9C4-4991-8DFE-EEE787BBAD8C}" type="sibTrans" cxnId="{A9F477B1-BE2C-4933-9647-DF5B51B69863}">
      <dgm:prSet/>
      <dgm:spPr/>
      <dgm:t>
        <a:bodyPr/>
        <a:lstStyle/>
        <a:p>
          <a:endParaRPr lang="tr-TR"/>
        </a:p>
      </dgm:t>
    </dgm:pt>
    <dgm:pt modelId="{A484979F-9BCA-4EF1-98D9-BADCE1C897CC}">
      <dgm:prSet/>
      <dgm:spPr/>
      <dgm:t>
        <a:bodyPr/>
        <a:lstStyle/>
        <a:p>
          <a:r>
            <a:rPr lang="tr-TR" dirty="0" smtClean="0"/>
            <a:t>Hukuk Yargısı</a:t>
          </a:r>
          <a:endParaRPr lang="tr-TR" dirty="0"/>
        </a:p>
      </dgm:t>
    </dgm:pt>
    <dgm:pt modelId="{6A05B094-BB02-4AC6-8D5B-A61967569465}" type="parTrans" cxnId="{DABE7751-C1EE-4BEF-BB0E-B4EBA7B935F3}">
      <dgm:prSet/>
      <dgm:spPr>
        <a:ln w="25400" cap="rnd">
          <a:solidFill>
            <a:schemeClr val="tx2">
              <a:lumMod val="20000"/>
              <a:lumOff val="80000"/>
            </a:schemeClr>
          </a:solidFill>
          <a:bevel/>
        </a:ln>
      </dgm:spPr>
      <dgm:t>
        <a:bodyPr/>
        <a:lstStyle/>
        <a:p>
          <a:endParaRPr lang="tr-TR"/>
        </a:p>
      </dgm:t>
    </dgm:pt>
    <dgm:pt modelId="{44B7A7F3-99AA-44EC-9384-FF7F5B0E01D7}" type="sibTrans" cxnId="{DABE7751-C1EE-4BEF-BB0E-B4EBA7B935F3}">
      <dgm:prSet/>
      <dgm:spPr/>
      <dgm:t>
        <a:bodyPr/>
        <a:lstStyle/>
        <a:p>
          <a:endParaRPr lang="tr-TR"/>
        </a:p>
      </dgm:t>
    </dgm:pt>
    <dgm:pt modelId="{8C5C6765-A8C0-40E4-8AA6-83FC8470A031}" type="pres">
      <dgm:prSet presAssocID="{0874F404-2D8A-4F13-98DE-9286B7C28CD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383C9C0-E836-47D5-8781-AAE2DD90F309}" type="pres">
      <dgm:prSet presAssocID="{E922A3F0-7F50-4DA7-A5AF-80CC708D518A}" presName="root1" presStyleCnt="0"/>
      <dgm:spPr/>
    </dgm:pt>
    <dgm:pt modelId="{7CB5720F-92F3-4521-A92C-959C3C7ACB3E}" type="pres">
      <dgm:prSet presAssocID="{E922A3F0-7F50-4DA7-A5AF-80CC708D518A}" presName="LevelOneTextNode" presStyleLbl="node0" presStyleIdx="0" presStyleCnt="2" custLinFactX="-19797" custLinFactNeighborX="-100000" custLinFactNeighborY="-21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9E7BC18-3CEB-43C3-9948-8EF1B84EC68D}" type="pres">
      <dgm:prSet presAssocID="{E922A3F0-7F50-4DA7-A5AF-80CC708D518A}" presName="level2hierChild" presStyleCnt="0"/>
      <dgm:spPr/>
    </dgm:pt>
    <dgm:pt modelId="{F13FEB80-2E48-431E-A03F-8878C646B9EA}" type="pres">
      <dgm:prSet presAssocID="{F3CBC4B1-16C4-47CB-869B-FAAF6D9619CB}" presName="conn2-1" presStyleLbl="parChTrans1D2" presStyleIdx="0" presStyleCnt="6"/>
      <dgm:spPr/>
      <dgm:t>
        <a:bodyPr/>
        <a:lstStyle/>
        <a:p>
          <a:endParaRPr lang="tr-TR"/>
        </a:p>
      </dgm:t>
    </dgm:pt>
    <dgm:pt modelId="{57F734EF-8EBE-4C50-8451-8DE6130B97F2}" type="pres">
      <dgm:prSet presAssocID="{F3CBC4B1-16C4-47CB-869B-FAAF6D9619CB}" presName="connTx" presStyleLbl="parChTrans1D2" presStyleIdx="0" presStyleCnt="6"/>
      <dgm:spPr/>
      <dgm:t>
        <a:bodyPr/>
        <a:lstStyle/>
        <a:p>
          <a:endParaRPr lang="tr-TR"/>
        </a:p>
      </dgm:t>
    </dgm:pt>
    <dgm:pt modelId="{9F1E9967-D3CF-41B4-9794-1A6B7E50DB83}" type="pres">
      <dgm:prSet presAssocID="{6A16DB41-230F-44E6-A051-86F2C87BF829}" presName="root2" presStyleCnt="0"/>
      <dgm:spPr/>
    </dgm:pt>
    <dgm:pt modelId="{DCADFDD3-C376-4611-90F5-545C0B330543}" type="pres">
      <dgm:prSet presAssocID="{6A16DB41-230F-44E6-A051-86F2C87BF829}" presName="LevelTwoTextNode" presStyleLbl="node2" presStyleIdx="0" presStyleCnt="6" custLinFactY="-27655" custLinFactNeighborX="599" custLinFactNeighborY="-100000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7649DC7-D5C5-4D4B-A7A0-B8E808FC51D8}" type="pres">
      <dgm:prSet presAssocID="{6A16DB41-230F-44E6-A051-86F2C87BF829}" presName="level3hierChild" presStyleCnt="0"/>
      <dgm:spPr/>
    </dgm:pt>
    <dgm:pt modelId="{61B16498-52C8-46FD-A02F-8EDC33DA603D}" type="pres">
      <dgm:prSet presAssocID="{48137990-A39E-4225-8A48-A87E53DEC7FE}" presName="conn2-1" presStyleLbl="parChTrans1D2" presStyleIdx="1" presStyleCnt="6"/>
      <dgm:spPr/>
      <dgm:t>
        <a:bodyPr/>
        <a:lstStyle/>
        <a:p>
          <a:endParaRPr lang="tr-TR"/>
        </a:p>
      </dgm:t>
    </dgm:pt>
    <dgm:pt modelId="{BD954700-6216-4088-B259-1D8967F1EC47}" type="pres">
      <dgm:prSet presAssocID="{48137990-A39E-4225-8A48-A87E53DEC7FE}" presName="connTx" presStyleLbl="parChTrans1D2" presStyleIdx="1" presStyleCnt="6"/>
      <dgm:spPr/>
      <dgm:t>
        <a:bodyPr/>
        <a:lstStyle/>
        <a:p>
          <a:endParaRPr lang="tr-TR"/>
        </a:p>
      </dgm:t>
    </dgm:pt>
    <dgm:pt modelId="{8B82CDDC-A971-4DBD-86B4-F3481CE95367}" type="pres">
      <dgm:prSet presAssocID="{48CAAF15-18BA-4F2A-AAC7-907683CDF6E2}" presName="root2" presStyleCnt="0"/>
      <dgm:spPr/>
    </dgm:pt>
    <dgm:pt modelId="{B3E4D9D3-9A10-4449-A155-DB6D666BB641}" type="pres">
      <dgm:prSet presAssocID="{48CAAF15-18BA-4F2A-AAC7-907683CDF6E2}" presName="LevelTwoTextNode" presStyleLbl="node2" presStyleIdx="1" presStyleCnt="6" custLinFactNeighborY="341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1CD3444-C88F-4B53-B755-E443F6E8A696}" type="pres">
      <dgm:prSet presAssocID="{48CAAF15-18BA-4F2A-AAC7-907683CDF6E2}" presName="level3hierChild" presStyleCnt="0"/>
      <dgm:spPr/>
    </dgm:pt>
    <dgm:pt modelId="{87829329-928A-4BE1-A959-EAA9E0E734EF}" type="pres">
      <dgm:prSet presAssocID="{55178434-C5D2-4274-B5EC-E17FBB9863FB}" presName="conn2-1" presStyleLbl="parChTrans1D2" presStyleIdx="2" presStyleCnt="6"/>
      <dgm:spPr/>
      <dgm:t>
        <a:bodyPr/>
        <a:lstStyle/>
        <a:p>
          <a:endParaRPr lang="tr-TR"/>
        </a:p>
      </dgm:t>
    </dgm:pt>
    <dgm:pt modelId="{4D947B2E-BEDD-41FC-AD90-DF44D91344F3}" type="pres">
      <dgm:prSet presAssocID="{55178434-C5D2-4274-B5EC-E17FBB9863FB}" presName="connTx" presStyleLbl="parChTrans1D2" presStyleIdx="2" presStyleCnt="6"/>
      <dgm:spPr/>
      <dgm:t>
        <a:bodyPr/>
        <a:lstStyle/>
        <a:p>
          <a:endParaRPr lang="tr-TR"/>
        </a:p>
      </dgm:t>
    </dgm:pt>
    <dgm:pt modelId="{68027EAC-9DCF-4C72-8651-9A734F6560D1}" type="pres">
      <dgm:prSet presAssocID="{7432260B-1FA5-4CAC-A08F-E7D8E34BEFAD}" presName="root2" presStyleCnt="0"/>
      <dgm:spPr/>
    </dgm:pt>
    <dgm:pt modelId="{B90AF352-355C-4F31-B9C5-F39DBE4D41EF}" type="pres">
      <dgm:prSet presAssocID="{7432260B-1FA5-4CAC-A08F-E7D8E34BEFAD}" presName="LevelTwoTextNode" presStyleLbl="node2" presStyleIdx="2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E3D43ED-7B69-4862-B5CE-CFDF1C85AD34}" type="pres">
      <dgm:prSet presAssocID="{7432260B-1FA5-4CAC-A08F-E7D8E34BEFAD}" presName="level3hierChild" presStyleCnt="0"/>
      <dgm:spPr/>
    </dgm:pt>
    <dgm:pt modelId="{B2A6CB1F-F391-42FA-824F-597B80ACDF7F}" type="pres">
      <dgm:prSet presAssocID="{26528B2C-3523-436D-9C8A-D7C01EEFE590}" presName="conn2-1" presStyleLbl="parChTrans1D2" presStyleIdx="3" presStyleCnt="6"/>
      <dgm:spPr/>
      <dgm:t>
        <a:bodyPr/>
        <a:lstStyle/>
        <a:p>
          <a:endParaRPr lang="tr-TR"/>
        </a:p>
      </dgm:t>
    </dgm:pt>
    <dgm:pt modelId="{38295F43-50D7-47FC-BEA1-AB2A57D9F5F1}" type="pres">
      <dgm:prSet presAssocID="{26528B2C-3523-436D-9C8A-D7C01EEFE590}" presName="connTx" presStyleLbl="parChTrans1D2" presStyleIdx="3" presStyleCnt="6"/>
      <dgm:spPr/>
      <dgm:t>
        <a:bodyPr/>
        <a:lstStyle/>
        <a:p>
          <a:endParaRPr lang="tr-TR"/>
        </a:p>
      </dgm:t>
    </dgm:pt>
    <dgm:pt modelId="{46D726DA-B2A8-49AE-A071-B24C5E0A3F99}" type="pres">
      <dgm:prSet presAssocID="{1A8D4A51-5109-4FB8-B9B5-98A549F1B944}" presName="root2" presStyleCnt="0"/>
      <dgm:spPr/>
    </dgm:pt>
    <dgm:pt modelId="{CFE37719-3A9F-4F05-9F40-D4EFB4FD2275}" type="pres">
      <dgm:prSet presAssocID="{1A8D4A51-5109-4FB8-B9B5-98A549F1B944}" presName="LevelTwoTextNode" presStyleLbl="node2" presStyleIdx="3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E32DB1E-67F9-4499-B286-D6839FB18456}" type="pres">
      <dgm:prSet presAssocID="{1A8D4A51-5109-4FB8-B9B5-98A549F1B944}" presName="level3hierChild" presStyleCnt="0"/>
      <dgm:spPr/>
    </dgm:pt>
    <dgm:pt modelId="{E5AB028A-C6E6-462C-986F-40A5F0A963C9}" type="pres">
      <dgm:prSet presAssocID="{07BDF5A5-4529-44BE-AD13-5827D88508F9}" presName="root1" presStyleCnt="0"/>
      <dgm:spPr/>
    </dgm:pt>
    <dgm:pt modelId="{104CF101-BA0E-420F-9D67-55D0AB613D32}" type="pres">
      <dgm:prSet presAssocID="{07BDF5A5-4529-44BE-AD13-5827D88508F9}" presName="LevelOneTextNode" presStyleLbl="node0" presStyleIdx="1" presStyleCnt="2" custLinFactX="-19797" custLinFactNeighborX="-100000" custLinFactNeighborY="676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BAE21FB-B99D-4626-A5B3-D3C7B0D6BC60}" type="pres">
      <dgm:prSet presAssocID="{07BDF5A5-4529-44BE-AD13-5827D88508F9}" presName="level2hierChild" presStyleCnt="0"/>
      <dgm:spPr/>
    </dgm:pt>
    <dgm:pt modelId="{74A53E80-D664-4867-84B5-E01294508313}" type="pres">
      <dgm:prSet presAssocID="{B6119960-B565-409C-9D13-F868A42BAE26}" presName="conn2-1" presStyleLbl="parChTrans1D2" presStyleIdx="4" presStyleCnt="6"/>
      <dgm:spPr/>
      <dgm:t>
        <a:bodyPr/>
        <a:lstStyle/>
        <a:p>
          <a:endParaRPr lang="tr-TR"/>
        </a:p>
      </dgm:t>
    </dgm:pt>
    <dgm:pt modelId="{983B4F93-3189-4F59-A464-EFB25F524EC6}" type="pres">
      <dgm:prSet presAssocID="{B6119960-B565-409C-9D13-F868A42BAE26}" presName="connTx" presStyleLbl="parChTrans1D2" presStyleIdx="4" presStyleCnt="6"/>
      <dgm:spPr/>
      <dgm:t>
        <a:bodyPr/>
        <a:lstStyle/>
        <a:p>
          <a:endParaRPr lang="tr-TR"/>
        </a:p>
      </dgm:t>
    </dgm:pt>
    <dgm:pt modelId="{64B3A831-2D0C-4C2F-9776-0A72F2826057}" type="pres">
      <dgm:prSet presAssocID="{C4315052-2F76-41A1-B195-F12A4425AACE}" presName="root2" presStyleCnt="0"/>
      <dgm:spPr/>
    </dgm:pt>
    <dgm:pt modelId="{89A6CB71-910C-4C71-97B4-1B79CB946324}" type="pres">
      <dgm:prSet presAssocID="{C4315052-2F76-41A1-B195-F12A4425AACE}" presName="LevelTwoTextNode" presStyleLbl="node2" presStyleIdx="4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A05F3A1-F7BD-4788-945E-53A96DFCEB0A}" type="pres">
      <dgm:prSet presAssocID="{C4315052-2F76-41A1-B195-F12A4425AACE}" presName="level3hierChild" presStyleCnt="0"/>
      <dgm:spPr/>
    </dgm:pt>
    <dgm:pt modelId="{2644AEEE-CC78-4621-BC49-01CAD1F0F0D9}" type="pres">
      <dgm:prSet presAssocID="{EAE562D4-1E71-433C-B376-A3E8A0AC15ED}" presName="conn2-1" presStyleLbl="parChTrans1D3" presStyleIdx="0" presStyleCnt="2"/>
      <dgm:spPr/>
      <dgm:t>
        <a:bodyPr/>
        <a:lstStyle/>
        <a:p>
          <a:endParaRPr lang="tr-TR"/>
        </a:p>
      </dgm:t>
    </dgm:pt>
    <dgm:pt modelId="{A41AE971-0070-444A-B57A-50108EBE655F}" type="pres">
      <dgm:prSet presAssocID="{EAE562D4-1E71-433C-B376-A3E8A0AC15ED}" presName="connTx" presStyleLbl="parChTrans1D3" presStyleIdx="0" presStyleCnt="2"/>
      <dgm:spPr/>
      <dgm:t>
        <a:bodyPr/>
        <a:lstStyle/>
        <a:p>
          <a:endParaRPr lang="tr-TR"/>
        </a:p>
      </dgm:t>
    </dgm:pt>
    <dgm:pt modelId="{6D1B2D48-1ED3-4E97-8CB6-BB3FF7B2D253}" type="pres">
      <dgm:prSet presAssocID="{0C0BFB2D-7946-45EF-8002-6CB40AFF68ED}" presName="root2" presStyleCnt="0"/>
      <dgm:spPr/>
    </dgm:pt>
    <dgm:pt modelId="{1F870FC2-4FBF-4B51-A53B-C3AAF3B63A5C}" type="pres">
      <dgm:prSet presAssocID="{0C0BFB2D-7946-45EF-8002-6CB40AFF68ED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B2E87922-F91A-46C3-93F0-6DC878C48A6F}" type="pres">
      <dgm:prSet presAssocID="{0C0BFB2D-7946-45EF-8002-6CB40AFF68ED}" presName="level3hierChild" presStyleCnt="0"/>
      <dgm:spPr/>
    </dgm:pt>
    <dgm:pt modelId="{7368DCE0-C81F-4715-A3BF-BA9EDACE92EE}" type="pres">
      <dgm:prSet presAssocID="{6A05B094-BB02-4AC6-8D5B-A61967569465}" presName="conn2-1" presStyleLbl="parChTrans1D3" presStyleIdx="1" presStyleCnt="2"/>
      <dgm:spPr/>
      <dgm:t>
        <a:bodyPr/>
        <a:lstStyle/>
        <a:p>
          <a:endParaRPr lang="tr-TR"/>
        </a:p>
      </dgm:t>
    </dgm:pt>
    <dgm:pt modelId="{AD4D7ECE-8167-412F-AE23-B23FABE23C1E}" type="pres">
      <dgm:prSet presAssocID="{6A05B094-BB02-4AC6-8D5B-A61967569465}" presName="connTx" presStyleLbl="parChTrans1D3" presStyleIdx="1" presStyleCnt="2"/>
      <dgm:spPr/>
      <dgm:t>
        <a:bodyPr/>
        <a:lstStyle/>
        <a:p>
          <a:endParaRPr lang="tr-TR"/>
        </a:p>
      </dgm:t>
    </dgm:pt>
    <dgm:pt modelId="{1CD21248-105A-4573-80E5-3461AC9AAF3A}" type="pres">
      <dgm:prSet presAssocID="{A484979F-9BCA-4EF1-98D9-BADCE1C897CC}" presName="root2" presStyleCnt="0"/>
      <dgm:spPr/>
    </dgm:pt>
    <dgm:pt modelId="{468C93CF-F4AE-4D13-9AA9-030743D35A40}" type="pres">
      <dgm:prSet presAssocID="{A484979F-9BCA-4EF1-98D9-BADCE1C897CC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9E138BA3-7191-4E43-BFDA-4A2B8A5CF945}" type="pres">
      <dgm:prSet presAssocID="{A484979F-9BCA-4EF1-98D9-BADCE1C897CC}" presName="level3hierChild" presStyleCnt="0"/>
      <dgm:spPr/>
    </dgm:pt>
    <dgm:pt modelId="{42CF42CC-2B4B-422C-8E76-75C84743904A}" type="pres">
      <dgm:prSet presAssocID="{97589DBE-EDD3-4E69-987A-2B07BE641476}" presName="conn2-1" presStyleLbl="parChTrans1D2" presStyleIdx="5" presStyleCnt="6"/>
      <dgm:spPr/>
      <dgm:t>
        <a:bodyPr/>
        <a:lstStyle/>
        <a:p>
          <a:endParaRPr lang="tr-TR"/>
        </a:p>
      </dgm:t>
    </dgm:pt>
    <dgm:pt modelId="{FDC7F5D0-B1EC-48A4-AAB0-EF539C98A521}" type="pres">
      <dgm:prSet presAssocID="{97589DBE-EDD3-4E69-987A-2B07BE641476}" presName="connTx" presStyleLbl="parChTrans1D2" presStyleIdx="5" presStyleCnt="6"/>
      <dgm:spPr/>
      <dgm:t>
        <a:bodyPr/>
        <a:lstStyle/>
        <a:p>
          <a:endParaRPr lang="tr-TR"/>
        </a:p>
      </dgm:t>
    </dgm:pt>
    <dgm:pt modelId="{80E70732-74E9-48F0-83F8-356E9E7BBABC}" type="pres">
      <dgm:prSet presAssocID="{8D9887B8-8FBB-4419-9666-249C3F95E93D}" presName="root2" presStyleCnt="0"/>
      <dgm:spPr/>
    </dgm:pt>
    <dgm:pt modelId="{81FFC32F-7C37-4AC3-8DF8-DEC8E5B801BE}" type="pres">
      <dgm:prSet presAssocID="{8D9887B8-8FBB-4419-9666-249C3F95E93D}" presName="LevelTwoTextNode" presStyleLbl="node2" presStyleIdx="5" presStyleCnt="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D6993CC5-AC11-46D5-9AB5-09F94C0A8C29}" type="pres">
      <dgm:prSet presAssocID="{8D9887B8-8FBB-4419-9666-249C3F95E93D}" presName="level3hierChild" presStyleCnt="0"/>
      <dgm:spPr/>
    </dgm:pt>
  </dgm:ptLst>
  <dgm:cxnLst>
    <dgm:cxn modelId="{C826F0A7-DFF5-4DBE-9BE6-086CB846A239}" type="presOf" srcId="{48137990-A39E-4225-8A48-A87E53DEC7FE}" destId="{61B16498-52C8-46FD-A02F-8EDC33DA603D}" srcOrd="0" destOrd="0" presId="urn:microsoft.com/office/officeart/2005/8/layout/hierarchy2"/>
    <dgm:cxn modelId="{D4989C2A-97BA-42AD-9E0A-10A3CA4AC4D4}" type="presOf" srcId="{B6119960-B565-409C-9D13-F868A42BAE26}" destId="{983B4F93-3189-4F59-A464-EFB25F524EC6}" srcOrd="1" destOrd="0" presId="urn:microsoft.com/office/officeart/2005/8/layout/hierarchy2"/>
    <dgm:cxn modelId="{0A70E817-84AB-4DD2-9C3A-8643ABF12165}" srcId="{07BDF5A5-4529-44BE-AD13-5827D88508F9}" destId="{C4315052-2F76-41A1-B195-F12A4425AACE}" srcOrd="0" destOrd="0" parTransId="{B6119960-B565-409C-9D13-F868A42BAE26}" sibTransId="{507F11C5-F52A-491D-9FEB-9CEC9C236C1F}"/>
    <dgm:cxn modelId="{CD2E72DF-9AD0-4407-BB39-14550DD43481}" type="presOf" srcId="{55178434-C5D2-4274-B5EC-E17FBB9863FB}" destId="{87829329-928A-4BE1-A959-EAA9E0E734EF}" srcOrd="0" destOrd="0" presId="urn:microsoft.com/office/officeart/2005/8/layout/hierarchy2"/>
    <dgm:cxn modelId="{73570C57-6EDE-4698-919A-E843D3E12FC2}" type="presOf" srcId="{48137990-A39E-4225-8A48-A87E53DEC7FE}" destId="{BD954700-6216-4088-B259-1D8967F1EC47}" srcOrd="1" destOrd="0" presId="urn:microsoft.com/office/officeart/2005/8/layout/hierarchy2"/>
    <dgm:cxn modelId="{B8F8848D-5301-4EDF-A74A-20D08106AE36}" type="presOf" srcId="{EAE562D4-1E71-433C-B376-A3E8A0AC15ED}" destId="{2644AEEE-CC78-4621-BC49-01CAD1F0F0D9}" srcOrd="0" destOrd="0" presId="urn:microsoft.com/office/officeart/2005/8/layout/hierarchy2"/>
    <dgm:cxn modelId="{078DE1A0-B575-4AF6-B4ED-40E480050793}" type="presOf" srcId="{F3CBC4B1-16C4-47CB-869B-FAAF6D9619CB}" destId="{57F734EF-8EBE-4C50-8451-8DE6130B97F2}" srcOrd="1" destOrd="0" presId="urn:microsoft.com/office/officeart/2005/8/layout/hierarchy2"/>
    <dgm:cxn modelId="{CDE2BF45-C471-47A0-BC5C-E699F58C36B5}" type="presOf" srcId="{07BDF5A5-4529-44BE-AD13-5827D88508F9}" destId="{104CF101-BA0E-420F-9D67-55D0AB613D32}" srcOrd="0" destOrd="0" presId="urn:microsoft.com/office/officeart/2005/8/layout/hierarchy2"/>
    <dgm:cxn modelId="{210EE904-150D-4C02-AC20-9D768AD2A6C7}" type="presOf" srcId="{F3CBC4B1-16C4-47CB-869B-FAAF6D9619CB}" destId="{F13FEB80-2E48-431E-A03F-8878C646B9EA}" srcOrd="0" destOrd="0" presId="urn:microsoft.com/office/officeart/2005/8/layout/hierarchy2"/>
    <dgm:cxn modelId="{DED09476-A4AA-46D5-B81D-365A7FA325C1}" type="presOf" srcId="{7432260B-1FA5-4CAC-A08F-E7D8E34BEFAD}" destId="{B90AF352-355C-4F31-B9C5-F39DBE4D41EF}" srcOrd="0" destOrd="0" presId="urn:microsoft.com/office/officeart/2005/8/layout/hierarchy2"/>
    <dgm:cxn modelId="{3EEC0BA9-E95C-4032-87A2-0C3A528111D4}" type="presOf" srcId="{55178434-C5D2-4274-B5EC-E17FBB9863FB}" destId="{4D947B2E-BEDD-41FC-AD90-DF44D91344F3}" srcOrd="1" destOrd="0" presId="urn:microsoft.com/office/officeart/2005/8/layout/hierarchy2"/>
    <dgm:cxn modelId="{61A4C358-B3E3-4916-8FCF-0647B305FDE6}" type="presOf" srcId="{B6119960-B565-409C-9D13-F868A42BAE26}" destId="{74A53E80-D664-4867-84B5-E01294508313}" srcOrd="0" destOrd="0" presId="urn:microsoft.com/office/officeart/2005/8/layout/hierarchy2"/>
    <dgm:cxn modelId="{237FF699-B0C1-4E4E-98CA-E5E78DB9DDBB}" type="presOf" srcId="{EAE562D4-1E71-433C-B376-A3E8A0AC15ED}" destId="{A41AE971-0070-444A-B57A-50108EBE655F}" srcOrd="1" destOrd="0" presId="urn:microsoft.com/office/officeart/2005/8/layout/hierarchy2"/>
    <dgm:cxn modelId="{DABE7751-C1EE-4BEF-BB0E-B4EBA7B935F3}" srcId="{C4315052-2F76-41A1-B195-F12A4425AACE}" destId="{A484979F-9BCA-4EF1-98D9-BADCE1C897CC}" srcOrd="1" destOrd="0" parTransId="{6A05B094-BB02-4AC6-8D5B-A61967569465}" sibTransId="{44B7A7F3-99AA-44EC-9384-FF7F5B0E01D7}"/>
    <dgm:cxn modelId="{074A01F7-9E7C-4279-A1A8-087828E4C67E}" srcId="{E922A3F0-7F50-4DA7-A5AF-80CC708D518A}" destId="{7432260B-1FA5-4CAC-A08F-E7D8E34BEFAD}" srcOrd="2" destOrd="0" parTransId="{55178434-C5D2-4274-B5EC-E17FBB9863FB}" sibTransId="{4950A2AC-DC04-4ED1-9A23-6FFCA88DB01B}"/>
    <dgm:cxn modelId="{6B1D6351-9C78-4C51-B452-478582D106DD}" type="presOf" srcId="{8D9887B8-8FBB-4419-9666-249C3F95E93D}" destId="{81FFC32F-7C37-4AC3-8DF8-DEC8E5B801BE}" srcOrd="0" destOrd="0" presId="urn:microsoft.com/office/officeart/2005/8/layout/hierarchy2"/>
    <dgm:cxn modelId="{8E4BBA08-C4D8-480B-9BB1-8FC887D5098B}" type="presOf" srcId="{26528B2C-3523-436D-9C8A-D7C01EEFE590}" destId="{B2A6CB1F-F391-42FA-824F-597B80ACDF7F}" srcOrd="0" destOrd="0" presId="urn:microsoft.com/office/officeart/2005/8/layout/hierarchy2"/>
    <dgm:cxn modelId="{E8C84C68-7DF3-4E5B-AE73-CEFF09CEF35C}" type="presOf" srcId="{E922A3F0-7F50-4DA7-A5AF-80CC708D518A}" destId="{7CB5720F-92F3-4521-A92C-959C3C7ACB3E}" srcOrd="0" destOrd="0" presId="urn:microsoft.com/office/officeart/2005/8/layout/hierarchy2"/>
    <dgm:cxn modelId="{205A17BD-4365-41CA-870A-9C80E5EF10AA}" srcId="{E922A3F0-7F50-4DA7-A5AF-80CC708D518A}" destId="{1A8D4A51-5109-4FB8-B9B5-98A549F1B944}" srcOrd="3" destOrd="0" parTransId="{26528B2C-3523-436D-9C8A-D7C01EEFE590}" sibTransId="{C8EABD15-55B0-4DE2-8DB2-010273E6BA84}"/>
    <dgm:cxn modelId="{8086F377-3F9F-439C-A9D6-BC734F16879B}" type="presOf" srcId="{26528B2C-3523-436D-9C8A-D7C01EEFE590}" destId="{38295F43-50D7-47FC-BEA1-AB2A57D9F5F1}" srcOrd="1" destOrd="0" presId="urn:microsoft.com/office/officeart/2005/8/layout/hierarchy2"/>
    <dgm:cxn modelId="{2B89B986-BFBB-4F51-88BF-EDE2AAA80DCB}" type="presOf" srcId="{A484979F-9BCA-4EF1-98D9-BADCE1C897CC}" destId="{468C93CF-F4AE-4D13-9AA9-030743D35A40}" srcOrd="0" destOrd="0" presId="urn:microsoft.com/office/officeart/2005/8/layout/hierarchy2"/>
    <dgm:cxn modelId="{9C459F88-FAB5-4E8F-9F6A-05576CCD464D}" type="presOf" srcId="{97589DBE-EDD3-4E69-987A-2B07BE641476}" destId="{FDC7F5D0-B1EC-48A4-AAB0-EF539C98A521}" srcOrd="1" destOrd="0" presId="urn:microsoft.com/office/officeart/2005/8/layout/hierarchy2"/>
    <dgm:cxn modelId="{0E999647-A40F-435E-9D7F-7A616B07262E}" srcId="{0874F404-2D8A-4F13-98DE-9286B7C28CD3}" destId="{E922A3F0-7F50-4DA7-A5AF-80CC708D518A}" srcOrd="0" destOrd="0" parTransId="{68C5236C-3620-4A77-9AFC-9C2955185CF2}" sibTransId="{3A3DC7CD-EE53-4BE7-879E-D9737CE2F843}"/>
    <dgm:cxn modelId="{936C2D1F-0A17-4E6E-A29E-B18CE1B9A9F3}" srcId="{0874F404-2D8A-4F13-98DE-9286B7C28CD3}" destId="{07BDF5A5-4529-44BE-AD13-5827D88508F9}" srcOrd="1" destOrd="0" parTransId="{3344755B-85F6-4627-92AC-1C3604482611}" sibTransId="{6E47F991-646C-482A-BF59-F766F9B3DF7B}"/>
    <dgm:cxn modelId="{A5729D63-DFBE-461E-9C50-6BEF50081C6B}" type="presOf" srcId="{6A16DB41-230F-44E6-A051-86F2C87BF829}" destId="{DCADFDD3-C376-4611-90F5-545C0B330543}" srcOrd="0" destOrd="0" presId="urn:microsoft.com/office/officeart/2005/8/layout/hierarchy2"/>
    <dgm:cxn modelId="{8B3E872D-A5F2-4600-B870-3AEFEB48EC1F}" srcId="{07BDF5A5-4529-44BE-AD13-5827D88508F9}" destId="{8D9887B8-8FBB-4419-9666-249C3F95E93D}" srcOrd="1" destOrd="0" parTransId="{97589DBE-EDD3-4E69-987A-2B07BE641476}" sibTransId="{9030A4D4-A496-4A95-A765-60C2C7E62424}"/>
    <dgm:cxn modelId="{86F430E9-C2AF-4C16-9AA5-3BF20891A6F3}" type="presOf" srcId="{6A05B094-BB02-4AC6-8D5B-A61967569465}" destId="{AD4D7ECE-8167-412F-AE23-B23FABE23C1E}" srcOrd="1" destOrd="0" presId="urn:microsoft.com/office/officeart/2005/8/layout/hierarchy2"/>
    <dgm:cxn modelId="{93CEBAD7-A887-4456-9BF2-9A405E1E7581}" srcId="{E922A3F0-7F50-4DA7-A5AF-80CC708D518A}" destId="{48CAAF15-18BA-4F2A-AAC7-907683CDF6E2}" srcOrd="1" destOrd="0" parTransId="{48137990-A39E-4225-8A48-A87E53DEC7FE}" sibTransId="{1487D2A2-51F3-40DA-ABFF-CBF367F21D3C}"/>
    <dgm:cxn modelId="{E834790E-1892-4249-8FA1-865ECE040E38}" type="presOf" srcId="{C4315052-2F76-41A1-B195-F12A4425AACE}" destId="{89A6CB71-910C-4C71-97B4-1B79CB946324}" srcOrd="0" destOrd="0" presId="urn:microsoft.com/office/officeart/2005/8/layout/hierarchy2"/>
    <dgm:cxn modelId="{7846E645-3346-45D3-88DB-9F5E75601791}" srcId="{E922A3F0-7F50-4DA7-A5AF-80CC708D518A}" destId="{6A16DB41-230F-44E6-A051-86F2C87BF829}" srcOrd="0" destOrd="0" parTransId="{F3CBC4B1-16C4-47CB-869B-FAAF6D9619CB}" sibTransId="{6F8DB1DD-CEB0-424A-B943-7AC155FDF158}"/>
    <dgm:cxn modelId="{428ADE2B-FCD3-4B49-87D4-EFAA7F4A0FEB}" type="presOf" srcId="{97589DBE-EDD3-4E69-987A-2B07BE641476}" destId="{42CF42CC-2B4B-422C-8E76-75C84743904A}" srcOrd="0" destOrd="0" presId="urn:microsoft.com/office/officeart/2005/8/layout/hierarchy2"/>
    <dgm:cxn modelId="{BE9D6591-04EE-4048-8953-7B70AD51FBD7}" type="presOf" srcId="{0874F404-2D8A-4F13-98DE-9286B7C28CD3}" destId="{8C5C6765-A8C0-40E4-8AA6-83FC8470A031}" srcOrd="0" destOrd="0" presId="urn:microsoft.com/office/officeart/2005/8/layout/hierarchy2"/>
    <dgm:cxn modelId="{A9F477B1-BE2C-4933-9647-DF5B51B69863}" srcId="{C4315052-2F76-41A1-B195-F12A4425AACE}" destId="{0C0BFB2D-7946-45EF-8002-6CB40AFF68ED}" srcOrd="0" destOrd="0" parTransId="{EAE562D4-1E71-433C-B376-A3E8A0AC15ED}" sibTransId="{8D60585F-B9C4-4991-8DFE-EEE787BBAD8C}"/>
    <dgm:cxn modelId="{3B4570A8-750C-48B7-BE10-613D82E07EE9}" type="presOf" srcId="{0C0BFB2D-7946-45EF-8002-6CB40AFF68ED}" destId="{1F870FC2-4FBF-4B51-A53B-C3AAF3B63A5C}" srcOrd="0" destOrd="0" presId="urn:microsoft.com/office/officeart/2005/8/layout/hierarchy2"/>
    <dgm:cxn modelId="{7DB822A7-A5B7-4E20-B094-ED310C1031AB}" type="presOf" srcId="{6A05B094-BB02-4AC6-8D5B-A61967569465}" destId="{7368DCE0-C81F-4715-A3BF-BA9EDACE92EE}" srcOrd="0" destOrd="0" presId="urn:microsoft.com/office/officeart/2005/8/layout/hierarchy2"/>
    <dgm:cxn modelId="{2971AB3C-46A1-4E08-A5CA-D864808404E0}" type="presOf" srcId="{1A8D4A51-5109-4FB8-B9B5-98A549F1B944}" destId="{CFE37719-3A9F-4F05-9F40-D4EFB4FD2275}" srcOrd="0" destOrd="0" presId="urn:microsoft.com/office/officeart/2005/8/layout/hierarchy2"/>
    <dgm:cxn modelId="{235CFCAC-7A18-4E10-AB32-D4990DB65153}" type="presOf" srcId="{48CAAF15-18BA-4F2A-AAC7-907683CDF6E2}" destId="{B3E4D9D3-9A10-4449-A155-DB6D666BB641}" srcOrd="0" destOrd="0" presId="urn:microsoft.com/office/officeart/2005/8/layout/hierarchy2"/>
    <dgm:cxn modelId="{1D16D5A6-4F07-4387-AA4A-2E226A74A533}" type="presParOf" srcId="{8C5C6765-A8C0-40E4-8AA6-83FC8470A031}" destId="{D383C9C0-E836-47D5-8781-AAE2DD90F309}" srcOrd="0" destOrd="0" presId="urn:microsoft.com/office/officeart/2005/8/layout/hierarchy2"/>
    <dgm:cxn modelId="{E3824421-4DC2-4CB7-958C-C1DD2AA9A25E}" type="presParOf" srcId="{D383C9C0-E836-47D5-8781-AAE2DD90F309}" destId="{7CB5720F-92F3-4521-A92C-959C3C7ACB3E}" srcOrd="0" destOrd="0" presId="urn:microsoft.com/office/officeart/2005/8/layout/hierarchy2"/>
    <dgm:cxn modelId="{0F916744-8424-450C-A94F-603BCE115B57}" type="presParOf" srcId="{D383C9C0-E836-47D5-8781-AAE2DD90F309}" destId="{B9E7BC18-3CEB-43C3-9948-8EF1B84EC68D}" srcOrd="1" destOrd="0" presId="urn:microsoft.com/office/officeart/2005/8/layout/hierarchy2"/>
    <dgm:cxn modelId="{D6FB737D-0CC3-4043-8E47-88E2D2C77C83}" type="presParOf" srcId="{B9E7BC18-3CEB-43C3-9948-8EF1B84EC68D}" destId="{F13FEB80-2E48-431E-A03F-8878C646B9EA}" srcOrd="0" destOrd="0" presId="urn:microsoft.com/office/officeart/2005/8/layout/hierarchy2"/>
    <dgm:cxn modelId="{3138932D-B0B1-49DC-973D-6F1787F99A41}" type="presParOf" srcId="{F13FEB80-2E48-431E-A03F-8878C646B9EA}" destId="{57F734EF-8EBE-4C50-8451-8DE6130B97F2}" srcOrd="0" destOrd="0" presId="urn:microsoft.com/office/officeart/2005/8/layout/hierarchy2"/>
    <dgm:cxn modelId="{225BA3BC-C0FE-4737-A4CA-934CA7C95A8B}" type="presParOf" srcId="{B9E7BC18-3CEB-43C3-9948-8EF1B84EC68D}" destId="{9F1E9967-D3CF-41B4-9794-1A6B7E50DB83}" srcOrd="1" destOrd="0" presId="urn:microsoft.com/office/officeart/2005/8/layout/hierarchy2"/>
    <dgm:cxn modelId="{0E3F5768-BD8C-468B-8C63-71F819BB76A4}" type="presParOf" srcId="{9F1E9967-D3CF-41B4-9794-1A6B7E50DB83}" destId="{DCADFDD3-C376-4611-90F5-545C0B330543}" srcOrd="0" destOrd="0" presId="urn:microsoft.com/office/officeart/2005/8/layout/hierarchy2"/>
    <dgm:cxn modelId="{DC59093A-16BB-4F93-8876-80064760B612}" type="presParOf" srcId="{9F1E9967-D3CF-41B4-9794-1A6B7E50DB83}" destId="{F7649DC7-D5C5-4D4B-A7A0-B8E808FC51D8}" srcOrd="1" destOrd="0" presId="urn:microsoft.com/office/officeart/2005/8/layout/hierarchy2"/>
    <dgm:cxn modelId="{8FAFCD26-FAD1-472E-AA7E-7CAD9532DEC1}" type="presParOf" srcId="{B9E7BC18-3CEB-43C3-9948-8EF1B84EC68D}" destId="{61B16498-52C8-46FD-A02F-8EDC33DA603D}" srcOrd="2" destOrd="0" presId="urn:microsoft.com/office/officeart/2005/8/layout/hierarchy2"/>
    <dgm:cxn modelId="{AA644459-4052-4E04-833B-0462C5CDFE85}" type="presParOf" srcId="{61B16498-52C8-46FD-A02F-8EDC33DA603D}" destId="{BD954700-6216-4088-B259-1D8967F1EC47}" srcOrd="0" destOrd="0" presId="urn:microsoft.com/office/officeart/2005/8/layout/hierarchy2"/>
    <dgm:cxn modelId="{20F8021A-B943-4AEC-9A30-580A63946FC8}" type="presParOf" srcId="{B9E7BC18-3CEB-43C3-9948-8EF1B84EC68D}" destId="{8B82CDDC-A971-4DBD-86B4-F3481CE95367}" srcOrd="3" destOrd="0" presId="urn:microsoft.com/office/officeart/2005/8/layout/hierarchy2"/>
    <dgm:cxn modelId="{B469761B-FC47-4BC2-B0AB-A81D1726D422}" type="presParOf" srcId="{8B82CDDC-A971-4DBD-86B4-F3481CE95367}" destId="{B3E4D9D3-9A10-4449-A155-DB6D666BB641}" srcOrd="0" destOrd="0" presId="urn:microsoft.com/office/officeart/2005/8/layout/hierarchy2"/>
    <dgm:cxn modelId="{C4FAE944-00DB-4DFE-94CC-A882D409CD0F}" type="presParOf" srcId="{8B82CDDC-A971-4DBD-86B4-F3481CE95367}" destId="{11CD3444-C88F-4B53-B755-E443F6E8A696}" srcOrd="1" destOrd="0" presId="urn:microsoft.com/office/officeart/2005/8/layout/hierarchy2"/>
    <dgm:cxn modelId="{2FC82345-19C0-4141-9B90-F7B09BC150A8}" type="presParOf" srcId="{B9E7BC18-3CEB-43C3-9948-8EF1B84EC68D}" destId="{87829329-928A-4BE1-A959-EAA9E0E734EF}" srcOrd="4" destOrd="0" presId="urn:microsoft.com/office/officeart/2005/8/layout/hierarchy2"/>
    <dgm:cxn modelId="{FE25BE39-9896-4919-8DCE-512493DC0B90}" type="presParOf" srcId="{87829329-928A-4BE1-A959-EAA9E0E734EF}" destId="{4D947B2E-BEDD-41FC-AD90-DF44D91344F3}" srcOrd="0" destOrd="0" presId="urn:microsoft.com/office/officeart/2005/8/layout/hierarchy2"/>
    <dgm:cxn modelId="{B1F3A07D-50C0-49E5-8409-7B0DA0CD65ED}" type="presParOf" srcId="{B9E7BC18-3CEB-43C3-9948-8EF1B84EC68D}" destId="{68027EAC-9DCF-4C72-8651-9A734F6560D1}" srcOrd="5" destOrd="0" presId="urn:microsoft.com/office/officeart/2005/8/layout/hierarchy2"/>
    <dgm:cxn modelId="{C4DF0BBD-AA92-40B7-85FF-93C16BBCD483}" type="presParOf" srcId="{68027EAC-9DCF-4C72-8651-9A734F6560D1}" destId="{B90AF352-355C-4F31-B9C5-F39DBE4D41EF}" srcOrd="0" destOrd="0" presId="urn:microsoft.com/office/officeart/2005/8/layout/hierarchy2"/>
    <dgm:cxn modelId="{E1E5BDE2-90DF-4187-867F-6E34A7ECA99E}" type="presParOf" srcId="{68027EAC-9DCF-4C72-8651-9A734F6560D1}" destId="{0E3D43ED-7B69-4862-B5CE-CFDF1C85AD34}" srcOrd="1" destOrd="0" presId="urn:microsoft.com/office/officeart/2005/8/layout/hierarchy2"/>
    <dgm:cxn modelId="{E18F5076-DA12-4817-A9AD-E926FC1F9CD0}" type="presParOf" srcId="{B9E7BC18-3CEB-43C3-9948-8EF1B84EC68D}" destId="{B2A6CB1F-F391-42FA-824F-597B80ACDF7F}" srcOrd="6" destOrd="0" presId="urn:microsoft.com/office/officeart/2005/8/layout/hierarchy2"/>
    <dgm:cxn modelId="{9C8886C2-1FDC-44BE-BF45-31A13AD0030B}" type="presParOf" srcId="{B2A6CB1F-F391-42FA-824F-597B80ACDF7F}" destId="{38295F43-50D7-47FC-BEA1-AB2A57D9F5F1}" srcOrd="0" destOrd="0" presId="urn:microsoft.com/office/officeart/2005/8/layout/hierarchy2"/>
    <dgm:cxn modelId="{DEC29075-4EC1-4B6A-A75B-79C5EF4E58D7}" type="presParOf" srcId="{B9E7BC18-3CEB-43C3-9948-8EF1B84EC68D}" destId="{46D726DA-B2A8-49AE-A071-B24C5E0A3F99}" srcOrd="7" destOrd="0" presId="urn:microsoft.com/office/officeart/2005/8/layout/hierarchy2"/>
    <dgm:cxn modelId="{B73F62E9-493C-4FB0-82F8-189481810B31}" type="presParOf" srcId="{46D726DA-B2A8-49AE-A071-B24C5E0A3F99}" destId="{CFE37719-3A9F-4F05-9F40-D4EFB4FD2275}" srcOrd="0" destOrd="0" presId="urn:microsoft.com/office/officeart/2005/8/layout/hierarchy2"/>
    <dgm:cxn modelId="{BA2E8B4E-FDA3-491B-91A7-D22BAB471758}" type="presParOf" srcId="{46D726DA-B2A8-49AE-A071-B24C5E0A3F99}" destId="{3E32DB1E-67F9-4499-B286-D6839FB18456}" srcOrd="1" destOrd="0" presId="urn:microsoft.com/office/officeart/2005/8/layout/hierarchy2"/>
    <dgm:cxn modelId="{5570153A-08EB-43BA-BF8F-9C30FFD0D9FA}" type="presParOf" srcId="{8C5C6765-A8C0-40E4-8AA6-83FC8470A031}" destId="{E5AB028A-C6E6-462C-986F-40A5F0A963C9}" srcOrd="1" destOrd="0" presId="urn:microsoft.com/office/officeart/2005/8/layout/hierarchy2"/>
    <dgm:cxn modelId="{5A924C2B-39F7-43D7-9C4F-FA29D0A33A2A}" type="presParOf" srcId="{E5AB028A-C6E6-462C-986F-40A5F0A963C9}" destId="{104CF101-BA0E-420F-9D67-55D0AB613D32}" srcOrd="0" destOrd="0" presId="urn:microsoft.com/office/officeart/2005/8/layout/hierarchy2"/>
    <dgm:cxn modelId="{C09B1AC8-EAA1-487F-ADBC-8A04DA98D155}" type="presParOf" srcId="{E5AB028A-C6E6-462C-986F-40A5F0A963C9}" destId="{2BAE21FB-B99D-4626-A5B3-D3C7B0D6BC60}" srcOrd="1" destOrd="0" presId="urn:microsoft.com/office/officeart/2005/8/layout/hierarchy2"/>
    <dgm:cxn modelId="{22F27E00-D925-433A-B24E-0AC54AC46604}" type="presParOf" srcId="{2BAE21FB-B99D-4626-A5B3-D3C7B0D6BC60}" destId="{74A53E80-D664-4867-84B5-E01294508313}" srcOrd="0" destOrd="0" presId="urn:microsoft.com/office/officeart/2005/8/layout/hierarchy2"/>
    <dgm:cxn modelId="{C2C9C4AE-3E53-483A-A66A-678AFA20BB07}" type="presParOf" srcId="{74A53E80-D664-4867-84B5-E01294508313}" destId="{983B4F93-3189-4F59-A464-EFB25F524EC6}" srcOrd="0" destOrd="0" presId="urn:microsoft.com/office/officeart/2005/8/layout/hierarchy2"/>
    <dgm:cxn modelId="{CB9EB0BE-7638-4D43-9CEB-BAEAB3916890}" type="presParOf" srcId="{2BAE21FB-B99D-4626-A5B3-D3C7B0D6BC60}" destId="{64B3A831-2D0C-4C2F-9776-0A72F2826057}" srcOrd="1" destOrd="0" presId="urn:microsoft.com/office/officeart/2005/8/layout/hierarchy2"/>
    <dgm:cxn modelId="{8D6EBD82-EBE2-4CAB-8C44-17C7A950EC2B}" type="presParOf" srcId="{64B3A831-2D0C-4C2F-9776-0A72F2826057}" destId="{89A6CB71-910C-4C71-97B4-1B79CB946324}" srcOrd="0" destOrd="0" presId="urn:microsoft.com/office/officeart/2005/8/layout/hierarchy2"/>
    <dgm:cxn modelId="{FB0E1CF3-8D5B-452B-9295-5C470383D0AE}" type="presParOf" srcId="{64B3A831-2D0C-4C2F-9776-0A72F2826057}" destId="{BA05F3A1-F7BD-4788-945E-53A96DFCEB0A}" srcOrd="1" destOrd="0" presId="urn:microsoft.com/office/officeart/2005/8/layout/hierarchy2"/>
    <dgm:cxn modelId="{CC5A4E0C-88C7-4A63-820F-117627F14EBE}" type="presParOf" srcId="{BA05F3A1-F7BD-4788-945E-53A96DFCEB0A}" destId="{2644AEEE-CC78-4621-BC49-01CAD1F0F0D9}" srcOrd="0" destOrd="0" presId="urn:microsoft.com/office/officeart/2005/8/layout/hierarchy2"/>
    <dgm:cxn modelId="{426C7DE0-D58B-4D4A-A31F-1D959B32D4AA}" type="presParOf" srcId="{2644AEEE-CC78-4621-BC49-01CAD1F0F0D9}" destId="{A41AE971-0070-444A-B57A-50108EBE655F}" srcOrd="0" destOrd="0" presId="urn:microsoft.com/office/officeart/2005/8/layout/hierarchy2"/>
    <dgm:cxn modelId="{284218A7-F2B3-486F-8760-B5453DA9BA89}" type="presParOf" srcId="{BA05F3A1-F7BD-4788-945E-53A96DFCEB0A}" destId="{6D1B2D48-1ED3-4E97-8CB6-BB3FF7B2D253}" srcOrd="1" destOrd="0" presId="urn:microsoft.com/office/officeart/2005/8/layout/hierarchy2"/>
    <dgm:cxn modelId="{97B3C9E2-42FD-4FFE-A2C1-A3EF84C98BCE}" type="presParOf" srcId="{6D1B2D48-1ED3-4E97-8CB6-BB3FF7B2D253}" destId="{1F870FC2-4FBF-4B51-A53B-C3AAF3B63A5C}" srcOrd="0" destOrd="0" presId="urn:microsoft.com/office/officeart/2005/8/layout/hierarchy2"/>
    <dgm:cxn modelId="{73A01659-6473-46C6-8F91-1D066FDC17CE}" type="presParOf" srcId="{6D1B2D48-1ED3-4E97-8CB6-BB3FF7B2D253}" destId="{B2E87922-F91A-46C3-93F0-6DC878C48A6F}" srcOrd="1" destOrd="0" presId="urn:microsoft.com/office/officeart/2005/8/layout/hierarchy2"/>
    <dgm:cxn modelId="{6A62EE45-7323-4C49-B6F5-D6F590138C2C}" type="presParOf" srcId="{BA05F3A1-F7BD-4788-945E-53A96DFCEB0A}" destId="{7368DCE0-C81F-4715-A3BF-BA9EDACE92EE}" srcOrd="2" destOrd="0" presId="urn:microsoft.com/office/officeart/2005/8/layout/hierarchy2"/>
    <dgm:cxn modelId="{4D0FC34E-114C-4525-8C98-C14851C90D1B}" type="presParOf" srcId="{7368DCE0-C81F-4715-A3BF-BA9EDACE92EE}" destId="{AD4D7ECE-8167-412F-AE23-B23FABE23C1E}" srcOrd="0" destOrd="0" presId="urn:microsoft.com/office/officeart/2005/8/layout/hierarchy2"/>
    <dgm:cxn modelId="{FF90962A-8207-40A7-864D-E91C53B97C72}" type="presParOf" srcId="{BA05F3A1-F7BD-4788-945E-53A96DFCEB0A}" destId="{1CD21248-105A-4573-80E5-3461AC9AAF3A}" srcOrd="3" destOrd="0" presId="urn:microsoft.com/office/officeart/2005/8/layout/hierarchy2"/>
    <dgm:cxn modelId="{08529C5D-4FF2-49AC-AB9E-025F8C4B687A}" type="presParOf" srcId="{1CD21248-105A-4573-80E5-3461AC9AAF3A}" destId="{468C93CF-F4AE-4D13-9AA9-030743D35A40}" srcOrd="0" destOrd="0" presId="urn:microsoft.com/office/officeart/2005/8/layout/hierarchy2"/>
    <dgm:cxn modelId="{B5F61F18-3469-40D4-9C6B-E829011F991E}" type="presParOf" srcId="{1CD21248-105A-4573-80E5-3461AC9AAF3A}" destId="{9E138BA3-7191-4E43-BFDA-4A2B8A5CF945}" srcOrd="1" destOrd="0" presId="urn:microsoft.com/office/officeart/2005/8/layout/hierarchy2"/>
    <dgm:cxn modelId="{BB42A25C-EE75-4A69-B233-8B8CC3F2FFE7}" type="presParOf" srcId="{2BAE21FB-B99D-4626-A5B3-D3C7B0D6BC60}" destId="{42CF42CC-2B4B-422C-8E76-75C84743904A}" srcOrd="2" destOrd="0" presId="urn:microsoft.com/office/officeart/2005/8/layout/hierarchy2"/>
    <dgm:cxn modelId="{A4DEBE72-E204-45D5-96A3-0B3C50273F36}" type="presParOf" srcId="{42CF42CC-2B4B-422C-8E76-75C84743904A}" destId="{FDC7F5D0-B1EC-48A4-AAB0-EF539C98A521}" srcOrd="0" destOrd="0" presId="urn:microsoft.com/office/officeart/2005/8/layout/hierarchy2"/>
    <dgm:cxn modelId="{E5F150C4-9E3A-4448-BB67-1A2C7516F0B8}" type="presParOf" srcId="{2BAE21FB-B99D-4626-A5B3-D3C7B0D6BC60}" destId="{80E70732-74E9-48F0-83F8-356E9E7BBABC}" srcOrd="3" destOrd="0" presId="urn:microsoft.com/office/officeart/2005/8/layout/hierarchy2"/>
    <dgm:cxn modelId="{4761440E-4088-443B-AF1B-E5C62C82DCF5}" type="presParOf" srcId="{80E70732-74E9-48F0-83F8-356E9E7BBABC}" destId="{81FFC32F-7C37-4AC3-8DF8-DEC8E5B801BE}" srcOrd="0" destOrd="0" presId="urn:microsoft.com/office/officeart/2005/8/layout/hierarchy2"/>
    <dgm:cxn modelId="{AFE02442-8BFD-439D-AF47-D3E569CD737A}" type="presParOf" srcId="{80E70732-74E9-48F0-83F8-356E9E7BBABC}" destId="{D6993CC5-AC11-46D5-9AB5-09F94C0A8C2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B5720F-92F3-4521-A92C-959C3C7ACB3E}">
      <dsp:nvSpPr>
        <dsp:cNvPr id="0" name=""/>
        <dsp:cNvSpPr/>
      </dsp:nvSpPr>
      <dsp:spPr>
        <a:xfrm>
          <a:off x="0" y="1152126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İmtiyazlar</a:t>
          </a:r>
          <a:endParaRPr lang="tr-TR" sz="1600" kern="1200" dirty="0"/>
        </a:p>
      </dsp:txBody>
      <dsp:txXfrm>
        <a:off x="19572" y="1171698"/>
        <a:ext cx="1297363" cy="629109"/>
      </dsp:txXfrm>
    </dsp:sp>
    <dsp:sp modelId="{F13FEB80-2E48-431E-A03F-8878C646B9EA}">
      <dsp:nvSpPr>
        <dsp:cNvPr id="0" name=""/>
        <dsp:cNvSpPr/>
      </dsp:nvSpPr>
      <dsp:spPr>
        <a:xfrm rot="19904660">
          <a:off x="1191513" y="897907"/>
          <a:ext cx="2433693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433693" y="1228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800" kern="1200"/>
        </a:p>
      </dsp:txBody>
      <dsp:txXfrm>
        <a:off x="2347517" y="849347"/>
        <a:ext cx="121684" cy="121684"/>
      </dsp:txXfrm>
    </dsp:sp>
    <dsp:sp modelId="{DCADFDD3-C376-4611-90F5-545C0B330543}">
      <dsp:nvSpPr>
        <dsp:cNvPr id="0" name=""/>
        <dsp:cNvSpPr/>
      </dsp:nvSpPr>
      <dsp:spPr>
        <a:xfrm>
          <a:off x="3480211" y="0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Kişi dokunulmazlığı</a:t>
          </a:r>
          <a:endParaRPr lang="tr-TR" sz="1600" kern="1200" dirty="0"/>
        </a:p>
      </dsp:txBody>
      <dsp:txXfrm>
        <a:off x="3499783" y="19572"/>
        <a:ext cx="1297363" cy="629109"/>
      </dsp:txXfrm>
    </dsp:sp>
    <dsp:sp modelId="{61B16498-52C8-46FD-A02F-8EDC33DA603D}">
      <dsp:nvSpPr>
        <dsp:cNvPr id="0" name=""/>
        <dsp:cNvSpPr/>
      </dsp:nvSpPr>
      <dsp:spPr>
        <a:xfrm rot="21025864">
          <a:off x="1321440" y="1293953"/>
          <a:ext cx="2165832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165832" y="1228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2350211" y="1252090"/>
        <a:ext cx="108291" cy="108291"/>
      </dsp:txXfrm>
    </dsp:sp>
    <dsp:sp modelId="{B3E4D9D3-9A10-4449-A155-DB6D666BB641}">
      <dsp:nvSpPr>
        <dsp:cNvPr id="0" name=""/>
        <dsp:cNvSpPr/>
      </dsp:nvSpPr>
      <dsp:spPr>
        <a:xfrm>
          <a:off x="3472206" y="792091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Bina dokunulmazlığı</a:t>
          </a:r>
          <a:endParaRPr lang="tr-TR" sz="1600" kern="1200" dirty="0"/>
        </a:p>
      </dsp:txBody>
      <dsp:txXfrm>
        <a:off x="3491778" y="811663"/>
        <a:ext cx="1297363" cy="629109"/>
      </dsp:txXfrm>
    </dsp:sp>
    <dsp:sp modelId="{87829329-928A-4BE1-A959-EAA9E0E734EF}">
      <dsp:nvSpPr>
        <dsp:cNvPr id="0" name=""/>
        <dsp:cNvSpPr/>
      </dsp:nvSpPr>
      <dsp:spPr>
        <a:xfrm rot="614146">
          <a:off x="1319238" y="1666795"/>
          <a:ext cx="2170237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170237" y="1228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2350101" y="1624822"/>
        <a:ext cx="108511" cy="108511"/>
      </dsp:txXfrm>
    </dsp:sp>
    <dsp:sp modelId="{B90AF352-355C-4F31-B9C5-F39DBE4D41EF}">
      <dsp:nvSpPr>
        <dsp:cNvPr id="0" name=""/>
        <dsp:cNvSpPr/>
      </dsp:nvSpPr>
      <dsp:spPr>
        <a:xfrm>
          <a:off x="3472206" y="1537776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Haberleşme dokunulmazlığı</a:t>
          </a:r>
          <a:endParaRPr lang="tr-TR" sz="1600" kern="1200" dirty="0"/>
        </a:p>
      </dsp:txBody>
      <dsp:txXfrm>
        <a:off x="3491778" y="1557348"/>
        <a:ext cx="1297363" cy="629109"/>
      </dsp:txXfrm>
    </dsp:sp>
    <dsp:sp modelId="{B2A6CB1F-F391-42FA-824F-597B80ACDF7F}">
      <dsp:nvSpPr>
        <dsp:cNvPr id="0" name=""/>
        <dsp:cNvSpPr/>
      </dsp:nvSpPr>
      <dsp:spPr>
        <a:xfrm rot="1703220">
          <a:off x="1190556" y="2051041"/>
          <a:ext cx="2427601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427601" y="1228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800" kern="1200"/>
        </a:p>
      </dsp:txBody>
      <dsp:txXfrm>
        <a:off x="2343666" y="2002634"/>
        <a:ext cx="121380" cy="121380"/>
      </dsp:txXfrm>
    </dsp:sp>
    <dsp:sp modelId="{CFE37719-3A9F-4F05-9F40-D4EFB4FD2275}">
      <dsp:nvSpPr>
        <dsp:cNvPr id="0" name=""/>
        <dsp:cNvSpPr/>
      </dsp:nvSpPr>
      <dsp:spPr>
        <a:xfrm>
          <a:off x="3472206" y="2306268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Seyahat dokunulmazlığı</a:t>
          </a:r>
          <a:endParaRPr lang="tr-TR" sz="1600" kern="1200" dirty="0"/>
        </a:p>
      </dsp:txBody>
      <dsp:txXfrm>
        <a:off x="3491778" y="2325840"/>
        <a:ext cx="1297363" cy="629109"/>
      </dsp:txXfrm>
    </dsp:sp>
    <dsp:sp modelId="{104CF101-BA0E-420F-9D67-55D0AB613D32}">
      <dsp:nvSpPr>
        <dsp:cNvPr id="0" name=""/>
        <dsp:cNvSpPr/>
      </dsp:nvSpPr>
      <dsp:spPr>
        <a:xfrm>
          <a:off x="0" y="3888432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Muafiyetler</a:t>
          </a:r>
          <a:endParaRPr lang="tr-TR" sz="1600" kern="1200" dirty="0"/>
        </a:p>
      </dsp:txBody>
      <dsp:txXfrm>
        <a:off x="19572" y="3908004"/>
        <a:ext cx="1297363" cy="629109"/>
      </dsp:txXfrm>
    </dsp:sp>
    <dsp:sp modelId="{74A53E80-D664-4867-84B5-E01294508313}">
      <dsp:nvSpPr>
        <dsp:cNvPr id="0" name=""/>
        <dsp:cNvSpPr/>
      </dsp:nvSpPr>
      <dsp:spPr>
        <a:xfrm rot="20917865">
          <a:off x="1315135" y="3995563"/>
          <a:ext cx="2178443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178443" y="1228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2349895" y="3953385"/>
        <a:ext cx="108922" cy="108922"/>
      </dsp:txXfrm>
    </dsp:sp>
    <dsp:sp modelId="{89A6CB71-910C-4C71-97B4-1B79CB946324}">
      <dsp:nvSpPr>
        <dsp:cNvPr id="0" name=""/>
        <dsp:cNvSpPr/>
      </dsp:nvSpPr>
      <dsp:spPr>
        <a:xfrm>
          <a:off x="3472206" y="3459006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Yargı bağışıklığı</a:t>
          </a:r>
          <a:endParaRPr lang="tr-TR" sz="1600" kern="1200" dirty="0"/>
        </a:p>
      </dsp:txBody>
      <dsp:txXfrm>
        <a:off x="3491778" y="3478578"/>
        <a:ext cx="1297363" cy="629109"/>
      </dsp:txXfrm>
    </dsp:sp>
    <dsp:sp modelId="{2644AEEE-CC78-4621-BC49-01CAD1F0F0D9}">
      <dsp:nvSpPr>
        <dsp:cNvPr id="0" name=""/>
        <dsp:cNvSpPr/>
      </dsp:nvSpPr>
      <dsp:spPr>
        <a:xfrm rot="19457599">
          <a:off x="4746832" y="3588727"/>
          <a:ext cx="658365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658365" y="1228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059556" y="3584550"/>
        <a:ext cx="32918" cy="32918"/>
      </dsp:txXfrm>
    </dsp:sp>
    <dsp:sp modelId="{1F870FC2-4FBF-4B51-A53B-C3AAF3B63A5C}">
      <dsp:nvSpPr>
        <dsp:cNvPr id="0" name=""/>
        <dsp:cNvSpPr/>
      </dsp:nvSpPr>
      <dsp:spPr>
        <a:xfrm>
          <a:off x="5343317" y="3074760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Cezai Yargı</a:t>
          </a:r>
          <a:endParaRPr lang="tr-TR" sz="1600" kern="1200" dirty="0"/>
        </a:p>
      </dsp:txBody>
      <dsp:txXfrm>
        <a:off x="5362889" y="3094332"/>
        <a:ext cx="1297363" cy="629109"/>
      </dsp:txXfrm>
    </dsp:sp>
    <dsp:sp modelId="{7368DCE0-C81F-4715-A3BF-BA9EDACE92EE}">
      <dsp:nvSpPr>
        <dsp:cNvPr id="0" name=""/>
        <dsp:cNvSpPr/>
      </dsp:nvSpPr>
      <dsp:spPr>
        <a:xfrm rot="2142401">
          <a:off x="4746832" y="3972973"/>
          <a:ext cx="658365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658365" y="1228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059556" y="3968796"/>
        <a:ext cx="32918" cy="32918"/>
      </dsp:txXfrm>
    </dsp:sp>
    <dsp:sp modelId="{468C93CF-F4AE-4D13-9AA9-030743D35A40}">
      <dsp:nvSpPr>
        <dsp:cNvPr id="0" name=""/>
        <dsp:cNvSpPr/>
      </dsp:nvSpPr>
      <dsp:spPr>
        <a:xfrm>
          <a:off x="5343317" y="3843252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Hukuk Yargısı</a:t>
          </a:r>
          <a:endParaRPr lang="tr-TR" sz="1600" kern="1200" dirty="0"/>
        </a:p>
      </dsp:txBody>
      <dsp:txXfrm>
        <a:off x="5362889" y="3862824"/>
        <a:ext cx="1297363" cy="629109"/>
      </dsp:txXfrm>
    </dsp:sp>
    <dsp:sp modelId="{42CF42CC-2B4B-422C-8E76-75C84743904A}">
      <dsp:nvSpPr>
        <dsp:cNvPr id="0" name=""/>
        <dsp:cNvSpPr/>
      </dsp:nvSpPr>
      <dsp:spPr>
        <a:xfrm rot="541262">
          <a:off x="1323134" y="4379809"/>
          <a:ext cx="2162445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2162445" y="12282"/>
              </a:lnTo>
            </a:path>
          </a:pathLst>
        </a:custGeom>
        <a:noFill/>
        <a:ln w="25400" cap="rnd" cmpd="sng" algn="ctr">
          <a:solidFill>
            <a:schemeClr val="tx2">
              <a:lumMod val="20000"/>
              <a:lumOff val="80000"/>
            </a:schemeClr>
          </a:solidFill>
          <a:prstDash val="solid"/>
          <a:bevel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700" kern="1200"/>
        </a:p>
      </dsp:txBody>
      <dsp:txXfrm>
        <a:off x="2350295" y="4338031"/>
        <a:ext cx="108122" cy="108122"/>
      </dsp:txXfrm>
    </dsp:sp>
    <dsp:sp modelId="{81FFC32F-7C37-4AC3-8DF8-DEC8E5B801BE}">
      <dsp:nvSpPr>
        <dsp:cNvPr id="0" name=""/>
        <dsp:cNvSpPr/>
      </dsp:nvSpPr>
      <dsp:spPr>
        <a:xfrm>
          <a:off x="3472206" y="4227498"/>
          <a:ext cx="1336507" cy="6682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Vergi/Gümrük Bağışıklığı</a:t>
          </a:r>
          <a:endParaRPr lang="tr-TR" sz="1600" kern="1200" dirty="0"/>
        </a:p>
      </dsp:txBody>
      <dsp:txXfrm>
        <a:off x="3491778" y="4247070"/>
        <a:ext cx="1297363" cy="6291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21527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25760"/>
            <a:ext cx="8229600" cy="1143000"/>
          </a:xfrm>
        </p:spPr>
        <p:txBody>
          <a:bodyPr>
            <a:normAutofit/>
          </a:bodyPr>
          <a:lstStyle/>
          <a:p>
            <a:r>
              <a:rPr lang="tr-TR" sz="3800" b="1" dirty="0" smtClean="0">
                <a:solidFill>
                  <a:schemeClr val="bg1"/>
                </a:solidFill>
                <a:cs typeface="Lucida Sans Unicode" pitchFamily="34" charset="0"/>
              </a:rPr>
              <a:t>DİPLOMATİK İMTİYAZ VE MUAFİYETLER</a:t>
            </a:r>
            <a:r>
              <a:rPr lang="tr-TR" sz="3400" b="1" dirty="0" smtClean="0">
                <a:solidFill>
                  <a:schemeClr val="bg1"/>
                </a:solidFill>
                <a:cs typeface="Lucida Sans Unicode" pitchFamily="34" charset="0"/>
              </a:rPr>
              <a:t/>
            </a:r>
            <a:br>
              <a:rPr lang="tr-TR" sz="3400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200" b="1" dirty="0" smtClean="0">
                <a:solidFill>
                  <a:schemeClr val="bg1"/>
                </a:solidFill>
                <a:cs typeface="Lucida Sans Unicode" pitchFamily="34" charset="0"/>
              </a:rPr>
              <a:t>(1961 Viyana Sözleşmesi, m. 20 vd.)</a:t>
            </a:r>
            <a:endParaRPr lang="tr-TR" sz="22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xmlns="" val="84075432"/>
              </p:ext>
            </p:extLst>
          </p:nvPr>
        </p:nvGraphicFramePr>
        <p:xfrm>
          <a:off x="539552" y="1772816"/>
          <a:ext cx="828092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CB5720F-92F3-4521-A92C-959C3C7ACB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7CB5720F-92F3-4521-A92C-959C3C7ACB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13FEB80-2E48-431E-A03F-8878C646B9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F13FEB80-2E48-431E-A03F-8878C646B9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CADFDD3-C376-4611-90F5-545C0B33054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DCADFDD3-C376-4611-90F5-545C0B33054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1B16498-52C8-46FD-A02F-8EDC33DA60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>
                                            <p:graphicEl>
                                              <a:dgm id="{61B16498-52C8-46FD-A02F-8EDC33DA60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3E4D9D3-9A10-4449-A155-DB6D666BB6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>
                                            <p:graphicEl>
                                              <a:dgm id="{B3E4D9D3-9A10-4449-A155-DB6D666BB6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7829329-928A-4BE1-A959-EAA9E0E734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5">
                                            <p:graphicEl>
                                              <a:dgm id="{87829329-928A-4BE1-A959-EAA9E0E734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90AF352-355C-4F31-B9C5-F39DBE4D41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">
                                            <p:graphicEl>
                                              <a:dgm id="{B90AF352-355C-4F31-B9C5-F39DBE4D41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2A6CB1F-F391-42FA-824F-597B80ACDF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">
                                            <p:graphicEl>
                                              <a:dgm id="{B2A6CB1F-F391-42FA-824F-597B80ACDF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FE37719-3A9F-4F05-9F40-D4EFB4FD22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5">
                                            <p:graphicEl>
                                              <a:dgm id="{CFE37719-3A9F-4F05-9F40-D4EFB4FD227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04CF101-BA0E-420F-9D67-55D0AB613D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5">
                                            <p:graphicEl>
                                              <a:dgm id="{104CF101-BA0E-420F-9D67-55D0AB613D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4A53E80-D664-4867-84B5-E012945083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5">
                                            <p:graphicEl>
                                              <a:dgm id="{74A53E80-D664-4867-84B5-E012945083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9A6CB71-910C-4C71-97B4-1B79CB9463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5">
                                            <p:graphicEl>
                                              <a:dgm id="{89A6CB71-910C-4C71-97B4-1B79CB9463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644AEEE-CC78-4621-BC49-01CAD1F0F0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5">
                                            <p:graphicEl>
                                              <a:dgm id="{2644AEEE-CC78-4621-BC49-01CAD1F0F0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F870FC2-4FBF-4B51-A53B-C3AAF3B63A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5">
                                            <p:graphicEl>
                                              <a:dgm id="{1F870FC2-4FBF-4B51-A53B-C3AAF3B63A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368DCE0-C81F-4715-A3BF-BA9EDACE92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5">
                                            <p:graphicEl>
                                              <a:dgm id="{7368DCE0-C81F-4715-A3BF-BA9EDACE92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68C93CF-F4AE-4D13-9AA9-030743D35A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5">
                                            <p:graphicEl>
                                              <a:dgm id="{468C93CF-F4AE-4D13-9AA9-030743D35A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CF42CC-2B4B-422C-8E76-75C8474390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5">
                                            <p:graphicEl>
                                              <a:dgm id="{42CF42CC-2B4B-422C-8E76-75C8474390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1FFC32F-7C37-4AC3-8DF8-DEC8E5B801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5">
                                            <p:graphicEl>
                                              <a:dgm id="{81FFC32F-7C37-4AC3-8DF8-DEC8E5B801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HUKUK </a:t>
            </a:r>
            <a:r>
              <a:rPr lang="tr-TR" b="1" dirty="0">
                <a:solidFill>
                  <a:schemeClr val="bg1"/>
                </a:solidFill>
                <a:cs typeface="Lucida Sans Unicode" pitchFamily="34" charset="0"/>
              </a:rPr>
              <a:t>YARGISI BAĞIŞIKLIĞI</a:t>
            </a:r>
            <a:br>
              <a:rPr lang="tr-TR" b="1" dirty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>
                <a:solidFill>
                  <a:schemeClr val="bg1"/>
                </a:solidFill>
                <a:cs typeface="Lucida Sans Unicode" pitchFamily="34" charset="0"/>
              </a:rPr>
              <a:t>(1961 Viyana Sözleşmesi, m. </a:t>
            </a:r>
            <a:r>
              <a:rPr lang="tr-TR" sz="2400" b="1" dirty="0" smtClean="0">
                <a:solidFill>
                  <a:schemeClr val="bg1"/>
                </a:solidFill>
                <a:cs typeface="Lucida Sans Unicode" pitchFamily="34" charset="0"/>
              </a:rPr>
              <a:t>31 vd.)</a:t>
            </a:r>
            <a:endParaRPr lang="tr-TR" sz="24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999381"/>
            <a:ext cx="8229600" cy="4525963"/>
          </a:xfrm>
        </p:spPr>
        <p:txBody>
          <a:bodyPr/>
          <a:lstStyle/>
          <a:p>
            <a:r>
              <a:rPr lang="tr-TR" dirty="0" smtClean="0">
                <a:solidFill>
                  <a:schemeClr val="bg1"/>
                </a:solidFill>
              </a:rPr>
              <a:t>Hukuk yargısından bağışıklık mutlak değildir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Kabul eden devlet ülkesindeki özel taşınmazlar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Miras</a:t>
            </a:r>
            <a:r>
              <a:rPr lang="tr-TR" dirty="0" smtClean="0">
                <a:solidFill>
                  <a:schemeClr val="bg1"/>
                </a:solidFill>
              </a:rPr>
              <a:t> (vasiyeti </a:t>
            </a:r>
            <a:r>
              <a:rPr lang="tr-TR" dirty="0" err="1" smtClean="0">
                <a:solidFill>
                  <a:schemeClr val="bg1"/>
                </a:solidFill>
              </a:rPr>
              <a:t>tenfiz</a:t>
            </a:r>
            <a:r>
              <a:rPr lang="tr-TR" dirty="0" smtClean="0">
                <a:solidFill>
                  <a:schemeClr val="bg1"/>
                </a:solidFill>
              </a:rPr>
              <a:t> memuru, miras yöneticisi, mirasçı veya vasiyet alacaklısı)</a:t>
            </a:r>
          </a:p>
          <a:p>
            <a:pPr marL="457200" lvl="1" indent="0">
              <a:buNone/>
            </a:pPr>
            <a:r>
              <a:rPr lang="tr-TR" dirty="0" smtClean="0">
                <a:solidFill>
                  <a:schemeClr val="bg1"/>
                </a:solidFill>
              </a:rPr>
              <a:t>ile ilgili davalarda bağışıklık yoktur.</a:t>
            </a:r>
          </a:p>
          <a:p>
            <a:pPr marL="914400" lvl="1" indent="-457200"/>
            <a:r>
              <a:rPr lang="tr-TR" dirty="0" smtClean="0">
                <a:solidFill>
                  <a:schemeClr val="bg1"/>
                </a:solidFill>
              </a:rPr>
              <a:t>Kabul eden devlet ülkesindeki 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mesleki veya ticari faaliyetinden dolayı </a:t>
            </a:r>
            <a:r>
              <a:rPr lang="tr-TR" dirty="0" smtClean="0">
                <a:solidFill>
                  <a:schemeClr val="bg1"/>
                </a:solidFill>
              </a:rPr>
              <a:t>bağışıklığı olmaz.</a:t>
            </a:r>
          </a:p>
          <a:p>
            <a:pPr lvl="1"/>
            <a:endParaRPr lang="tr-T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533464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VERGİ </a:t>
            </a:r>
            <a:r>
              <a:rPr lang="tr-TR" b="1" dirty="0">
                <a:solidFill>
                  <a:schemeClr val="bg1"/>
                </a:solidFill>
                <a:cs typeface="Lucida Sans Unicode" pitchFamily="34" charset="0"/>
              </a:rPr>
              <a:t>BAĞIŞIKLIĞI</a:t>
            </a:r>
            <a:br>
              <a:rPr lang="tr-TR" b="1" dirty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>
                <a:solidFill>
                  <a:schemeClr val="bg1"/>
                </a:solidFill>
                <a:cs typeface="Lucida Sans Unicode" pitchFamily="34" charset="0"/>
              </a:rPr>
              <a:t>(1961 Viyana Sözleşmesi, m. </a:t>
            </a:r>
            <a:r>
              <a:rPr lang="tr-TR" sz="2400" b="1" dirty="0" smtClean="0">
                <a:solidFill>
                  <a:schemeClr val="bg1"/>
                </a:solidFill>
                <a:cs typeface="Lucida Sans Unicode" pitchFamily="34" charset="0"/>
              </a:rPr>
              <a:t>28, 34 vd.)</a:t>
            </a:r>
            <a:endParaRPr lang="tr-TR" sz="24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Kural: Diplomatik temsilci vergiden bağışıktır.</a:t>
            </a:r>
          </a:p>
          <a:p>
            <a:endParaRPr lang="tr-TR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İstisnalar: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Dolaylı vergiler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Kabul eden devlet ülkesindeki taşınmazdan alınan vergiler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Veraset ve intikal vergileri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Mesleki, ticari faaliyetinden alınan vergiler…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solidFill>
                  <a:schemeClr val="bg1"/>
                </a:solidFill>
                <a:cs typeface="Lucida Sans Unicode" pitchFamily="34" charset="0"/>
              </a:rPr>
              <a:t>GÜMRÜK BAĞIŞIKLIĞI</a:t>
            </a:r>
            <a:br>
              <a:rPr lang="tr-TR" b="1" dirty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>
                <a:solidFill>
                  <a:schemeClr val="bg1"/>
                </a:solidFill>
                <a:cs typeface="Lucida Sans Unicode" pitchFamily="34" charset="0"/>
              </a:rPr>
              <a:t>(1961 Viyana Sözleşmesi, m. </a:t>
            </a:r>
            <a:r>
              <a:rPr lang="tr-TR" sz="2400" b="1" dirty="0" smtClean="0">
                <a:solidFill>
                  <a:schemeClr val="bg1"/>
                </a:solidFill>
                <a:cs typeface="Lucida Sans Unicode" pitchFamily="34" charset="0"/>
              </a:rPr>
              <a:t>36)</a:t>
            </a:r>
            <a:endParaRPr lang="tr-TR" sz="2400" dirty="0">
              <a:solidFill>
                <a:schemeClr val="bg1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Kapsamı:</a:t>
            </a:r>
            <a:endParaRPr lang="tr-TR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Misyonun resmi kullanımında olan eşya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Diplomatik temsilcinin yerleşmesinde kullanılacak eşya</a:t>
            </a:r>
          </a:p>
          <a:p>
            <a:pPr lvl="2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Şahsi bagajının aranmaması</a:t>
            </a:r>
          </a:p>
          <a:p>
            <a:pPr lvl="3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Gümrük bağışıklığı kapsamına girmeyen</a:t>
            </a:r>
          </a:p>
          <a:p>
            <a:pPr lvl="3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İthalat/ihracat yasağına tabi olmayan</a:t>
            </a:r>
          </a:p>
          <a:p>
            <a:pPr lvl="3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Karantina mevzuatına tabi eşya</a:t>
            </a:r>
          </a:p>
          <a:p>
            <a:pPr lvl="3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Ciddi şüphe var ise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aranabilir.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Aile üyelerinin şahsi kullanımına ait eşya</a:t>
            </a:r>
          </a:p>
          <a:p>
            <a:pPr lvl="1"/>
            <a:endParaRPr lang="tr-T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800" b="1" dirty="0" smtClean="0">
                <a:solidFill>
                  <a:schemeClr val="bg1"/>
                </a:solidFill>
                <a:cs typeface="Lucida Sans Unicode" pitchFamily="34" charset="0"/>
              </a:rPr>
              <a:t>DİPLOMATİK İMTİYAZ VE MUAFİYETLERDEN YARARLANANLAR</a:t>
            </a:r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/>
            </a:r>
            <a:b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200" b="1" dirty="0" smtClean="0">
                <a:solidFill>
                  <a:schemeClr val="bg1"/>
                </a:solidFill>
                <a:cs typeface="Lucida Sans Unicode" pitchFamily="34" charset="0"/>
              </a:rPr>
              <a:t>(özellikle 1961 Viyana Sözleşmesi, m. 37)</a:t>
            </a:r>
            <a:endParaRPr lang="tr-TR" sz="2200" dirty="0">
              <a:solidFill>
                <a:schemeClr val="bg1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958011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Diplomatik «temsilcilik»</a:t>
            </a:r>
          </a:p>
          <a:p>
            <a:r>
              <a:rPr lang="tr-TR" dirty="0" smtClean="0">
                <a:solidFill>
                  <a:schemeClr val="bg1"/>
                </a:solidFill>
              </a:rPr>
              <a:t>Diplomatik «temsilcinin kendisi»</a:t>
            </a:r>
          </a:p>
          <a:p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Diplomatik «temsilcinin ailesi» 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(m.29-36’daki imtiyaz ve muafiyetler)</a:t>
            </a:r>
          </a:p>
          <a:p>
            <a:pPr lvl="1"/>
            <a:r>
              <a:rPr lang="tr-TR" dirty="0" err="1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Hanehalkının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parçası olmalı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Kabul eden devletin vatandaşı olmamalı</a:t>
            </a:r>
          </a:p>
          <a:p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İdari ve teknik kadro üyeleri - aileleri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(m.29-35)</a:t>
            </a:r>
          </a:p>
          <a:p>
            <a:pPr lvl="1"/>
            <a:r>
              <a:rPr lang="tr-TR" i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m. 37’deki şartlara bakınız.</a:t>
            </a:r>
          </a:p>
          <a:p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Hizmet kadrosu üyeleri 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(m. 33)</a:t>
            </a:r>
          </a:p>
          <a:p>
            <a:pPr lvl="1"/>
            <a:r>
              <a:rPr lang="tr-TR" i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m. 37’deki şartlara bakınız.</a:t>
            </a:r>
          </a:p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Misyon üyelerinin özel hizmetçileri</a:t>
            </a:r>
            <a:br>
              <a:rPr lang="tr-TR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(işçi ücreti üzerinden vergi bağışıklığı)</a:t>
            </a:r>
          </a:p>
        </p:txBody>
      </p:sp>
    </p:spTree>
    <p:extLst>
      <p:ext uri="{BB962C8B-B14F-4D97-AF65-F5344CB8AC3E}">
        <p14:creationId xmlns:p14="http://schemas.microsoft.com/office/powerpoint/2010/main" xmlns="" val="1619191036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800" b="1" dirty="0" smtClean="0">
                <a:solidFill>
                  <a:schemeClr val="bg1"/>
                </a:solidFill>
                <a:cs typeface="Lucida Sans Unicode" pitchFamily="34" charset="0"/>
              </a:rPr>
              <a:t>KORDİPLOMATİK</a:t>
            </a:r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/>
            </a:r>
            <a:b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200" b="1" dirty="0" smtClean="0">
                <a:solidFill>
                  <a:schemeClr val="bg1"/>
                </a:solidFill>
                <a:cs typeface="Lucida Sans Unicode" pitchFamily="34" charset="0"/>
              </a:rPr>
              <a:t>(1961 Viyana Sözleşmesi, m. 16 vd.)</a:t>
            </a:r>
            <a:endParaRPr lang="tr-TR" sz="2200" dirty="0">
              <a:solidFill>
                <a:schemeClr val="bg1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958011"/>
          </a:xfrm>
        </p:spPr>
        <p:txBody>
          <a:bodyPr>
            <a:normAutofit fontScale="92500" lnSpcReduction="20000"/>
          </a:bodyPr>
          <a:lstStyle/>
          <a:p>
            <a:r>
              <a:rPr lang="tr-TR" sz="2800" dirty="0" smtClean="0">
                <a:solidFill>
                  <a:schemeClr val="bg1"/>
                </a:solidFill>
              </a:rPr>
              <a:t>Kabul eden devletteki diplomatik temsilcilerin tamamı = «</a:t>
            </a:r>
            <a:r>
              <a:rPr lang="tr-TR" sz="28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Kordiplomatik</a:t>
            </a:r>
            <a:r>
              <a:rPr lang="tr-TR" sz="2800" dirty="0" smtClean="0">
                <a:solidFill>
                  <a:schemeClr val="bg1"/>
                </a:solidFill>
              </a:rPr>
              <a:t>»</a:t>
            </a:r>
          </a:p>
          <a:p>
            <a:endParaRPr lang="tr-TR" sz="2800" dirty="0" smtClean="0">
              <a:solidFill>
                <a:schemeClr val="bg1"/>
              </a:solidFill>
            </a:endParaRPr>
          </a:p>
          <a:p>
            <a:r>
              <a:rPr lang="tr-TR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Sınıfları ve atama tarihlerine göre </a:t>
            </a:r>
            <a:r>
              <a:rPr lang="tr-TR" sz="28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bir kıdem sırası alırlar.</a:t>
            </a:r>
          </a:p>
          <a:p>
            <a:endParaRPr lang="tr-TR" sz="28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tr-TR" sz="28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En kıdemli diplomatik temsilci = «</a:t>
            </a:r>
            <a:r>
              <a:rPr lang="tr-TR" sz="2800" dirty="0" smtClean="0">
                <a:solidFill>
                  <a:schemeClr val="bg1"/>
                </a:solidFill>
              </a:rPr>
              <a:t>Duayen</a:t>
            </a:r>
            <a:r>
              <a:rPr lang="tr-TR" sz="28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»</a:t>
            </a:r>
          </a:p>
          <a:p>
            <a:pPr lvl="1"/>
            <a:r>
              <a:rPr lang="tr-TR" sz="24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Türkiye’deki Duayen</a:t>
            </a:r>
            <a:br>
              <a:rPr lang="tr-TR" sz="24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tr-TR" sz="2400" dirty="0" smtClean="0">
                <a:solidFill>
                  <a:schemeClr val="bg1"/>
                </a:solidFill>
              </a:rPr>
              <a:t>Kuveyt Büyükelçisi </a:t>
            </a:r>
            <a:r>
              <a:rPr lang="tr-TR" sz="2400" b="1" dirty="0" smtClean="0">
                <a:solidFill>
                  <a:schemeClr val="bg1"/>
                </a:solidFill>
              </a:rPr>
              <a:t>Abdullah </a:t>
            </a:r>
            <a:r>
              <a:rPr lang="tr-TR" sz="2400" b="1" dirty="0" err="1">
                <a:solidFill>
                  <a:schemeClr val="bg1"/>
                </a:solidFill>
              </a:rPr>
              <a:t>Abdulazeez</a:t>
            </a:r>
            <a:r>
              <a:rPr lang="tr-TR" sz="2400" b="1" dirty="0">
                <a:solidFill>
                  <a:schemeClr val="bg1"/>
                </a:solidFill>
              </a:rPr>
              <a:t> </a:t>
            </a:r>
            <a:r>
              <a:rPr lang="tr-TR" sz="2400" b="1" dirty="0" smtClean="0">
                <a:solidFill>
                  <a:schemeClr val="bg1"/>
                </a:solidFill>
              </a:rPr>
              <a:t>AL-DUWAIKH</a:t>
            </a:r>
            <a:r>
              <a:rPr lang="tr-TR" sz="2400" dirty="0" smtClean="0">
                <a:solidFill>
                  <a:schemeClr val="bg1"/>
                </a:solidFill>
              </a:rPr>
              <a:t/>
            </a:r>
            <a:br>
              <a:rPr lang="tr-TR" sz="2400" dirty="0" smtClean="0">
                <a:solidFill>
                  <a:schemeClr val="bg1"/>
                </a:solidFill>
              </a:rPr>
            </a:br>
            <a:r>
              <a:rPr lang="tr-TR" sz="24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(göreve başlama tarihi:27 </a:t>
            </a:r>
            <a:r>
              <a:rPr lang="tr-TR" sz="24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Nisan 2004)</a:t>
            </a:r>
          </a:p>
          <a:p>
            <a:pPr marL="457200" lvl="1" indent="0">
              <a:buNone/>
            </a:pPr>
            <a:endParaRPr lang="tr-TR" sz="2400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r>
              <a:rPr lang="tr-TR" sz="2800" dirty="0" smtClean="0">
                <a:solidFill>
                  <a:schemeClr val="bg1">
                    <a:lumMod val="95000"/>
                  </a:schemeClr>
                </a:solidFill>
              </a:rPr>
              <a:t>Duayen, </a:t>
            </a:r>
            <a:r>
              <a:rPr lang="tr-TR" sz="2800" b="1" dirty="0" smtClean="0">
                <a:solidFill>
                  <a:schemeClr val="bg1">
                    <a:lumMod val="95000"/>
                  </a:schemeClr>
                </a:solidFill>
              </a:rPr>
              <a:t>diplomatik temsilcilerin tamamını ilgilendiren meselelerde </a:t>
            </a:r>
            <a:r>
              <a:rPr lang="tr-TR" sz="2800" dirty="0">
                <a:solidFill>
                  <a:schemeClr val="bg1">
                    <a:lumMod val="95000"/>
                  </a:schemeClr>
                </a:solidFill>
              </a:rPr>
              <a:t>(«ayrım gözetmeme» vb.)</a:t>
            </a:r>
            <a:r>
              <a:rPr lang="tr-TR" sz="2800" b="1" dirty="0" smtClean="0">
                <a:solidFill>
                  <a:schemeClr val="bg1">
                    <a:lumMod val="95000"/>
                  </a:schemeClr>
                </a:solidFill>
              </a:rPr>
              <a:t> onları temsilen </a:t>
            </a:r>
            <a:r>
              <a:rPr lang="tr-TR" sz="2800" dirty="0" smtClean="0">
                <a:solidFill>
                  <a:schemeClr val="bg1">
                    <a:lumMod val="95000"/>
                  </a:schemeClr>
                </a:solidFill>
              </a:rPr>
              <a:t>kabul eden devlet ile görüşebilir.</a:t>
            </a:r>
          </a:p>
        </p:txBody>
      </p:sp>
    </p:spTree>
    <p:extLst>
      <p:ext uri="{BB962C8B-B14F-4D97-AF65-F5344CB8AC3E}">
        <p14:creationId xmlns:p14="http://schemas.microsoft.com/office/powerpoint/2010/main" xmlns="" val="482631732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KİŞİ </a:t>
            </a:r>
            <a:r>
              <a:rPr lang="tr-TR" b="1" dirty="0">
                <a:solidFill>
                  <a:schemeClr val="bg1"/>
                </a:solidFill>
                <a:cs typeface="Lucida Sans Unicode" pitchFamily="34" charset="0"/>
              </a:rPr>
              <a:t>DOKUNULMAZLIĞI</a:t>
            </a:r>
            <a:br>
              <a:rPr lang="tr-TR" b="1" dirty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200" b="1" dirty="0">
                <a:solidFill>
                  <a:schemeClr val="bg1"/>
                </a:solidFill>
                <a:cs typeface="Lucida Sans Unicode" pitchFamily="34" charset="0"/>
              </a:rPr>
              <a:t>(1961 Viyana Sözleşmesi, m. </a:t>
            </a:r>
            <a:r>
              <a:rPr lang="tr-TR" sz="2200" b="1" dirty="0" smtClean="0">
                <a:solidFill>
                  <a:schemeClr val="bg1"/>
                </a:solidFill>
                <a:cs typeface="Lucida Sans Unicode" pitchFamily="34" charset="0"/>
              </a:rPr>
              <a:t>29)</a:t>
            </a:r>
            <a:endParaRPr lang="tr-TR" sz="22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Kabul eden devletin yükümlülüğü iki yönlüdür:</a:t>
            </a:r>
          </a:p>
          <a:p>
            <a:pPr lvl="1"/>
            <a:endParaRPr lang="tr-TR" dirty="0" smtClean="0">
              <a:solidFill>
                <a:schemeClr val="bg1"/>
              </a:solidFill>
            </a:endParaRP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Tutuklama, gözaltına alma gibi zorlayıcı tedbirler uygulayamaz.</a:t>
            </a:r>
          </a:p>
          <a:p>
            <a:pPr lvl="1"/>
            <a:endParaRPr lang="tr-TR" dirty="0" smtClean="0">
              <a:solidFill>
                <a:schemeClr val="bg1"/>
              </a:solidFill>
            </a:endParaRP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Şahıslarına, hürriyetlerine ve onurlarına karşı saldırıların önlenmesi için gerekli tüm tedbirleri almalıdır.</a:t>
            </a:r>
          </a:p>
          <a:p>
            <a:pPr lvl="1"/>
            <a:endParaRPr lang="tr-TR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BİNA </a:t>
            </a:r>
            <a:r>
              <a:rPr lang="tr-TR" b="1" dirty="0">
                <a:solidFill>
                  <a:schemeClr val="bg1"/>
                </a:solidFill>
                <a:cs typeface="Lucida Sans Unicode" pitchFamily="34" charset="0"/>
              </a:rPr>
              <a:t>DOKUNULMAZLIĞI</a:t>
            </a:r>
            <a:br>
              <a:rPr lang="tr-TR" b="1" dirty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200" b="1" dirty="0">
                <a:solidFill>
                  <a:schemeClr val="bg1"/>
                </a:solidFill>
                <a:cs typeface="Lucida Sans Unicode" pitchFamily="34" charset="0"/>
              </a:rPr>
              <a:t>(1961 Viyana Sözleşmesi, m. </a:t>
            </a:r>
            <a:r>
              <a:rPr lang="tr-TR" sz="2200" b="1" dirty="0" smtClean="0">
                <a:solidFill>
                  <a:schemeClr val="bg1"/>
                </a:solidFill>
                <a:cs typeface="Lucida Sans Unicode" pitchFamily="34" charset="0"/>
              </a:rPr>
              <a:t>22 </a:t>
            </a:r>
            <a:r>
              <a:rPr lang="tr-TR" sz="2200" b="1" dirty="0">
                <a:solidFill>
                  <a:schemeClr val="bg1"/>
                </a:solidFill>
                <a:cs typeface="Lucida Sans Unicode" pitchFamily="34" charset="0"/>
              </a:rPr>
              <a:t>vd.)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25143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Kapsamı: Misyon binaları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Misyon şefinin konutu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Misyon faaliyetleri için kullanılan bina ve ilgili arsa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Bina içindeki eşya ve nakil vasıtaları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Kabul eden devletin yükümlülüğü iki yönlüdür: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Görevlileri misyon binalarına giremez, müdahalede bulunamaz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Misyon binalarına karşı saldırıları önlemeli ve gerekli tedbirleri almalıdır</a:t>
            </a:r>
          </a:p>
          <a:p>
            <a:endParaRPr lang="tr-TR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Misyon şefi </a:t>
            </a:r>
            <a:r>
              <a:rPr lang="tr-TR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açıkça </a:t>
            </a:r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rıza gösterirse kabul eden devletin yükümlülüğü ortadan kalkar.</a:t>
            </a:r>
          </a:p>
          <a:p>
            <a:endParaRPr lang="tr-TR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tr-TR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1981 Tahran Büyükelçiliği Kararı (ABD v. İran)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HABERLEŞME </a:t>
            </a:r>
            <a:r>
              <a:rPr lang="tr-TR" b="1" dirty="0">
                <a:solidFill>
                  <a:schemeClr val="bg1"/>
                </a:solidFill>
                <a:cs typeface="Lucida Sans Unicode" pitchFamily="34" charset="0"/>
              </a:rPr>
              <a:t>DOKUNULMAZLIĞI</a:t>
            </a:r>
            <a:br>
              <a:rPr lang="tr-TR" b="1" dirty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200" b="1" dirty="0">
                <a:solidFill>
                  <a:schemeClr val="bg1"/>
                </a:solidFill>
                <a:cs typeface="Lucida Sans Unicode" pitchFamily="34" charset="0"/>
              </a:rPr>
              <a:t>(1961 Viyana Sözleşmesi, m. 22 vd.)</a:t>
            </a:r>
            <a:endParaRPr lang="tr-TR" sz="2200" dirty="0">
              <a:solidFill>
                <a:schemeClr val="bg1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bg1"/>
                </a:solidFill>
              </a:rPr>
              <a:t>Haberleşme yolları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Diplomatik kurye aracılığıyla diplomatik çanta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Resmi yazışma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Şifreli mesajlaşma</a:t>
            </a:r>
          </a:p>
          <a:p>
            <a:pPr lvl="1"/>
            <a:endParaRPr lang="tr-TR" dirty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Kabul eden devletin yükümlülüğü: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Resmi amaçla yapılan haberleşmeye izin vermek ve haberleşmeyi korumak</a:t>
            </a:r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DİPLOMATİK </a:t>
            </a:r>
            <a:r>
              <a:rPr lang="tr-TR" b="1" dirty="0">
                <a:solidFill>
                  <a:schemeClr val="bg1"/>
                </a:solidFill>
                <a:cs typeface="Lucida Sans Unicode" pitchFamily="34" charset="0"/>
              </a:rPr>
              <a:t>ÇANTA</a:t>
            </a:r>
            <a:br>
              <a:rPr lang="tr-TR" b="1" dirty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>
                <a:solidFill>
                  <a:schemeClr val="bg1"/>
                </a:solidFill>
                <a:cs typeface="Lucida Sans Unicode" pitchFamily="34" charset="0"/>
              </a:rPr>
              <a:t>(1961 Viyana Sözleşmesi, m. </a:t>
            </a:r>
            <a:r>
              <a:rPr lang="tr-TR" sz="2400" b="1" dirty="0" smtClean="0">
                <a:solidFill>
                  <a:schemeClr val="bg1"/>
                </a:solidFill>
                <a:cs typeface="Lucida Sans Unicode" pitchFamily="34" charset="0"/>
              </a:rPr>
              <a:t>27 </a:t>
            </a:r>
            <a:r>
              <a:rPr lang="tr-TR" sz="2400" b="1" dirty="0">
                <a:solidFill>
                  <a:schemeClr val="bg1"/>
                </a:solidFill>
                <a:cs typeface="Lucida Sans Unicode" pitchFamily="34" charset="0"/>
              </a:rPr>
              <a:t>vd.)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>
                    <a:lumMod val="95000"/>
                  </a:schemeClr>
                </a:solidFill>
              </a:rPr>
              <a:t>Mutlak dokunulmazlık</a:t>
            </a:r>
            <a:endParaRPr lang="tr-TR" dirty="0" smtClean="0">
              <a:solidFill>
                <a:schemeClr val="bg1">
                  <a:lumMod val="95000"/>
                </a:schemeClr>
              </a:solidFill>
            </a:endParaRP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Açılamaz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Alıkonulamaz</a:t>
            </a:r>
          </a:p>
          <a:p>
            <a:endParaRPr lang="tr-TR" dirty="0"/>
          </a:p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Şartları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Çanta gerekli harici işaretleri taşımalı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Sadece resmi amaçlar için kullanılan nesneleri veya diplomatik evrakı içermeli</a:t>
            </a:r>
            <a:endParaRPr lang="tr-TR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DİPLOMATİK </a:t>
            </a:r>
            <a:r>
              <a:rPr lang="tr-TR" b="1" dirty="0">
                <a:solidFill>
                  <a:schemeClr val="bg1"/>
                </a:solidFill>
                <a:cs typeface="Lucida Sans Unicode" pitchFamily="34" charset="0"/>
              </a:rPr>
              <a:t>KURYE</a:t>
            </a:r>
            <a:br>
              <a:rPr lang="tr-TR" b="1" dirty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>
                <a:solidFill>
                  <a:schemeClr val="bg1"/>
                </a:solidFill>
                <a:cs typeface="Lucida Sans Unicode" pitchFamily="34" charset="0"/>
              </a:rPr>
              <a:t>(1961 Viyana Sözleşmesi, m. 27 vd.)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bg1"/>
                </a:solidFill>
              </a:rPr>
              <a:t>Diplomatik çantayı teslim ile görevli kişi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Sürekli veya geçici olarak görevlendirilmiş olabilir.</a:t>
            </a:r>
          </a:p>
          <a:p>
            <a:endParaRPr lang="tr-TR" dirty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Kişi dokunulmazlığı vardır: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Zorlayıcı tedbir uygulanamaz</a:t>
            </a:r>
          </a:p>
          <a:p>
            <a:pPr lvl="1"/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Kabul eden devlet tarafından korunur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SEYAHAT </a:t>
            </a:r>
            <a:r>
              <a:rPr lang="tr-TR" b="1" dirty="0">
                <a:solidFill>
                  <a:schemeClr val="bg1"/>
                </a:solidFill>
                <a:cs typeface="Lucida Sans Unicode" pitchFamily="34" charset="0"/>
              </a:rPr>
              <a:t>DOKUNULMAZLIĞI</a:t>
            </a:r>
            <a:br>
              <a:rPr lang="tr-TR" b="1" dirty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>
                <a:solidFill>
                  <a:schemeClr val="bg1"/>
                </a:solidFill>
                <a:cs typeface="Lucida Sans Unicode" pitchFamily="34" charset="0"/>
              </a:rPr>
              <a:t>(1961 Viyana Sözleşmesi, m. </a:t>
            </a:r>
            <a:r>
              <a:rPr lang="tr-TR" sz="2400" b="1" dirty="0" smtClean="0">
                <a:solidFill>
                  <a:schemeClr val="bg1"/>
                </a:solidFill>
                <a:cs typeface="Lucida Sans Unicode" pitchFamily="34" charset="0"/>
              </a:rPr>
              <a:t>26)</a:t>
            </a:r>
            <a:endParaRPr lang="tr-TR" sz="2400" b="1" dirty="0">
              <a:solidFill>
                <a:schemeClr val="bg1"/>
              </a:solidFill>
              <a:cs typeface="Lucida Sans Unicode" pitchFamily="34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2071389"/>
            <a:ext cx="8229600" cy="4525963"/>
          </a:xfrm>
        </p:spPr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Kural</a:t>
            </a:r>
            <a:r>
              <a:rPr lang="tr-TR" dirty="0" smtClean="0">
                <a:solidFill>
                  <a:schemeClr val="bg1"/>
                </a:solidFill>
              </a:rPr>
              <a:t>: </a:t>
            </a: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Kabul eden devlet misyonun tüm üyelerine</a:t>
            </a:r>
            <a:r>
              <a:rPr lang="tr-TR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hareket ve seyahat serbestliği tanımalıdır.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İstisna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: </a:t>
            </a:r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Milli güvenlik nedeniyle giriş çıkışı kurallara bağlanan veya yasaklanan bölgeler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>PERSONA NON </a:t>
            </a:r>
            <a:r>
              <a:rPr lang="tr-TR" b="1" dirty="0">
                <a:solidFill>
                  <a:schemeClr val="bg1"/>
                </a:solidFill>
                <a:cs typeface="Lucida Sans Unicode" pitchFamily="34" charset="0"/>
              </a:rPr>
              <a:t>GRATA</a:t>
            </a:r>
            <a:br>
              <a:rPr lang="tr-TR" b="1" dirty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400" b="1" dirty="0">
                <a:solidFill>
                  <a:schemeClr val="bg1"/>
                </a:solidFill>
                <a:cs typeface="Lucida Sans Unicode" pitchFamily="34" charset="0"/>
              </a:rPr>
              <a:t>(1961 Viyana Sözleşmesi, m. </a:t>
            </a:r>
            <a:r>
              <a:rPr lang="tr-TR" sz="2400" b="1" dirty="0" smtClean="0">
                <a:solidFill>
                  <a:schemeClr val="bg1"/>
                </a:solidFill>
                <a:cs typeface="Lucida Sans Unicode" pitchFamily="34" charset="0"/>
              </a:rPr>
              <a:t>9 </a:t>
            </a:r>
            <a:r>
              <a:rPr lang="tr-TR" sz="2400" b="1" dirty="0">
                <a:solidFill>
                  <a:schemeClr val="bg1"/>
                </a:solidFill>
                <a:cs typeface="Lucida Sans Unicode" pitchFamily="34" charset="0"/>
              </a:rPr>
              <a:t>vd.)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Kabul eden devlet gönderen devletin herhangi bir diplomatik temsilcisini </a:t>
            </a:r>
            <a:r>
              <a:rPr lang="tr-TR" dirty="0" err="1" smtClean="0">
                <a:solidFill>
                  <a:schemeClr val="bg1"/>
                </a:solidFill>
              </a:rPr>
              <a:t>persona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non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grata</a:t>
            </a:r>
            <a:r>
              <a:rPr lang="tr-TR" dirty="0" smtClean="0">
                <a:solidFill>
                  <a:schemeClr val="bg1"/>
                </a:solidFill>
              </a:rPr>
              <a:t> (</a:t>
            </a:r>
            <a:r>
              <a:rPr lang="tr-TR" b="1" dirty="0" smtClean="0">
                <a:solidFill>
                  <a:schemeClr val="bg1"/>
                </a:solidFill>
              </a:rPr>
              <a:t>istenmeyen kişi</a:t>
            </a:r>
            <a:r>
              <a:rPr lang="tr-TR" dirty="0" smtClean="0">
                <a:solidFill>
                  <a:schemeClr val="bg1"/>
                </a:solidFill>
              </a:rPr>
              <a:t>) ilan edebilir.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Gerekçe göstermeye gerek yoktur.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Diplomatik temsilcinin kabul eden devlet ülkesinde olmasına gerek yoktur.</a:t>
            </a:r>
            <a:endParaRPr lang="ar-SA" dirty="0" smtClean="0">
              <a:solidFill>
                <a:schemeClr val="bg1"/>
              </a:solidFill>
            </a:endParaRP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Kabul eden devlet misyonun diğer üyelerinin kabul edilebilir olmadığına da karar verebilir.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İstenmeyen kişi ilan edilen diplomatik temsilci</a:t>
            </a:r>
          </a:p>
          <a:p>
            <a:pPr lvl="1"/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Geri çağrılabilir</a:t>
            </a:r>
          </a:p>
          <a:p>
            <a:pPr lvl="1"/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Görevi sonlandırılabilir</a:t>
            </a:r>
          </a:p>
          <a:p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b="1" dirty="0" smtClean="0">
                <a:solidFill>
                  <a:schemeClr val="bg1"/>
                </a:solidFill>
                <a:cs typeface="Lucida Sans Unicode" pitchFamily="34" charset="0"/>
              </a:rPr>
              <a:t>TANIKLIK - CEZAİ YARGI BAĞIŞIKLIĞI</a:t>
            </a:r>
            <a: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  <a:t/>
            </a:r>
            <a:br>
              <a:rPr lang="tr-TR" b="1" dirty="0" smtClean="0">
                <a:solidFill>
                  <a:schemeClr val="bg1"/>
                </a:solidFill>
                <a:cs typeface="Lucida Sans Unicode" pitchFamily="34" charset="0"/>
              </a:rPr>
            </a:br>
            <a:r>
              <a:rPr lang="tr-TR" sz="2000" b="1" dirty="0" smtClean="0">
                <a:solidFill>
                  <a:schemeClr val="bg1"/>
                </a:solidFill>
                <a:cs typeface="Lucida Sans Unicode" pitchFamily="34" charset="0"/>
              </a:rPr>
              <a:t>(1961 Viyana Sözleşmesi, m. 31)</a:t>
            </a:r>
            <a:endParaRPr lang="tr-TR" sz="2000" dirty="0">
              <a:solidFill>
                <a:schemeClr val="bg1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141167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Tanıklık yapma zorunluluğu yoktur.</a:t>
            </a:r>
          </a:p>
          <a:p>
            <a:pPr lvl="1"/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Kendi rızasıyla tanıklık yapabilir.</a:t>
            </a:r>
          </a:p>
          <a:p>
            <a:pPr lvl="1"/>
            <a:endParaRPr lang="tr-TR" dirty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Kabul eden devletin cezai yargısından bağışıklığı mutlaktır.</a:t>
            </a:r>
          </a:p>
          <a:p>
            <a:pPr marL="0" indent="0">
              <a:buNone/>
            </a:pPr>
            <a:r>
              <a:rPr lang="tr-TR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</a:t>
            </a:r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  =</a:t>
            </a:r>
          </a:p>
          <a:p>
            <a:r>
              <a:rPr lang="tr-TR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Gönderen devlet yargılayabilir.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Yargı bağışıklığının kalktığı haller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Misyon şefinin rızası</a:t>
            </a:r>
          </a:p>
          <a:p>
            <a:pPr lvl="1"/>
            <a:r>
              <a:rPr lang="tr-TR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Gönderen devletin rızası</a:t>
            </a:r>
            <a:endParaRPr lang="tr-TR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2263</TotalTime>
  <Words>541</Words>
  <Application>Microsoft Office PowerPoint</Application>
  <PresentationFormat>Ekran Gösterisi (4:3)</PresentationFormat>
  <Paragraphs>124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DİPLOMATİK İMTİYAZ VE MUAFİYETLER (1961 Viyana Sözleşmesi, m. 20 vd.)</vt:lpstr>
      <vt:lpstr>KİŞİ DOKUNULMAZLIĞI (1961 Viyana Sözleşmesi, m. 29)</vt:lpstr>
      <vt:lpstr>BİNA DOKUNULMAZLIĞI (1961 Viyana Sözleşmesi, m. 22 vd.)</vt:lpstr>
      <vt:lpstr>HABERLEŞME DOKUNULMAZLIĞI (1961 Viyana Sözleşmesi, m. 22 vd.)</vt:lpstr>
      <vt:lpstr>DİPLOMATİK ÇANTA (1961 Viyana Sözleşmesi, m. 27 vd.)</vt:lpstr>
      <vt:lpstr>DİPLOMATİK KURYE (1961 Viyana Sözleşmesi, m. 27 vd.)</vt:lpstr>
      <vt:lpstr>SEYAHAT DOKUNULMAZLIĞI (1961 Viyana Sözleşmesi, m. 26)</vt:lpstr>
      <vt:lpstr>PERSONA NON GRATA (1961 Viyana Sözleşmesi, m. 9 vd.)</vt:lpstr>
      <vt:lpstr>TANIKLIK - CEZAİ YARGI BAĞIŞIKLIĞI (1961 Viyana Sözleşmesi, m. 31)</vt:lpstr>
      <vt:lpstr>HUKUK YARGISI BAĞIŞIKLIĞI (1961 Viyana Sözleşmesi, m. 31 vd.)</vt:lpstr>
      <vt:lpstr>VERGİ BAĞIŞIKLIĞI (1961 Viyana Sözleşmesi, m. 28, 34 vd.)</vt:lpstr>
      <vt:lpstr>GÜMRÜK BAĞIŞIKLIĞI (1961 Viyana Sözleşmesi, m. 36)</vt:lpstr>
      <vt:lpstr>DİPLOMATİK İMTİYAZ VE MUAFİYETLERDEN YARARLANANLAR (özellikle 1961 Viyana Sözleşmesi, m. 37)</vt:lpstr>
      <vt:lpstr>KORDİPLOMATİK (1961 Viyana Sözleşmesi, m. 16 vd.)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296</cp:revision>
  <dcterms:modified xsi:type="dcterms:W3CDTF">2018-02-15T16:27:38Z</dcterms:modified>
</cp:coreProperties>
</file>