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FREKANS DAĞILIMI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İnsanlar çok fazla miktarda ve karmaşık verileri akıllarında tutamadıkları ve bundan bir anlam çıkaramadıkları için bunları düzenlemeye ve bazı ölçülere göre basitleştirmeye ihtiyacı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DAĞILIMI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Frekans tablosunun yapılmasında </a:t>
            </a:r>
            <a:r>
              <a:rPr lang="tr-TR" dirty="0" err="1" smtClean="0"/>
              <a:t>gözönünde</a:t>
            </a:r>
            <a:r>
              <a:rPr lang="tr-TR" dirty="0" smtClean="0"/>
              <a:t> tutulacak hususlar;</a:t>
            </a:r>
          </a:p>
          <a:p>
            <a:pPr algn="just"/>
            <a:r>
              <a:rPr lang="tr-TR" dirty="0" smtClean="0"/>
              <a:t>Sınıf sayısı ve sınıf genişliğinin seçimi</a:t>
            </a:r>
          </a:p>
          <a:p>
            <a:pPr algn="just"/>
            <a:r>
              <a:rPr lang="tr-TR" dirty="0" smtClean="0"/>
              <a:t>Sınıfın alt ve üst sınırlarının seçimi</a:t>
            </a:r>
          </a:p>
          <a:p>
            <a:pPr algn="just"/>
            <a:r>
              <a:rPr lang="tr-TR" dirty="0" smtClean="0"/>
              <a:t>Her bir sınıftaki varyant sayısının </a:t>
            </a:r>
            <a:r>
              <a:rPr lang="tr-TR" dirty="0" err="1" smtClean="0"/>
              <a:t>tesbiti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</a:t>
            </a:r>
            <a:r>
              <a:rPr lang="tr-TR" dirty="0" smtClean="0"/>
              <a:t>DAĞILIMI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Sınıf sayısı, serideki toplam sayıya bağlı olarak 8-10 sınıf sayısından az ve 20-25 sınıf sayısından fazla olmamalıdır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DAĞILIMI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Sınıf genişliği, esas olarak kurulacak sınıf sayısı ile, veriler arasındaki farklar </a:t>
            </a:r>
            <a:r>
              <a:rPr lang="tr-TR" dirty="0" err="1" smtClean="0"/>
              <a:t>gözönünde</a:t>
            </a:r>
            <a:r>
              <a:rPr lang="tr-TR" dirty="0" smtClean="0"/>
              <a:t> tutularak belirlenir.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DAĞILIMI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Sınıfların alt ve üst değerleri öyle şekilde tayin edilmelidir ki, serinin karakteri karmaşık bir durum göstermesin.</a:t>
            </a:r>
            <a:endParaRPr lang="tr-TR" dirty="0"/>
          </a:p>
          <a:p>
            <a:pPr algn="just"/>
            <a:r>
              <a:rPr lang="tr-TR" dirty="0" smtClean="0"/>
              <a:t>Sınıfın orta noktaları, sınıfa dahil varyantların hakiki ortalamalarından geniş ölçüde sapmamalıdır.</a:t>
            </a:r>
          </a:p>
        </p:txBody>
      </p:sp>
    </p:spTree>
    <p:extLst>
      <p:ext uri="{BB962C8B-B14F-4D97-AF65-F5344CB8AC3E}">
        <p14:creationId xmlns:p14="http://schemas.microsoft.com/office/powerpoint/2010/main" val="369580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DAĞILIMI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Her bir sınıftaki frekansın, toplam frekansa yüzde </a:t>
            </a:r>
            <a:r>
              <a:rPr lang="tr-TR" dirty="0" err="1" smtClean="0"/>
              <a:t>nisbetlerini</a:t>
            </a:r>
            <a:r>
              <a:rPr lang="tr-TR" dirty="0" smtClean="0"/>
              <a:t> gösteren tabloya </a:t>
            </a:r>
            <a:r>
              <a:rPr lang="tr-TR" dirty="0" err="1" smtClean="0"/>
              <a:t>nisbi</a:t>
            </a:r>
            <a:r>
              <a:rPr lang="tr-TR" dirty="0" smtClean="0"/>
              <a:t> rakamlar frekans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30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FREKANS DAĞILIMI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294189"/>
              </p:ext>
            </p:extLst>
          </p:nvPr>
        </p:nvGraphicFramePr>
        <p:xfrm>
          <a:off x="365760" y="2403566"/>
          <a:ext cx="9692640" cy="342246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29679">
                  <a:extLst>
                    <a:ext uri="{9D8B030D-6E8A-4147-A177-3AD203B41FA5}">
                      <a16:colId xmlns:a16="http://schemas.microsoft.com/office/drawing/2014/main" val="3800676815"/>
                    </a:ext>
                  </a:extLst>
                </a:gridCol>
                <a:gridCol w="2431853">
                  <a:extLst>
                    <a:ext uri="{9D8B030D-6E8A-4147-A177-3AD203B41FA5}">
                      <a16:colId xmlns:a16="http://schemas.microsoft.com/office/drawing/2014/main" val="1942965745"/>
                    </a:ext>
                  </a:extLst>
                </a:gridCol>
                <a:gridCol w="2415554">
                  <a:extLst>
                    <a:ext uri="{9D8B030D-6E8A-4147-A177-3AD203B41FA5}">
                      <a16:colId xmlns:a16="http://schemas.microsoft.com/office/drawing/2014/main" val="513004004"/>
                    </a:ext>
                  </a:extLst>
                </a:gridCol>
                <a:gridCol w="2415554">
                  <a:extLst>
                    <a:ext uri="{9D8B030D-6E8A-4147-A177-3AD203B41FA5}">
                      <a16:colId xmlns:a16="http://schemas.microsoft.com/office/drawing/2014/main" val="841619411"/>
                    </a:ext>
                  </a:extLst>
                </a:gridCol>
              </a:tblGrid>
              <a:tr h="33153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Şeker Pancarı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Ekim Alanı (da)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Frekans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Kümülatif Frekans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139034"/>
                  </a:ext>
                </a:extLst>
              </a:tr>
              <a:tr h="3468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Yukarıdan Aşağıya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Aşağıdan Yukarıya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1444156"/>
                  </a:ext>
                </a:extLst>
              </a:tr>
              <a:tr h="2412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2-6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7-11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12-16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17-21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22-26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27-31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32-36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36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17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74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96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118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103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44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24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7822999"/>
                  </a:ext>
                </a:extLst>
              </a:tr>
              <a:tr h="3315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05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65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202</Words>
  <Application>Microsoft Office PowerPoint</Application>
  <PresentationFormat>Geniş ekran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TARIM EKONOMİSİ İSTATİSTİĞİ</vt:lpstr>
      <vt:lpstr>FREKANS DAĞILIMI</vt:lpstr>
      <vt:lpstr>FREKANS DAĞILIMI</vt:lpstr>
      <vt:lpstr>FREKANS DAĞILIMI</vt:lpstr>
      <vt:lpstr>FREKANS DAĞILIMI</vt:lpstr>
      <vt:lpstr>FREKANS DAĞILIMI</vt:lpstr>
      <vt:lpstr>FREKANS DAĞILIMI</vt:lpstr>
      <vt:lpstr>FREKANS DAĞILIMI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11</cp:revision>
  <dcterms:created xsi:type="dcterms:W3CDTF">2018-01-08T13:58:44Z</dcterms:created>
  <dcterms:modified xsi:type="dcterms:W3CDTF">2019-11-13T07:14:18Z</dcterms:modified>
</cp:coreProperties>
</file>