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1" r:id="rId9"/>
    <p:sldId id="263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02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 N A Y A S 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2. Hafta: TEMEL KAVRAMLAR</a:t>
            </a:r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Türkiye’nin Anayasa Sorunu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Osmanlı- Türk Anayasal tarihinin temel sorunları ve bu sorunlara getirilen farklı çözüm modelleri…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314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Siyaset nedir?</a:t>
            </a:r>
          </a:p>
          <a:p>
            <a:r>
              <a:rPr lang="tr-TR" dirty="0"/>
              <a:t>Anayasa dersini iyi öğrenebilmek için işe neden siyaset kavramıyla başlamalıyız?</a:t>
            </a:r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Devlet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 Devlet nedir ve ne zaman ortaya çıkmıştır?</a:t>
            </a:r>
          </a:p>
          <a:p>
            <a:r>
              <a:rPr lang="tr-TR" dirty="0"/>
              <a:t>- Devlet ile toplum arasında nasıl bir ilişki vardır?</a:t>
            </a:r>
          </a:p>
          <a:p>
            <a:r>
              <a:rPr lang="tr-TR" dirty="0"/>
              <a:t>– Devletin dar ve geniş anlamları</a:t>
            </a:r>
          </a:p>
          <a:p>
            <a:r>
              <a:rPr lang="tr-TR" dirty="0"/>
              <a:t>- Egemenlik</a:t>
            </a:r>
          </a:p>
          <a:p>
            <a:r>
              <a:rPr lang="tr-TR" dirty="0"/>
              <a:t>- Devlet biçimleri</a:t>
            </a:r>
          </a:p>
        </p:txBody>
      </p:sp>
    </p:spTree>
    <p:extLst>
      <p:ext uri="{BB962C8B-B14F-4D97-AF65-F5344CB8AC3E}">
        <p14:creationId xmlns:p14="http://schemas.microsoft.com/office/powerpoint/2010/main" val="354177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Sistem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- Yönetim aygıtı ile yönetilenler arasındaki ilişkilerin niteliği</a:t>
            </a:r>
          </a:p>
          <a:p>
            <a:r>
              <a:rPr lang="tr-TR" dirty="0"/>
              <a:t>- Belli başlı siyasal sistemler ve bunlar arasındaki ayrımlar</a:t>
            </a:r>
          </a:p>
          <a:p>
            <a:r>
              <a:rPr lang="tr-TR" dirty="0"/>
              <a:t>- Demokratik sistemler: Temsili demokrasi, doğrudan demokrasi, yarı-doğrudan demokrasi</a:t>
            </a:r>
          </a:p>
          <a:p>
            <a:r>
              <a:rPr lang="tr-TR" dirty="0"/>
              <a:t>- </a:t>
            </a:r>
            <a:r>
              <a:rPr lang="tr-TR" dirty="0" err="1"/>
              <a:t>Monarşik</a:t>
            </a:r>
            <a:r>
              <a:rPr lang="tr-TR" dirty="0"/>
              <a:t> sistemler</a:t>
            </a:r>
          </a:p>
          <a:p>
            <a:r>
              <a:rPr lang="tr-TR" dirty="0"/>
              <a:t>- Totaliter sistemler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Düzen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 Toplumun sınıf yapısı</a:t>
            </a:r>
          </a:p>
          <a:p>
            <a:r>
              <a:rPr lang="tr-TR" dirty="0"/>
              <a:t>- Üretim güçlerinin gelişmişlik düzeyi</a:t>
            </a:r>
          </a:p>
          <a:p>
            <a:r>
              <a:rPr lang="tr-TR" dirty="0"/>
              <a:t>- İdeolojik yapı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Anayasa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 Kavramın kökenleri</a:t>
            </a:r>
          </a:p>
          <a:p>
            <a:r>
              <a:rPr lang="tr-TR" dirty="0"/>
              <a:t>- Dar anlamda anayasa</a:t>
            </a:r>
          </a:p>
          <a:p>
            <a:r>
              <a:rPr lang="tr-TR" dirty="0"/>
              <a:t>- Geniş anlamda anayasa</a:t>
            </a:r>
          </a:p>
          <a:p>
            <a:r>
              <a:rPr lang="tr-TR" dirty="0"/>
              <a:t>-Anayasa, devlet, siyasal sistem ve siyasal düzen</a:t>
            </a:r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Anayasa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tr-TR" dirty="0"/>
              <a:t>Yazılı ve </a:t>
            </a:r>
            <a:r>
              <a:rPr lang="tr-TR" dirty="0" err="1"/>
              <a:t>göreneksel</a:t>
            </a:r>
            <a:r>
              <a:rPr lang="tr-TR" dirty="0"/>
              <a:t> anayasalar</a:t>
            </a:r>
          </a:p>
          <a:p>
            <a:pPr>
              <a:buFontTx/>
              <a:buChar char="-"/>
            </a:pPr>
            <a:r>
              <a:rPr lang="tr-TR" dirty="0"/>
              <a:t>Katı ve yumuşak anayasalar</a:t>
            </a:r>
          </a:p>
          <a:p>
            <a:r>
              <a:rPr lang="tr-TR" dirty="0"/>
              <a:t>- Asli iktidar ve türev iktidar</a:t>
            </a:r>
          </a:p>
          <a:p>
            <a:r>
              <a:rPr lang="tr-TR" dirty="0"/>
              <a:t>- Anayasayı değiştirme sorunu</a:t>
            </a:r>
          </a:p>
        </p:txBody>
      </p:sp>
    </p:spTree>
    <p:extLst>
      <p:ext uri="{BB962C8B-B14F-4D97-AF65-F5344CB8AC3E}">
        <p14:creationId xmlns:p14="http://schemas.microsoft.com/office/powerpoint/2010/main" val="1522315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Anayasa Hukuku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- Hukuk nedir? </a:t>
            </a:r>
          </a:p>
          <a:p>
            <a:r>
              <a:rPr lang="tr-TR" dirty="0"/>
              <a:t>- Hukuk devleti ne anlama gelir?</a:t>
            </a:r>
          </a:p>
          <a:p>
            <a:r>
              <a:rPr lang="tr-TR" dirty="0"/>
              <a:t>- Hukuk kuralları toplumdaki diğer kurallardan nasıl farklılaşır?</a:t>
            </a:r>
          </a:p>
          <a:p>
            <a:r>
              <a:rPr lang="tr-TR" dirty="0"/>
              <a:t>- Anayasa kuralları diğer hukuk kurallarından nasıl ayrılır?</a:t>
            </a:r>
          </a:p>
          <a:p>
            <a:r>
              <a:rPr lang="tr-TR" dirty="0"/>
              <a:t>- Kamu hukuku ve özel hukuk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762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Anayasal Düzenler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- Demokratik düzenlerde</a:t>
            </a:r>
          </a:p>
          <a:p>
            <a:r>
              <a:rPr lang="tr-TR" dirty="0"/>
              <a:t>- Faşist düzenlerde</a:t>
            </a:r>
          </a:p>
          <a:p>
            <a:r>
              <a:rPr lang="tr-TR" dirty="0"/>
              <a:t>- Sosyalist düzenlerde anayasal yapılar…</a:t>
            </a:r>
          </a:p>
        </p:txBody>
      </p:sp>
    </p:spTree>
    <p:extLst>
      <p:ext uri="{BB962C8B-B14F-4D97-AF65-F5344CB8AC3E}">
        <p14:creationId xmlns:p14="http://schemas.microsoft.com/office/powerpoint/2010/main" val="602347234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560</TotalTime>
  <Words>219</Words>
  <Application>Microsoft Macintosh PowerPoint</Application>
  <PresentationFormat>Geniş ekran</PresentationFormat>
  <Paragraphs>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Geçmişe bakış</vt:lpstr>
      <vt:lpstr>A N A Y A S A</vt:lpstr>
      <vt:lpstr>Siyaset</vt:lpstr>
      <vt:lpstr>Devlet</vt:lpstr>
      <vt:lpstr>Siyasal Sistem</vt:lpstr>
      <vt:lpstr>Siyasal Düzen</vt:lpstr>
      <vt:lpstr>Anayasa</vt:lpstr>
      <vt:lpstr>Anayasa</vt:lpstr>
      <vt:lpstr>Anayasa Hukuku</vt:lpstr>
      <vt:lpstr>Anayasal Düzenler</vt:lpstr>
      <vt:lpstr>Türkiye’nin Anayasa Sorunu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Microsoft Office Kullanıcısı</cp:lastModifiedBy>
  <cp:revision>35</cp:revision>
  <dcterms:created xsi:type="dcterms:W3CDTF">2018-02-12T08:58:47Z</dcterms:created>
  <dcterms:modified xsi:type="dcterms:W3CDTF">2018-06-21T19:36:05Z</dcterms:modified>
</cp:coreProperties>
</file>