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90" r:id="rId3"/>
    <p:sldId id="293" r:id="rId4"/>
    <p:sldId id="289" r:id="rId5"/>
    <p:sldId id="291" r:id="rId6"/>
    <p:sldId id="281" r:id="rId7"/>
    <p:sldId id="294" r:id="rId8"/>
    <p:sldId id="292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290"/>
            <p14:sldId id="293"/>
            <p14:sldId id="289"/>
            <p14:sldId id="291"/>
            <p14:sldId id="281"/>
            <p14:sldId id="294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94906"/>
  </p:normalViewPr>
  <p:slideViewPr>
    <p:cSldViewPr snapToGrid="0">
      <p:cViewPr varScale="1">
        <p:scale>
          <a:sx n="90" d="100"/>
          <a:sy n="9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n.Akiska" userId="f3830ddb-9f08-4ce7-a6ff-6e0910260aca" providerId="ADAL" clId="{CA9E8DFD-8DDE-3540-B06B-3611055D6FA9}"/>
    <pc:docChg chg="modSld">
      <pc:chgData name="Sinan.Akiska" userId="f3830ddb-9f08-4ce7-a6ff-6e0910260aca" providerId="ADAL" clId="{CA9E8DFD-8DDE-3540-B06B-3611055D6FA9}" dt="2021-04-01T20:11:31.159" v="2" actId="20577"/>
      <pc:docMkLst>
        <pc:docMk/>
      </pc:docMkLst>
      <pc:sldChg chg="modSp mod">
        <pc:chgData name="Sinan.Akiska" userId="f3830ddb-9f08-4ce7-a6ff-6e0910260aca" providerId="ADAL" clId="{CA9E8DFD-8DDE-3540-B06B-3611055D6FA9}" dt="2021-04-01T20:11:31.159" v="2" actId="20577"/>
        <pc:sldMkLst>
          <pc:docMk/>
          <pc:sldMk cId="47381504" sldId="269"/>
        </pc:sldMkLst>
        <pc:spChg chg="mod">
          <ac:chgData name="Sinan.Akiska" userId="f3830ddb-9f08-4ce7-a6ff-6e0910260aca" providerId="ADAL" clId="{CA9E8DFD-8DDE-3540-B06B-3611055D6FA9}" dt="2021-04-01T20:11:31.159" v="2" actId="20577"/>
          <ac:spMkLst>
            <pc:docMk/>
            <pc:sldMk cId="47381504" sldId="269"/>
            <ac:spMk id="2" creationId="{96EAE429-9595-F54D-A821-188941D848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(JEM232)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</a:t>
            </a:r>
            <a:r>
              <a:rPr lang="tr-TR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SHAPEFILE OLUŞTURMA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5" y="378000"/>
            <a:ext cx="11520000" cy="648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362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Jeoreferanslandırılmış</a:t>
            </a:r>
            <a:r>
              <a:rPr lang="en-US" dirty="0">
                <a:latin typeface="Tekton Pro" panose="020F0603020208020904" pitchFamily="34" charset="-94"/>
              </a:rPr>
              <a:t> Raster </a:t>
            </a:r>
            <a:r>
              <a:rPr lang="en-US" dirty="0" err="1">
                <a:latin typeface="Tekton Pro" panose="020F0603020208020904" pitchFamily="34" charset="-94"/>
              </a:rPr>
              <a:t>Dosya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5696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2" y="378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4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380784" y="0"/>
            <a:ext cx="33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Yeni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Katmanı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Oluşturma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6624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6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012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558696"/>
            <a:ext cx="6080000" cy="3420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382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7" y="507395"/>
            <a:ext cx="11289964" cy="635060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68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8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3310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31</Words>
  <Application>Microsoft Macintosh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Tekton Pro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184</cp:revision>
  <dcterms:created xsi:type="dcterms:W3CDTF">2020-10-12T14:09:30Z</dcterms:created>
  <dcterms:modified xsi:type="dcterms:W3CDTF">2021-04-01T20:11:31Z</dcterms:modified>
</cp:coreProperties>
</file>