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01" r:id="rId6"/>
    <p:sldMasterId id="2147483702" r:id="rId7"/>
    <p:sldMasterId id="2147483703" r:id="rId8"/>
    <p:sldMasterId id="2147483704" r:id="rId9"/>
    <p:sldMasterId id="2147483705" r:id="rId10"/>
    <p:sldMasterId id="2147483706" r:id="rId11"/>
    <p:sldMasterId id="2147483707" r:id="rId12"/>
    <p:sldMasterId id="2147483708" r:id="rId13"/>
    <p:sldMasterId id="2147483709" r:id="rId14"/>
    <p:sldMasterId id="2147483710" r:id="rId15"/>
    <p:sldMasterId id="2147483711" r:id="rId16"/>
    <p:sldMasterId id="2147483712" r:id="rId17"/>
    <p:sldMasterId id="2147483713" r:id="rId18"/>
    <p:sldMasterId id="2147483714" r:id="rId19"/>
  </p:sldMasterIdLst>
  <p:notesMasterIdLst>
    <p:notesMasterId r:id="rId38"/>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Lst>
  <p:sldSz cx="10080625" cy="7559675"/>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14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presProps" Target="presProps.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PlaceHolder 1"/>
          <p:cNvSpPr>
            <a:spLocks noGrp="1"/>
          </p:cNvSpPr>
          <p:nvPr>
            <p:ph type="body"/>
          </p:nvPr>
        </p:nvSpPr>
        <p:spPr>
          <a:xfrm>
            <a:off x="756000" y="5078520"/>
            <a:ext cx="6047640" cy="4811040"/>
          </a:xfrm>
          <a:prstGeom prst="rect">
            <a:avLst/>
          </a:prstGeom>
        </p:spPr>
        <p:txBody>
          <a:bodyPr lIns="0" tIns="0" rIns="0" bIns="0"/>
          <a:lstStyle/>
          <a:p>
            <a:r>
              <a:rPr lang="tr-TR" sz="2000" spc="-1">
                <a:latin typeface="Arial"/>
              </a:rPr>
              <a:t>Click to edit the notes format</a:t>
            </a:r>
            <a:endParaRPr/>
          </a:p>
        </p:txBody>
      </p:sp>
      <p:sp>
        <p:nvSpPr>
          <p:cNvPr id="146" name="PlaceHolder 2"/>
          <p:cNvSpPr>
            <a:spLocks noGrp="1"/>
          </p:cNvSpPr>
          <p:nvPr>
            <p:ph type="hdr"/>
          </p:nvPr>
        </p:nvSpPr>
        <p:spPr>
          <a:xfrm>
            <a:off x="0" y="0"/>
            <a:ext cx="3280680" cy="534240"/>
          </a:xfrm>
          <a:prstGeom prst="rect">
            <a:avLst/>
          </a:prstGeom>
        </p:spPr>
        <p:txBody>
          <a:bodyPr lIns="0" tIns="0" rIns="0" bIns="0"/>
          <a:lstStyle/>
          <a:p>
            <a:r>
              <a:rPr lang="tr-TR" sz="1400" spc="-1">
                <a:latin typeface="Times New Roman"/>
              </a:rPr>
              <a:t>&lt;header&gt;</a:t>
            </a:r>
            <a:endParaRPr/>
          </a:p>
        </p:txBody>
      </p:sp>
      <p:sp>
        <p:nvSpPr>
          <p:cNvPr id="147" name="PlaceHolder 3"/>
          <p:cNvSpPr>
            <a:spLocks noGrp="1"/>
          </p:cNvSpPr>
          <p:nvPr>
            <p:ph type="dt"/>
          </p:nvPr>
        </p:nvSpPr>
        <p:spPr>
          <a:xfrm>
            <a:off x="4278960" y="0"/>
            <a:ext cx="3280680" cy="534240"/>
          </a:xfrm>
          <a:prstGeom prst="rect">
            <a:avLst/>
          </a:prstGeom>
        </p:spPr>
        <p:txBody>
          <a:bodyPr lIns="0" tIns="0" rIns="0" bIns="0"/>
          <a:lstStyle/>
          <a:p>
            <a:pPr algn="r"/>
            <a:r>
              <a:rPr lang="tr-TR" sz="1400" spc="-1">
                <a:latin typeface="Times New Roman"/>
              </a:rPr>
              <a:t>&lt;date/time&gt;</a:t>
            </a:r>
            <a:endParaRPr/>
          </a:p>
        </p:txBody>
      </p:sp>
      <p:sp>
        <p:nvSpPr>
          <p:cNvPr id="148" name="PlaceHolder 4"/>
          <p:cNvSpPr>
            <a:spLocks noGrp="1"/>
          </p:cNvSpPr>
          <p:nvPr>
            <p:ph type="ftr"/>
          </p:nvPr>
        </p:nvSpPr>
        <p:spPr>
          <a:xfrm>
            <a:off x="0" y="10157400"/>
            <a:ext cx="3280680" cy="534240"/>
          </a:xfrm>
          <a:prstGeom prst="rect">
            <a:avLst/>
          </a:prstGeom>
        </p:spPr>
        <p:txBody>
          <a:bodyPr lIns="0" tIns="0" rIns="0" bIns="0" anchor="b"/>
          <a:lstStyle/>
          <a:p>
            <a:r>
              <a:rPr lang="tr-TR" sz="1400" spc="-1">
                <a:latin typeface="Times New Roman"/>
              </a:rPr>
              <a:t>&lt;footer&gt;</a:t>
            </a:r>
            <a:endParaRPr/>
          </a:p>
        </p:txBody>
      </p:sp>
      <p:sp>
        <p:nvSpPr>
          <p:cNvPr id="149" name="PlaceHolder 5"/>
          <p:cNvSpPr>
            <a:spLocks noGrp="1"/>
          </p:cNvSpPr>
          <p:nvPr>
            <p:ph type="sldNum"/>
          </p:nvPr>
        </p:nvSpPr>
        <p:spPr>
          <a:xfrm>
            <a:off x="4278960" y="10157400"/>
            <a:ext cx="3280680" cy="534240"/>
          </a:xfrm>
          <a:prstGeom prst="rect">
            <a:avLst/>
          </a:prstGeom>
        </p:spPr>
        <p:txBody>
          <a:bodyPr lIns="0" tIns="0" rIns="0" bIns="0" anchor="b"/>
          <a:lstStyle/>
          <a:p>
            <a:pPr algn="r"/>
            <a:fld id="{701AD673-067B-496B-89BA-8B09AF0ED5B9}" type="slidenum">
              <a:rPr lang="tr-TR" sz="1400" spc="-1">
                <a:latin typeface="Times New Roman"/>
              </a:rP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007640" y="5078520"/>
            <a:ext cx="5543640" cy="481104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1007640" y="5078520"/>
            <a:ext cx="5543640" cy="481104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1007640" y="5078520"/>
            <a:ext cx="5543640" cy="481104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0DBBF5-F6F4-4B96-B20A-1495E9415198}"/>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14B53B-A4D5-4FB3-A599-1A94B43F61F8}"/>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40CD66-06AB-4E32-8474-956742B1281E}"/>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9E23CF3E-38E8-4965-AF7F-36781390D3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D53640-E28F-4B51-A3BE-F0BDBE6348CC}"/>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C6CE63-A3FA-4172-96EE-DAB949D1A819}"/>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F59378-C6A8-4E32-9ACA-9D3EBD0C338E}"/>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891035-F5E7-476F-BDB9-B8891A6FFB46}"/>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7F3CBAAA-DBDB-4E21-B1DC-ABF98AD2BF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201A19-F3FD-4018-8985-83AAA009EB15}"/>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DEA679-F132-4085-BC6F-07C4406D6293}"/>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4CD10AA-E9B4-4449-8DB9-7AD4A5AEA81F}"/>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A1DAA4F-FCE9-49EC-95A6-93DCBA08B243}"/>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C7E198B0-E868-4FE7-9A4C-5919BA1CD2E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8EDB80-405E-42DB-B543-C58CDF08CAFE}"/>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40ECA9-70B8-4D01-93D8-2CDF6E43C2CB}"/>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6527943-63DF-403E-8395-264969AF2B10}"/>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52DB42-CBAD-48BD-88F5-28C297AA880C}"/>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546EDF12-B669-4644-AC9A-FA717E985C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1A1FEAC-50B4-4E64-8FE4-13222849E205}"/>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5"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CEF787-8BB8-42E0-80A9-AE58BAFB496F}"/>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D522BE7-D827-4348-8811-463A82F5F4EF}"/>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958291-F31C-4068-AC4C-D99AA258BA87}"/>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DDCE2B19-80EE-4EF3-876F-079D8FFD4A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7E9786-C410-40F8-9A3A-EB99A7199E1F}"/>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0"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1"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5"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9"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2"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6"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7"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70"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1" name="Resim 70"/>
          <p:cNvPicPr/>
          <p:nvPr/>
        </p:nvPicPr>
        <p:blipFill>
          <a:blip r:embed="rId2"/>
          <a:stretch/>
        </p:blipFill>
        <p:spPr>
          <a:xfrm>
            <a:off x="2292480" y="1768680"/>
            <a:ext cx="5494680" cy="4384080"/>
          </a:xfrm>
          <a:prstGeom prst="rect">
            <a:avLst/>
          </a:prstGeom>
          <a:ln>
            <a:noFill/>
          </a:ln>
        </p:spPr>
      </p:pic>
      <p:pic>
        <p:nvPicPr>
          <p:cNvPr id="72" name="Resim 71"/>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6"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8"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0"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1"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949D70-2CBB-45A3-B1B9-CB142662670F}"/>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2F4AB93-A939-4997-ACA9-E6FBFD0401F7}"/>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9DBB95F-9E60-4819-A392-60412F6A5CAB}"/>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DB5EF43D-5BC9-48B2-ABE1-7EC86C98B7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5226EF-99CC-4689-9DFA-1536B432B23E}"/>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86"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87"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9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1"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9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5"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98"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0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02"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03"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06"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07" name="Resim 106"/>
          <p:cNvPicPr/>
          <p:nvPr/>
        </p:nvPicPr>
        <p:blipFill>
          <a:blip r:embed="rId2"/>
          <a:stretch/>
        </p:blipFill>
        <p:spPr>
          <a:xfrm>
            <a:off x="2292480" y="1768680"/>
            <a:ext cx="5494680" cy="4384080"/>
          </a:xfrm>
          <a:prstGeom prst="rect">
            <a:avLst/>
          </a:prstGeom>
          <a:ln>
            <a:noFill/>
          </a:ln>
        </p:spPr>
      </p:pic>
      <p:pic>
        <p:nvPicPr>
          <p:cNvPr id="108" name="Resim 107"/>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2"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66F5BC-EEF8-4B3E-A8E2-B1FB04EF107F}"/>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23C0114-0670-4197-A2FC-A2167C84DD9F}"/>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BCF75F-84C1-4C1E-81EC-8DDD9323B54C}"/>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D32FD7D9-AD7D-445A-902F-FD7D7A6A6B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36261F-CD7C-4706-9F1D-7838D778B0B3}"/>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4"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6"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17"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2"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23"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2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27"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1"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34"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8"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39"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1"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42"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43" name="Resim 142"/>
          <p:cNvPicPr/>
          <p:nvPr/>
        </p:nvPicPr>
        <p:blipFill>
          <a:blip r:embed="rId2"/>
          <a:stretch/>
        </p:blipFill>
        <p:spPr>
          <a:xfrm>
            <a:off x="2292480" y="1768680"/>
            <a:ext cx="5494680" cy="4384080"/>
          </a:xfrm>
          <a:prstGeom prst="rect">
            <a:avLst/>
          </a:prstGeom>
          <a:ln>
            <a:noFill/>
          </a:ln>
        </p:spPr>
      </p:pic>
      <p:pic>
        <p:nvPicPr>
          <p:cNvPr id="144" name="Resim 143"/>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295AC3-FE26-4AD4-9066-03FCE72808B5}"/>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56782EA-9470-4E8A-A5B1-9EBFFE64663E}"/>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B1BC42-86E9-41D2-9D5E-FA5A715FB0F7}"/>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C8249245-7C4E-4814-AD62-5EB13ED9D46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532C793-BEFF-47B2-A5D2-387C6889758B}"/>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68C922-D0B0-4908-B451-5CAB0EE1D849}"/>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6F20F37-8E9B-47D5-A11A-6565A6AC5225}"/>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108BE0-7D8C-46E6-BCB2-D5462641E84E}"/>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BD935266-C2EF-49C5-A2FE-72C19FFA62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B0EC04-31BC-4737-93AE-FE6B21227759}"/>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B6B8DA-8504-4D1C-ADAD-D18CECB938FB}"/>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CC75440-8B0D-466A-B359-470B98655E39}"/>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B72A5D6-D8C4-4A8B-8BE6-82F4E2C03C90}"/>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373492E0-7BFE-4B2F-9259-365936F6FF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07E754-AEDE-4471-ADEE-F1AC7500E184}"/>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3DD9B3-18A1-46A2-A83E-451049E7BE43}"/>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4CCDD59-5D61-47D3-8258-2543CBE6B11F}"/>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1341BCA-68C4-4AB7-987E-B4A43B1A647A}"/>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6132FA14-6643-4F61-A0E5-E190B913AC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381C66-88F1-4A7A-9DB1-AE164286E0F4}"/>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0E5C6A-C3F9-44FE-A180-1AD403E59DFD}"/>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6A4D151-A080-4FFC-91D4-05FE5C24057A}"/>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E95D48-EFC0-4729-8DE8-E229A466957A}"/>
              </a:ext>
            </a:extLst>
          </p:cNvPr>
          <p:cNvSpPr>
            <a:spLocks noGrp="1"/>
          </p:cNvSpPr>
          <p:nvPr>
            <p:ph type="dt" sz="half" idx="10"/>
          </p:nvPr>
        </p:nvSpPr>
        <p:spPr/>
        <p:txBody>
          <a:body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98A05F64-16E9-4272-9BF0-E4E88E8F91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19BD19-04DA-41DE-AFF0-B454848C5749}"/>
              </a:ext>
            </a:extLst>
          </p:cNvPr>
          <p:cNvSpPr>
            <a:spLocks noGrp="1"/>
          </p:cNvSpPr>
          <p:nvPr>
            <p:ph type="sldNum" sz="quarter" idx="12"/>
          </p:nvPr>
        </p:nvSpPr>
        <p:spPr/>
        <p:txBody>
          <a:bodyPr/>
          <a:lstStyle/>
          <a:p>
            <a:fld id="{11B9AAD3-02EB-4A7C-8CFD-CDBCB1ADE2E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145F39D-3AA4-4DF4-AF39-F13CFC644167}"/>
              </a:ext>
            </a:extLst>
          </p:cNvPr>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F36E2B-2BB3-44AC-BD4F-68D050276F17}"/>
              </a:ext>
            </a:extLst>
          </p:cNvPr>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9D0E894-2FB0-4260-97B6-4120D314159F}"/>
              </a:ext>
            </a:extLst>
          </p:cNvPr>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4B093F7A-533C-4975-9976-5F65D3CA9DDD}" type="datetimeFigureOut">
              <a:rPr lang="tr-TR" smtClean="0"/>
              <a:t>14.11.2019</a:t>
            </a:fld>
            <a:endParaRPr lang="tr-TR"/>
          </a:p>
        </p:txBody>
      </p:sp>
      <p:sp>
        <p:nvSpPr>
          <p:cNvPr id="5" name="Alt Bilgi Yer Tutucusu 4">
            <a:extLst>
              <a:ext uri="{FF2B5EF4-FFF2-40B4-BE49-F238E27FC236}">
                <a16:creationId xmlns:a16="http://schemas.microsoft.com/office/drawing/2014/main" id="{AF39F418-3133-474D-8FE9-3987973EBA14}"/>
              </a:ext>
            </a:extLst>
          </p:cNvPr>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8E3B9EB-177C-48F5-B553-8DD46F23BD85}"/>
              </a:ext>
            </a:extLst>
          </p:cNvPr>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1B9AAD3-02EB-4A7C-8CFD-CDBCB1ADE2E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38"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tr-TR" sz="3200" spc="-1">
                <a:latin typeface="Arial"/>
              </a:rPr>
              <a:t>Click to edit the outline text format</a:t>
            </a:r>
            <a:endParaRPr/>
          </a:p>
          <a:p>
            <a:pPr marL="864000" lvl="1" indent="-324000">
              <a:buClr>
                <a:srgbClr val="FFFFFF"/>
              </a:buClr>
              <a:buSzPct val="75000"/>
              <a:buFont typeface="Symbol" charset="2"/>
              <a:buChar char=""/>
            </a:pPr>
            <a:r>
              <a:rPr lang="tr-TR" sz="2800" spc="-1">
                <a:latin typeface="Arial"/>
              </a:rPr>
              <a:t>Second Outline Level</a:t>
            </a:r>
            <a:endParaRPr/>
          </a:p>
          <a:p>
            <a:pPr marL="1296000" lvl="2" indent="-288000">
              <a:buClr>
                <a:srgbClr val="FFFFFF"/>
              </a:buClr>
              <a:buSzPct val="45000"/>
              <a:buFont typeface="Wingdings" charset="2"/>
              <a:buChar char=""/>
            </a:pPr>
            <a:r>
              <a:rPr lang="tr-TR" sz="2400" spc="-1">
                <a:latin typeface="Arial"/>
              </a:rPr>
              <a:t>Third Outline Level</a:t>
            </a:r>
            <a:endParaRPr/>
          </a:p>
          <a:p>
            <a:pPr marL="1728000" lvl="3" indent="-216000">
              <a:buClr>
                <a:srgbClr val="FFFFFF"/>
              </a:buClr>
              <a:buSzPct val="75000"/>
              <a:buFont typeface="Symbol" charset="2"/>
              <a:buChar char=""/>
            </a:pPr>
            <a:r>
              <a:rPr lang="tr-TR" sz="2000" spc="-1">
                <a:latin typeface="Arial"/>
              </a:rPr>
              <a:t>Fourth Outline Level</a:t>
            </a:r>
            <a:endParaRPr/>
          </a:p>
          <a:p>
            <a:pPr marL="2160000" lvl="4" indent="-216000">
              <a:buClr>
                <a:srgbClr val="FFFFFF"/>
              </a:buClr>
              <a:buSzPct val="45000"/>
              <a:buFont typeface="Wingdings" charset="2"/>
              <a:buChar char=""/>
            </a:pPr>
            <a:r>
              <a:rPr lang="tr-TR" sz="2000" spc="-1">
                <a:latin typeface="Arial"/>
              </a:rPr>
              <a:t>Fifth Outline Level</a:t>
            </a:r>
            <a:endParaRPr/>
          </a:p>
          <a:p>
            <a:pPr marL="2592000" lvl="5" indent="-216000">
              <a:buClr>
                <a:srgbClr val="FFFFFF"/>
              </a:buClr>
              <a:buSzPct val="45000"/>
              <a:buFont typeface="Wingdings" charset="2"/>
              <a:buChar char=""/>
            </a:pPr>
            <a:r>
              <a:rPr lang="tr-TR" sz="2000" spc="-1">
                <a:latin typeface="Arial"/>
              </a:rPr>
              <a:t>Sixth Outline Level</a:t>
            </a:r>
            <a:endParaRPr/>
          </a:p>
          <a:p>
            <a:pPr marL="3024000" lvl="6" indent="-216000">
              <a:buClr>
                <a:srgbClr val="FFFFFF"/>
              </a:buClr>
              <a:buSzPct val="45000"/>
              <a:buFont typeface="Wingdings" charset="2"/>
              <a:buChar char=""/>
            </a:pPr>
            <a:r>
              <a:rPr lang="tr-TR"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1280" cy="1261800"/>
          </a:xfrm>
          <a:prstGeom prst="rect">
            <a:avLst/>
          </a:prstGeom>
        </p:spPr>
        <p:txBody>
          <a:bodyPr lIns="0" tIns="0" rIns="0" bIns="0" anchor="ctr"/>
          <a:lstStyle/>
          <a:p>
            <a:pPr algn="ctr"/>
            <a:endParaRPr/>
          </a:p>
        </p:txBody>
      </p:sp>
      <p:sp>
        <p:nvSpPr>
          <p:cNvPr id="74" name="PlaceHolder 2"/>
          <p:cNvSpPr>
            <a:spLocks noGrp="1"/>
          </p:cNvSpPr>
          <p:nvPr>
            <p:ph type="body"/>
          </p:nvPr>
        </p:nvSpPr>
        <p:spPr>
          <a:xfrm>
            <a:off x="504000" y="1769040"/>
            <a:ext cx="9071280" cy="4384080"/>
          </a:xfrm>
          <a:prstGeom prst="rect">
            <a:avLst/>
          </a:prstGeom>
        </p:spPr>
        <p:txBody>
          <a:bodyPr lIns="0" tIns="0" rIns="0" bIns="0"/>
          <a:lstStyle/>
          <a:p>
            <a:pPr marL="432000" indent="-324000">
              <a:buClr>
                <a:srgbClr val="FFFFFF"/>
              </a:buClr>
              <a:buSzPct val="45000"/>
              <a:buFont typeface="Wingdings" charset="2"/>
              <a:buChar char=""/>
            </a:pPr>
            <a:r>
              <a:rPr lang="tr-TR" sz="1800" spc="-1">
                <a:latin typeface="Arial"/>
              </a:rPr>
              <a:t>Click to edit the outline text format</a:t>
            </a:r>
            <a:endParaRPr/>
          </a:p>
          <a:p>
            <a:pPr marL="864000" lvl="1" indent="-324000">
              <a:buClr>
                <a:srgbClr val="FFFFFF"/>
              </a:buClr>
              <a:buSzPct val="75000"/>
              <a:buFont typeface="Symbol" charset="2"/>
              <a:buChar char=""/>
            </a:pPr>
            <a:r>
              <a:rPr lang="tr-TR" sz="1800" spc="-1">
                <a:latin typeface="Arial"/>
              </a:rPr>
              <a:t>Second Outline Level</a:t>
            </a:r>
            <a:endParaRPr/>
          </a:p>
          <a:p>
            <a:pPr marL="1296000" lvl="2" indent="-288000">
              <a:buClr>
                <a:srgbClr val="FFFFFF"/>
              </a:buClr>
              <a:buSzPct val="45000"/>
              <a:buFont typeface="Wingdings" charset="2"/>
              <a:buChar char=""/>
            </a:pPr>
            <a:r>
              <a:rPr lang="tr-TR" sz="1800" spc="-1">
                <a:latin typeface="Arial"/>
              </a:rPr>
              <a:t>Third Outline Level</a:t>
            </a:r>
            <a:endParaRPr/>
          </a:p>
          <a:p>
            <a:pPr marL="1728000" lvl="3" indent="-216000">
              <a:buClr>
                <a:srgbClr val="FFFFFF"/>
              </a:buClr>
              <a:buSzPct val="75000"/>
              <a:buFont typeface="Symbol" charset="2"/>
              <a:buChar char=""/>
            </a:pPr>
            <a:r>
              <a:rPr lang="tr-TR" sz="1800" spc="-1">
                <a:latin typeface="Arial"/>
              </a:rPr>
              <a:t>Fourth Outline Level</a:t>
            </a:r>
            <a:endParaRPr/>
          </a:p>
          <a:p>
            <a:pPr marL="2160000" lvl="4" indent="-216000">
              <a:buClr>
                <a:srgbClr val="FFFFFF"/>
              </a:buClr>
              <a:buSzPct val="45000"/>
              <a:buFont typeface="Wingdings" charset="2"/>
              <a:buChar char=""/>
            </a:pPr>
            <a:r>
              <a:rPr lang="tr-TR" sz="1800" spc="-1">
                <a:latin typeface="Arial"/>
              </a:rPr>
              <a:t>Fifth Outline Level</a:t>
            </a:r>
            <a:endParaRPr/>
          </a:p>
          <a:p>
            <a:pPr marL="2592000" lvl="5" indent="-216000">
              <a:buClr>
                <a:srgbClr val="FFFFFF"/>
              </a:buClr>
              <a:buSzPct val="45000"/>
              <a:buFont typeface="Wingdings" charset="2"/>
              <a:buChar char=""/>
            </a:pPr>
            <a:r>
              <a:rPr lang="tr-TR" sz="1800" spc="-1">
                <a:latin typeface="Arial"/>
              </a:rPr>
              <a:t>Sixth Outline Level</a:t>
            </a:r>
            <a:endParaRPr/>
          </a:p>
          <a:p>
            <a:pPr marL="3024000" lvl="6" indent="-216000">
              <a:buClr>
                <a:srgbClr val="FFFFFF"/>
              </a:buClr>
              <a:buSzPct val="45000"/>
              <a:buFont typeface="Wingdings" charset="2"/>
              <a:buChar char=""/>
            </a:pPr>
            <a:r>
              <a:rPr lang="tr-TR"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tr-TR" sz="4400" spc="-1">
                <a:latin typeface="Arial"/>
              </a:rPr>
              <a:t>Click to edit the title text format</a:t>
            </a:r>
            <a:endParaRPr/>
          </a:p>
        </p:txBody>
      </p:sp>
      <p:sp>
        <p:nvSpPr>
          <p:cNvPr id="110"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tr-TR" sz="3200" spc="-1">
                <a:latin typeface="Arial"/>
              </a:rPr>
              <a:t>Click to edit the outline text format</a:t>
            </a:r>
            <a:endParaRPr/>
          </a:p>
          <a:p>
            <a:pPr marL="864000" lvl="1" indent="-324000">
              <a:buClr>
                <a:srgbClr val="FFFFFF"/>
              </a:buClr>
              <a:buSzPct val="75000"/>
              <a:buFont typeface="Symbol" charset="2"/>
              <a:buChar char=""/>
            </a:pPr>
            <a:r>
              <a:rPr lang="tr-TR" sz="2800" spc="-1">
                <a:latin typeface="Arial"/>
              </a:rPr>
              <a:t>Second Outline Level</a:t>
            </a:r>
            <a:endParaRPr/>
          </a:p>
          <a:p>
            <a:pPr marL="1296000" lvl="2" indent="-288000">
              <a:buClr>
                <a:srgbClr val="FFFFFF"/>
              </a:buClr>
              <a:buSzPct val="45000"/>
              <a:buFont typeface="Wingdings" charset="2"/>
              <a:buChar char=""/>
            </a:pPr>
            <a:r>
              <a:rPr lang="tr-TR" sz="2400" spc="-1">
                <a:latin typeface="Arial"/>
              </a:rPr>
              <a:t>Third Outline Level</a:t>
            </a:r>
            <a:endParaRPr/>
          </a:p>
          <a:p>
            <a:pPr marL="1728000" lvl="3" indent="-216000">
              <a:buClr>
                <a:srgbClr val="FFFFFF"/>
              </a:buClr>
              <a:buSzPct val="75000"/>
              <a:buFont typeface="Symbol" charset="2"/>
              <a:buChar char=""/>
            </a:pPr>
            <a:r>
              <a:rPr lang="tr-TR" sz="2000" spc="-1">
                <a:latin typeface="Arial"/>
              </a:rPr>
              <a:t>Fourth Outline Level</a:t>
            </a:r>
            <a:endParaRPr/>
          </a:p>
          <a:p>
            <a:pPr marL="2160000" lvl="4" indent="-216000">
              <a:buClr>
                <a:srgbClr val="FFFFFF"/>
              </a:buClr>
              <a:buSzPct val="45000"/>
              <a:buFont typeface="Wingdings" charset="2"/>
              <a:buChar char=""/>
            </a:pPr>
            <a:r>
              <a:rPr lang="tr-TR" sz="2000" spc="-1">
                <a:latin typeface="Arial"/>
              </a:rPr>
              <a:t>Fifth Outline Level</a:t>
            </a:r>
            <a:endParaRPr/>
          </a:p>
          <a:p>
            <a:pPr marL="2592000" lvl="5" indent="-216000">
              <a:buClr>
                <a:srgbClr val="FFFFFF"/>
              </a:buClr>
              <a:buSzPct val="45000"/>
              <a:buFont typeface="Wingdings" charset="2"/>
              <a:buChar char=""/>
            </a:pPr>
            <a:r>
              <a:rPr lang="tr-TR" sz="2000" spc="-1">
                <a:latin typeface="Arial"/>
              </a:rPr>
              <a:t>Sixth Outline Level</a:t>
            </a:r>
            <a:endParaRPr/>
          </a:p>
          <a:p>
            <a:pPr marL="3024000" lvl="6" indent="-216000">
              <a:buClr>
                <a:srgbClr val="FFFFFF"/>
              </a:buClr>
              <a:buSzPct val="45000"/>
              <a:buFont typeface="Wingdings" charset="2"/>
              <a:buChar char=""/>
            </a:pPr>
            <a:r>
              <a:rPr lang="tr-TR"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504000" y="301320"/>
            <a:ext cx="9071280" cy="1261800"/>
          </a:xfrm>
          <a:prstGeom prst="rect">
            <a:avLst/>
          </a:prstGeom>
          <a:noFill/>
          <a:ln>
            <a:noFill/>
          </a:ln>
        </p:spPr>
        <p:style>
          <a:lnRef idx="0">
            <a:scrgbClr r="0" g="0" b="0"/>
          </a:lnRef>
          <a:fillRef idx="0">
            <a:scrgbClr r="0" g="0" b="0"/>
          </a:fillRef>
          <a:effectRef idx="0">
            <a:scrgbClr r="0" g="0" b="0"/>
          </a:effectRef>
          <a:fontRef idx="minor"/>
        </p:style>
      </p:sp>
      <p:sp>
        <p:nvSpPr>
          <p:cNvPr id="151" name="CustomShape 2"/>
          <p:cNvSpPr/>
          <p:nvPr/>
        </p:nvSpPr>
        <p:spPr>
          <a:xfrm>
            <a:off x="504000" y="1769040"/>
            <a:ext cx="9071280" cy="4384080"/>
          </a:xfrm>
          <a:prstGeom prst="rect">
            <a:avLst/>
          </a:prstGeom>
          <a:noFill/>
          <a:ln>
            <a:noFill/>
          </a:ln>
        </p:spPr>
        <p:style>
          <a:lnRef idx="0">
            <a:scrgbClr r="0" g="0" b="0"/>
          </a:lnRef>
          <a:fillRef idx="0">
            <a:scrgbClr r="0" g="0" b="0"/>
          </a:fillRef>
          <a:effectRef idx="0">
            <a:scrgbClr r="0" g="0" b="0"/>
          </a:effectRef>
          <a:fontRef idx="minor"/>
        </p:style>
      </p:sp>
      <p:sp>
        <p:nvSpPr>
          <p:cNvPr id="152" name="TextShape 3"/>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İnce Mercekler</a:t>
            </a:r>
            <a:endParaRPr/>
          </a:p>
        </p:txBody>
      </p:sp>
      <p:sp>
        <p:nvSpPr>
          <p:cNvPr id="153" name="TextShape 4"/>
          <p:cNvSpPr txBox="1"/>
          <p:nvPr/>
        </p:nvSpPr>
        <p:spPr>
          <a:xfrm>
            <a:off x="504000" y="1769040"/>
            <a:ext cx="9071280" cy="4384080"/>
          </a:xfrm>
          <a:prstGeom prst="rect">
            <a:avLst/>
          </a:prstGeom>
          <a:noFill/>
          <a:ln>
            <a:noFill/>
          </a:ln>
        </p:spPr>
        <p:txBody>
          <a:bodyPr lIns="0" tIns="0" rIns="0" bIns="0" anchor="ctr"/>
          <a:lstStyle/>
          <a:p>
            <a:pPr algn="ctr"/>
            <a:endParaRPr/>
          </a:p>
        </p:txBody>
      </p:sp>
      <p:pic>
        <p:nvPicPr>
          <p:cNvPr id="154" name="Resim 153"/>
          <p:cNvPicPr/>
          <p:nvPr/>
        </p:nvPicPr>
        <p:blipFill>
          <a:blip r:embed="rId2"/>
          <a:stretch/>
        </p:blipFill>
        <p:spPr>
          <a:xfrm>
            <a:off x="43200" y="2232720"/>
            <a:ext cx="10080360" cy="313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Örnek-3</a:t>
            </a:r>
            <a:endParaRPr/>
          </a:p>
        </p:txBody>
      </p:sp>
      <p:sp>
        <p:nvSpPr>
          <p:cNvPr id="182"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Odaktan daha yakın noktada bulunan bir cisim.</a:t>
            </a:r>
            <a:endParaRPr/>
          </a:p>
        </p:txBody>
      </p:sp>
      <p:pic>
        <p:nvPicPr>
          <p:cNvPr id="183" name="Resim 182"/>
          <p:cNvPicPr/>
          <p:nvPr/>
        </p:nvPicPr>
        <p:blipFill>
          <a:blip r:embed="rId2"/>
          <a:stretch/>
        </p:blipFill>
        <p:spPr>
          <a:xfrm>
            <a:off x="864000" y="2304000"/>
            <a:ext cx="8496000" cy="5232960"/>
          </a:xfrm>
          <a:prstGeom prst="rect">
            <a:avLst/>
          </a:prstGeom>
          <a:ln>
            <a:noFill/>
          </a:ln>
        </p:spPr>
      </p:pic>
      <p:sp>
        <p:nvSpPr>
          <p:cNvPr id="184" name="TextShape 3"/>
          <p:cNvSpPr txBox="1"/>
          <p:nvPr/>
        </p:nvSpPr>
        <p:spPr>
          <a:xfrm>
            <a:off x="199080" y="6873840"/>
            <a:ext cx="7864920" cy="542160"/>
          </a:xfrm>
          <a:prstGeom prst="rect">
            <a:avLst/>
          </a:prstGeom>
          <a:noFill/>
          <a:ln>
            <a:noFill/>
          </a:ln>
        </p:spPr>
        <p:txBody>
          <a:bodyPr lIns="90000" tIns="45000" rIns="90000" bIns="45000"/>
          <a:lstStyle/>
          <a:p>
            <a:pPr>
              <a:lnSpc>
                <a:spcPct val="100000"/>
              </a:lnSpc>
            </a:pPr>
            <a:r>
              <a:rPr lang="tr-TR" sz="3200" strike="noStrike" spc="-1">
                <a:solidFill>
                  <a:srgbClr val="000000"/>
                </a:solidFill>
                <a:uFill>
                  <a:solidFill>
                    <a:srgbClr val="FFFFFF"/>
                  </a:solidFill>
                </a:uFill>
                <a:latin typeface="Times New Roman"/>
                <a:ea typeface="DejaVu Sans"/>
              </a:rPr>
              <a:t>Görüntü </a:t>
            </a:r>
            <a:r>
              <a:rPr lang="tr-TR" sz="3200" u="sng" strike="noStrike" spc="-1">
                <a:solidFill>
                  <a:srgbClr val="000000"/>
                </a:solidFill>
                <a:uFill>
                  <a:solidFill>
                    <a:srgbClr val="FFFFFF"/>
                  </a:solidFill>
                </a:uFill>
                <a:latin typeface="Times New Roman"/>
                <a:ea typeface="DejaVu Sans"/>
              </a:rPr>
              <a:t>sanal</a:t>
            </a:r>
            <a:r>
              <a:rPr lang="tr-TR" sz="3200" strike="noStrike" spc="-1">
                <a:solidFill>
                  <a:srgbClr val="000000"/>
                </a:solidFill>
                <a:uFill>
                  <a:solidFill>
                    <a:srgbClr val="FFFFFF"/>
                  </a:solidFill>
                </a:uFill>
                <a:latin typeface="Times New Roman"/>
                <a:ea typeface="DejaVu Sans"/>
              </a:rPr>
              <a:t>, </a:t>
            </a:r>
            <a:r>
              <a:rPr lang="tr-TR" sz="3200" u="sng" strike="noStrike" spc="-1">
                <a:solidFill>
                  <a:srgbClr val="000000"/>
                </a:solidFill>
                <a:uFill>
                  <a:solidFill>
                    <a:srgbClr val="FFFFFF"/>
                  </a:solidFill>
                </a:uFill>
                <a:latin typeface="Times New Roman"/>
                <a:ea typeface="DejaVu Sans"/>
              </a:rPr>
              <a:t>düz</a:t>
            </a:r>
            <a:r>
              <a:rPr lang="tr-TR" sz="3200" strike="noStrike" spc="-1">
                <a:solidFill>
                  <a:srgbClr val="000000"/>
                </a:solidFill>
                <a:uFill>
                  <a:solidFill>
                    <a:srgbClr val="FFFFFF"/>
                  </a:solidFill>
                </a:uFill>
                <a:latin typeface="Times New Roman"/>
                <a:ea typeface="DejaVu Sans"/>
              </a:rPr>
              <a:t> ve cisimden </a:t>
            </a:r>
            <a:r>
              <a:rPr lang="tr-TR" sz="3200" u="sng" strike="noStrike" spc="-1">
                <a:solidFill>
                  <a:srgbClr val="000000"/>
                </a:solidFill>
                <a:uFill>
                  <a:solidFill>
                    <a:srgbClr val="FFFFFF"/>
                  </a:solidFill>
                </a:uFill>
                <a:latin typeface="Times New Roman"/>
                <a:ea typeface="DejaVu Sans"/>
              </a:rPr>
              <a:t>daha büyük</a:t>
            </a:r>
            <a:r>
              <a:rPr lang="tr-TR" sz="3200" strike="noStrike" spc="-1">
                <a:solidFill>
                  <a:srgbClr val="000000"/>
                </a:solidFill>
                <a:uFill>
                  <a:solidFill>
                    <a:srgbClr val="FFFFFF"/>
                  </a:solidFill>
                </a:uFill>
                <a:latin typeface="Times New Roman"/>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Örnek-4</a:t>
            </a:r>
            <a:endParaRPr/>
          </a:p>
        </p:txBody>
      </p:sp>
      <p:sp>
        <p:nvSpPr>
          <p:cNvPr id="186"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Odaktan çok uzakta bulunan bir cisim.</a:t>
            </a:r>
            <a:endParaRPr/>
          </a:p>
        </p:txBody>
      </p:sp>
      <p:pic>
        <p:nvPicPr>
          <p:cNvPr id="187" name="Resim 186"/>
          <p:cNvPicPr/>
          <p:nvPr/>
        </p:nvPicPr>
        <p:blipFill>
          <a:blip r:embed="rId2"/>
          <a:stretch/>
        </p:blipFill>
        <p:spPr>
          <a:xfrm>
            <a:off x="396000" y="2736000"/>
            <a:ext cx="5389200" cy="3406320"/>
          </a:xfrm>
          <a:prstGeom prst="rect">
            <a:avLst/>
          </a:prstGeom>
          <a:ln>
            <a:noFill/>
          </a:ln>
        </p:spPr>
      </p:pic>
      <p:pic>
        <p:nvPicPr>
          <p:cNvPr id="188" name="Resim 187"/>
          <p:cNvPicPr/>
          <p:nvPr/>
        </p:nvPicPr>
        <p:blipFill>
          <a:blip r:embed="rId3"/>
          <a:stretch/>
        </p:blipFill>
        <p:spPr>
          <a:xfrm>
            <a:off x="5904000" y="2520000"/>
            <a:ext cx="4094640" cy="4209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Örnek-5</a:t>
            </a:r>
            <a:endParaRPr/>
          </a:p>
        </p:txBody>
      </p:sp>
      <p:sp>
        <p:nvSpPr>
          <p:cNvPr id="190"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Odaktan daha yakında bulunan bir cisim.</a:t>
            </a:r>
            <a:endParaRPr/>
          </a:p>
        </p:txBody>
      </p:sp>
      <p:pic>
        <p:nvPicPr>
          <p:cNvPr id="191" name="Resim 190"/>
          <p:cNvPicPr/>
          <p:nvPr/>
        </p:nvPicPr>
        <p:blipFill>
          <a:blip r:embed="rId2"/>
          <a:stretch/>
        </p:blipFill>
        <p:spPr>
          <a:xfrm>
            <a:off x="2232000" y="2279880"/>
            <a:ext cx="5124960" cy="4848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Örnek-6</a:t>
            </a:r>
            <a:endParaRPr/>
          </a:p>
        </p:txBody>
      </p:sp>
      <p:sp>
        <p:nvSpPr>
          <p:cNvPr id="193"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İki mercek sisteminde görüntü oluşumu.</a:t>
            </a:r>
            <a:endParaRPr/>
          </a:p>
        </p:txBody>
      </p:sp>
      <p:pic>
        <p:nvPicPr>
          <p:cNvPr id="194" name="Resim 193"/>
          <p:cNvPicPr/>
          <p:nvPr/>
        </p:nvPicPr>
        <p:blipFill>
          <a:blip r:embed="rId2"/>
          <a:stretch/>
        </p:blipFill>
        <p:spPr>
          <a:xfrm>
            <a:off x="72000" y="3106080"/>
            <a:ext cx="9761400" cy="358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0" y="1259640"/>
            <a:ext cx="5627880" cy="2267640"/>
          </a:xfrm>
          <a:prstGeom prst="rect">
            <a:avLst/>
          </a:prstGeom>
          <a:solidFill>
            <a:srgbClr val="CCECFF"/>
          </a:solidFill>
          <a:ln>
            <a:noFill/>
          </a:ln>
        </p:spPr>
        <p:style>
          <a:lnRef idx="0">
            <a:scrgbClr r="0" g="0" b="0"/>
          </a:lnRef>
          <a:fillRef idx="0">
            <a:scrgbClr r="0" g="0" b="0"/>
          </a:fillRef>
          <a:effectRef idx="0">
            <a:scrgbClr r="0" g="0" b="0"/>
          </a:effectRef>
          <a:fontRef idx="minor"/>
        </p:style>
      </p:sp>
      <p:sp>
        <p:nvSpPr>
          <p:cNvPr id="196" name="TextShape 2"/>
          <p:cNvSpPr txBox="1"/>
          <p:nvPr/>
        </p:nvSpPr>
        <p:spPr>
          <a:xfrm>
            <a:off x="576000" y="0"/>
            <a:ext cx="9071280" cy="1261800"/>
          </a:xfrm>
          <a:prstGeom prst="rect">
            <a:avLst/>
          </a:prstGeom>
          <a:noFill/>
          <a:ln>
            <a:noFill/>
          </a:ln>
        </p:spPr>
        <p:txBody>
          <a:bodyPr lIns="0" tIns="0" rIns="0" bIns="0" anchor="ctr"/>
          <a:lstStyle/>
          <a:p>
            <a:pPr algn="ctr"/>
            <a:r>
              <a:rPr lang="tr-TR" sz="4400" spc="-1">
                <a:latin typeface="Arial"/>
              </a:rPr>
              <a:t>Farklı Ortamlardaki Mercekler</a:t>
            </a:r>
            <a:endParaRPr/>
          </a:p>
        </p:txBody>
      </p:sp>
      <p:sp>
        <p:nvSpPr>
          <p:cNvPr id="197" name="TextShape 3"/>
          <p:cNvSpPr txBox="1"/>
          <p:nvPr/>
        </p:nvSpPr>
        <p:spPr>
          <a:xfrm>
            <a:off x="432000" y="3960000"/>
            <a:ext cx="9071280" cy="324000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Su içinde bulunan merceğin odak uzaklığı hava ortamında bulunandan daha büyük olur. Çünkü suyun kırılma ölçeği hava ortamından daha büyüktür. Ortamın kırılma ölçeğinin değişmesi ışık hızını etkilediğinden odak uzaklığı büyür. Cam ve hava'nın birbirlerine göre kırılma ölçeği farkı cam-su ortamına göre daha büyüktür. Sonuçta su içinde ışık daha az kırılır.   </a:t>
            </a:r>
            <a:endParaRPr/>
          </a:p>
        </p:txBody>
      </p:sp>
      <p:sp>
        <p:nvSpPr>
          <p:cNvPr id="198" name="CustomShape 4"/>
          <p:cNvSpPr/>
          <p:nvPr/>
        </p:nvSpPr>
        <p:spPr>
          <a:xfrm>
            <a:off x="1622520" y="1534680"/>
            <a:ext cx="266760" cy="1688760"/>
          </a:xfrm>
          <a:custGeom>
            <a:avLst/>
            <a:gdLst/>
            <a:ahLst/>
            <a:cxnLst/>
            <a:rect l="l" t="t" r="r" b="b"/>
            <a:pathLst>
              <a:path w="950" h="1584">
                <a:moveTo>
                  <a:pt x="448" y="0"/>
                </a:moveTo>
                <a:cubicBezTo>
                  <a:pt x="291" y="0"/>
                  <a:pt x="0" y="504"/>
                  <a:pt x="4" y="768"/>
                </a:cubicBezTo>
                <a:cubicBezTo>
                  <a:pt x="8" y="1032"/>
                  <a:pt x="318" y="1584"/>
                  <a:pt x="475" y="1584"/>
                </a:cubicBezTo>
                <a:cubicBezTo>
                  <a:pt x="632" y="1584"/>
                  <a:pt x="942" y="1032"/>
                  <a:pt x="946" y="768"/>
                </a:cubicBezTo>
                <a:cubicBezTo>
                  <a:pt x="950" y="504"/>
                  <a:pt x="605" y="0"/>
                  <a:pt x="448" y="0"/>
                </a:cubicBezTo>
                <a:close/>
              </a:path>
            </a:pathLst>
          </a:custGeom>
          <a:solidFill>
            <a:srgbClr val="FFFFE1"/>
          </a:solidFill>
          <a:ln w="9360">
            <a:solidFill>
              <a:srgbClr val="000000"/>
            </a:solidFill>
            <a:round/>
          </a:ln>
        </p:spPr>
        <p:style>
          <a:lnRef idx="0">
            <a:scrgbClr r="0" g="0" b="0"/>
          </a:lnRef>
          <a:fillRef idx="0">
            <a:scrgbClr r="0" g="0" b="0"/>
          </a:fillRef>
          <a:effectRef idx="0">
            <a:scrgbClr r="0" g="0" b="0"/>
          </a:effectRef>
          <a:fontRef idx="minor"/>
        </p:style>
      </p:sp>
      <p:sp>
        <p:nvSpPr>
          <p:cNvPr id="199" name="Line 5"/>
          <p:cNvSpPr/>
          <p:nvPr/>
        </p:nvSpPr>
        <p:spPr>
          <a:xfrm>
            <a:off x="294120" y="1787760"/>
            <a:ext cx="1356480" cy="2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0" name="Line 6"/>
          <p:cNvSpPr/>
          <p:nvPr/>
        </p:nvSpPr>
        <p:spPr>
          <a:xfrm>
            <a:off x="294120" y="2126520"/>
            <a:ext cx="1356480" cy="2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1" name="Line 7"/>
          <p:cNvSpPr/>
          <p:nvPr/>
        </p:nvSpPr>
        <p:spPr>
          <a:xfrm>
            <a:off x="294120" y="2463120"/>
            <a:ext cx="1356480" cy="2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2" name="Line 8"/>
          <p:cNvSpPr/>
          <p:nvPr/>
        </p:nvSpPr>
        <p:spPr>
          <a:xfrm>
            <a:off x="294120" y="2802240"/>
            <a:ext cx="1356480" cy="18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3" name="CustomShape 9"/>
          <p:cNvSpPr/>
          <p:nvPr/>
        </p:nvSpPr>
        <p:spPr>
          <a:xfrm>
            <a:off x="454320" y="2802240"/>
            <a:ext cx="1312200" cy="509760"/>
          </a:xfr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tr-TR" sz="2400" strike="noStrike" spc="-1">
                <a:solidFill>
                  <a:srgbClr val="000000"/>
                </a:solidFill>
                <a:uFill>
                  <a:solidFill>
                    <a:srgbClr val="FFFFFF"/>
                  </a:solidFill>
                </a:uFill>
                <a:latin typeface="Times New Roman"/>
                <a:ea typeface="DejaVu Sans"/>
              </a:rPr>
              <a:t>Su</a:t>
            </a:r>
            <a:endParaRPr/>
          </a:p>
        </p:txBody>
      </p:sp>
      <p:sp>
        <p:nvSpPr>
          <p:cNvPr id="204" name="Line 10"/>
          <p:cNvSpPr/>
          <p:nvPr/>
        </p:nvSpPr>
        <p:spPr>
          <a:xfrm>
            <a:off x="1890000" y="1787760"/>
            <a:ext cx="2954520" cy="5083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5" name="Line 11"/>
          <p:cNvSpPr/>
          <p:nvPr/>
        </p:nvSpPr>
        <p:spPr>
          <a:xfrm flipV="1">
            <a:off x="1890000" y="2296080"/>
            <a:ext cx="2954520" cy="5058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6" name="Line 12"/>
          <p:cNvSpPr/>
          <p:nvPr/>
        </p:nvSpPr>
        <p:spPr>
          <a:xfrm>
            <a:off x="1890000" y="2126520"/>
            <a:ext cx="2954520" cy="169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7" name="Line 13"/>
          <p:cNvSpPr/>
          <p:nvPr/>
        </p:nvSpPr>
        <p:spPr>
          <a:xfrm flipV="1">
            <a:off x="1890000" y="2296080"/>
            <a:ext cx="2873520" cy="1666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08" name="Line 14"/>
          <p:cNvSpPr/>
          <p:nvPr/>
        </p:nvSpPr>
        <p:spPr>
          <a:xfrm flipH="1" flipV="1">
            <a:off x="1172880" y="1112400"/>
            <a:ext cx="556560" cy="6750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09" name="CustomShape 15"/>
          <p:cNvSpPr/>
          <p:nvPr/>
        </p:nvSpPr>
        <p:spPr>
          <a:xfrm>
            <a:off x="692640" y="690120"/>
            <a:ext cx="1517040" cy="459360"/>
          </a:xfr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tr-TR" sz="2400" strike="noStrike" spc="-1">
                <a:solidFill>
                  <a:srgbClr val="000000"/>
                </a:solidFill>
                <a:uFill>
                  <a:solidFill>
                    <a:srgbClr val="FFFFFF"/>
                  </a:solidFill>
                </a:uFill>
                <a:latin typeface="Times New Roman"/>
                <a:ea typeface="DejaVu Sans"/>
              </a:rPr>
              <a:t>Cam</a:t>
            </a:r>
            <a:endParaRPr/>
          </a:p>
        </p:txBody>
      </p:sp>
      <p:sp>
        <p:nvSpPr>
          <p:cNvPr id="210" name="CustomShape 16"/>
          <p:cNvSpPr/>
          <p:nvPr/>
        </p:nvSpPr>
        <p:spPr>
          <a:xfrm>
            <a:off x="4713480" y="2210040"/>
            <a:ext cx="159840" cy="16920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
        <p:nvSpPr>
          <p:cNvPr id="211" name="CustomShape 17"/>
          <p:cNvSpPr/>
          <p:nvPr/>
        </p:nvSpPr>
        <p:spPr>
          <a:xfrm>
            <a:off x="8149320" y="774360"/>
            <a:ext cx="1595880" cy="459360"/>
          </a:xfr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tr-TR" sz="2400" strike="noStrike" spc="-1">
                <a:solidFill>
                  <a:srgbClr val="000000"/>
                </a:solidFill>
                <a:uFill>
                  <a:solidFill>
                    <a:srgbClr val="FFFFFF"/>
                  </a:solidFill>
                </a:uFill>
                <a:latin typeface="Times New Roman"/>
                <a:ea typeface="DejaVu Sans"/>
              </a:rPr>
              <a:t>cam</a:t>
            </a:r>
            <a:endParaRPr/>
          </a:p>
        </p:txBody>
      </p:sp>
      <p:sp>
        <p:nvSpPr>
          <p:cNvPr id="212" name="CustomShape 18"/>
          <p:cNvSpPr/>
          <p:nvPr/>
        </p:nvSpPr>
        <p:spPr>
          <a:xfrm>
            <a:off x="7699680" y="1530360"/>
            <a:ext cx="281520" cy="1679400"/>
          </a:xfrm>
          <a:custGeom>
            <a:avLst/>
            <a:gdLst/>
            <a:ahLst/>
            <a:cxnLst/>
            <a:rect l="l" t="t" r="r" b="b"/>
            <a:pathLst>
              <a:path w="950" h="1584">
                <a:moveTo>
                  <a:pt x="448" y="0"/>
                </a:moveTo>
                <a:cubicBezTo>
                  <a:pt x="291" y="0"/>
                  <a:pt x="0" y="504"/>
                  <a:pt x="4" y="768"/>
                </a:cubicBezTo>
                <a:cubicBezTo>
                  <a:pt x="8" y="1032"/>
                  <a:pt x="318" y="1584"/>
                  <a:pt x="475" y="1584"/>
                </a:cubicBezTo>
                <a:cubicBezTo>
                  <a:pt x="632" y="1584"/>
                  <a:pt x="942" y="1032"/>
                  <a:pt x="946" y="768"/>
                </a:cubicBezTo>
                <a:cubicBezTo>
                  <a:pt x="950" y="504"/>
                  <a:pt x="605" y="0"/>
                  <a:pt x="448" y="0"/>
                </a:cubicBezTo>
                <a:close/>
              </a:path>
            </a:pathLst>
          </a:custGeom>
          <a:solidFill>
            <a:srgbClr val="FFFFE1"/>
          </a:solidFill>
          <a:ln w="9360">
            <a:solidFill>
              <a:srgbClr val="000000"/>
            </a:solidFill>
            <a:round/>
          </a:ln>
        </p:spPr>
        <p:style>
          <a:lnRef idx="0">
            <a:scrgbClr r="0" g="0" b="0"/>
          </a:lnRef>
          <a:fillRef idx="0">
            <a:scrgbClr r="0" g="0" b="0"/>
          </a:fillRef>
          <a:effectRef idx="0">
            <a:scrgbClr r="0" g="0" b="0"/>
          </a:effectRef>
          <a:fontRef idx="minor"/>
        </p:style>
      </p:sp>
      <p:sp>
        <p:nvSpPr>
          <p:cNvPr id="213" name="Line 19"/>
          <p:cNvSpPr/>
          <p:nvPr/>
        </p:nvSpPr>
        <p:spPr>
          <a:xfrm>
            <a:off x="6301440" y="1865880"/>
            <a:ext cx="142812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4" name="Line 20"/>
          <p:cNvSpPr/>
          <p:nvPr/>
        </p:nvSpPr>
        <p:spPr>
          <a:xfrm>
            <a:off x="6301440" y="2202120"/>
            <a:ext cx="142812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5" name="Line 21"/>
          <p:cNvSpPr/>
          <p:nvPr/>
        </p:nvSpPr>
        <p:spPr>
          <a:xfrm>
            <a:off x="6301440" y="2538360"/>
            <a:ext cx="142812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6" name="Line 22"/>
          <p:cNvSpPr/>
          <p:nvPr/>
        </p:nvSpPr>
        <p:spPr>
          <a:xfrm>
            <a:off x="6301440" y="2873880"/>
            <a:ext cx="142812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7" name="CustomShape 23"/>
          <p:cNvSpPr/>
          <p:nvPr/>
        </p:nvSpPr>
        <p:spPr>
          <a:xfrm>
            <a:off x="6637320" y="2873880"/>
            <a:ext cx="923760" cy="459360"/>
          </a:xfr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tr-TR" sz="2400" strike="noStrike" spc="-1">
                <a:solidFill>
                  <a:srgbClr val="000000"/>
                </a:solidFill>
                <a:uFill>
                  <a:solidFill>
                    <a:srgbClr val="FFFFFF"/>
                  </a:solidFill>
                </a:uFill>
                <a:latin typeface="Times New Roman"/>
                <a:ea typeface="DejaVu Sans"/>
              </a:rPr>
              <a:t>Hava</a:t>
            </a:r>
            <a:endParaRPr/>
          </a:p>
        </p:txBody>
      </p:sp>
      <p:sp>
        <p:nvSpPr>
          <p:cNvPr id="218" name="Line 24"/>
          <p:cNvSpPr/>
          <p:nvPr/>
        </p:nvSpPr>
        <p:spPr>
          <a:xfrm flipV="1">
            <a:off x="7981560" y="2286000"/>
            <a:ext cx="1427760" cy="587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19" name="Line 25"/>
          <p:cNvSpPr/>
          <p:nvPr/>
        </p:nvSpPr>
        <p:spPr>
          <a:xfrm>
            <a:off x="7981560" y="1865880"/>
            <a:ext cx="1427760" cy="4204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0" name="Line 26"/>
          <p:cNvSpPr/>
          <p:nvPr/>
        </p:nvSpPr>
        <p:spPr>
          <a:xfrm>
            <a:off x="8065440" y="2202120"/>
            <a:ext cx="1260000" cy="842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1" name="Line 27"/>
          <p:cNvSpPr/>
          <p:nvPr/>
        </p:nvSpPr>
        <p:spPr>
          <a:xfrm flipV="1">
            <a:off x="8065440" y="2286000"/>
            <a:ext cx="1260000" cy="2520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22" name="Line 28"/>
          <p:cNvSpPr/>
          <p:nvPr/>
        </p:nvSpPr>
        <p:spPr>
          <a:xfrm flipV="1">
            <a:off x="7897320" y="1194120"/>
            <a:ext cx="756000" cy="10080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23" name="CustomShape 29"/>
          <p:cNvSpPr/>
          <p:nvPr/>
        </p:nvSpPr>
        <p:spPr>
          <a:xfrm>
            <a:off x="9241560" y="2202120"/>
            <a:ext cx="167400" cy="167400"/>
          </a:xfrm>
          <a:prstGeom prst="ellipse">
            <a:avLst/>
          </a:prstGeom>
          <a:solidFill>
            <a:srgbClr val="000000"/>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Mercek Yapıcıların Formülü</a:t>
            </a:r>
            <a:endParaRPr/>
          </a:p>
        </p:txBody>
      </p:sp>
      <p:sp>
        <p:nvSpPr>
          <p:cNvPr id="225"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400" spc="-1">
                <a:latin typeface="Arial"/>
              </a:rPr>
              <a:t>Kırılma ölçeği n olan ve odak uzaklığı f olan bir mercek tasarlamak için aşağıdaki formül kullanılır.</a:t>
            </a:r>
            <a:endParaRPr/>
          </a:p>
          <a:p>
            <a:pPr marL="432000" indent="-324000">
              <a:buClr>
                <a:srgbClr val="FFFFFF"/>
              </a:buClr>
              <a:buSzPct val="45000"/>
              <a:buFont typeface="Wingdings" charset="2"/>
              <a:buChar char=""/>
            </a:pPr>
            <a:r>
              <a:rPr lang="tr-TR" sz="2400" spc="-1">
                <a:latin typeface="Arial"/>
              </a:rPr>
              <a:t> </a:t>
            </a:r>
            <a:endParaRPr/>
          </a:p>
          <a:p>
            <a:pPr marL="432000" indent="-324000">
              <a:buClr>
                <a:srgbClr val="FFFFFF"/>
              </a:buClr>
              <a:buSzPct val="45000"/>
              <a:buFont typeface="Wingdings" charset="2"/>
              <a:buChar char=""/>
            </a:pPr>
            <a:r>
              <a:rPr lang="tr-TR" sz="2400" spc="-1">
                <a:latin typeface="Arial"/>
              </a:rPr>
              <a:t> </a:t>
            </a:r>
            <a:endParaRPr/>
          </a:p>
          <a:p>
            <a:pPr marL="432000" indent="-324000">
              <a:buClr>
                <a:srgbClr val="FFFFFF"/>
              </a:buClr>
              <a:buSzPct val="45000"/>
              <a:buFont typeface="Wingdings" charset="2"/>
              <a:buChar char=""/>
            </a:pPr>
            <a:r>
              <a:rPr lang="tr-TR" sz="2400" spc="-1">
                <a:latin typeface="Arial"/>
              </a:rPr>
              <a:t>Buna mercek yapıcıların formülü denir.</a:t>
            </a:r>
            <a:endParaRPr/>
          </a:p>
        </p:txBody>
      </p:sp>
      <p:pic>
        <p:nvPicPr>
          <p:cNvPr id="226" name="Resim 225"/>
          <p:cNvPicPr/>
          <p:nvPr/>
        </p:nvPicPr>
        <p:blipFill>
          <a:blip r:embed="rId2"/>
          <a:stretch/>
        </p:blipFill>
        <p:spPr>
          <a:xfrm>
            <a:off x="2808000" y="2592000"/>
            <a:ext cx="3237480" cy="1085040"/>
          </a:xfrm>
          <a:prstGeom prst="rect">
            <a:avLst/>
          </a:prstGeom>
          <a:ln>
            <a:noFill/>
          </a:ln>
        </p:spPr>
      </p:pic>
      <p:pic>
        <p:nvPicPr>
          <p:cNvPr id="227" name="Picture 5"/>
          <p:cNvPicPr/>
          <p:nvPr/>
        </p:nvPicPr>
        <p:blipFill>
          <a:blip r:embed="rId3"/>
          <a:stretch/>
        </p:blipFill>
        <p:spPr>
          <a:xfrm>
            <a:off x="1512000" y="4065840"/>
            <a:ext cx="7065000" cy="320616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80360" y="648000"/>
            <a:ext cx="9827640" cy="83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0720" indent="-450360" algn="ctr">
              <a:lnSpc>
                <a:spcPct val="100000"/>
              </a:lnSpc>
              <a:buClr>
                <a:srgbClr val="FFFFFF"/>
              </a:buClr>
              <a:buSzPct val="45000"/>
              <a:buFont typeface="Wingdings" charset="2"/>
              <a:buChar char=""/>
            </a:pPr>
            <a:r>
              <a:rPr lang="tr-TR" sz="4400" strike="noStrike" spc="-1">
                <a:uFill>
                  <a:solidFill>
                    <a:srgbClr val="FFFFFF"/>
                  </a:solidFill>
                </a:uFill>
                <a:latin typeface="Arial"/>
              </a:rPr>
              <a:t>Tekrar: Çizimle Görüntü Bulma</a:t>
            </a:r>
            <a:endParaRPr/>
          </a:p>
        </p:txBody>
      </p:sp>
      <p:sp>
        <p:nvSpPr>
          <p:cNvPr id="229" name="CustomShape 2"/>
          <p:cNvSpPr/>
          <p:nvPr/>
        </p:nvSpPr>
        <p:spPr>
          <a:xfrm>
            <a:off x="183240" y="839520"/>
            <a:ext cx="9743400" cy="1654920"/>
          </a:xfrm>
          <a:prstGeom prst="rect">
            <a:avLst/>
          </a:prstGeom>
          <a:noFill/>
          <a:ln>
            <a:noFill/>
          </a:ln>
        </p:spPr>
        <p:style>
          <a:lnRef idx="0">
            <a:scrgbClr r="0" g="0" b="0"/>
          </a:lnRef>
          <a:fillRef idx="0">
            <a:scrgbClr r="0" g="0" b="0"/>
          </a:fillRef>
          <a:effectRef idx="0">
            <a:scrgbClr r="0" g="0" b="0"/>
          </a:effectRef>
          <a:fontRef idx="minor"/>
        </p:style>
      </p:sp>
      <p:pic>
        <p:nvPicPr>
          <p:cNvPr id="230" name="Picture 4"/>
          <p:cNvPicPr/>
          <p:nvPr/>
        </p:nvPicPr>
        <p:blipFill>
          <a:blip r:embed="rId3"/>
          <a:srcRect b="5929"/>
          <a:stretch/>
        </p:blipFill>
        <p:spPr>
          <a:xfrm>
            <a:off x="328680" y="2687760"/>
            <a:ext cx="9421560" cy="3135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251280" y="83880"/>
            <a:ext cx="9827640" cy="83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0720" indent="-450360" algn="ctr">
              <a:lnSpc>
                <a:spcPct val="100000"/>
              </a:lnSpc>
              <a:buClr>
                <a:srgbClr val="FFFFFF"/>
              </a:buClr>
              <a:buSzPct val="45000"/>
              <a:buFont typeface="Wingdings" charset="2"/>
              <a:buChar char=""/>
            </a:pPr>
            <a:r>
              <a:rPr lang="tr-TR" sz="4400" strike="noStrike" spc="-1">
                <a:uFill>
                  <a:solidFill>
                    <a:srgbClr val="FFFFFF"/>
                  </a:solidFill>
                </a:uFill>
                <a:latin typeface="Arial"/>
              </a:rPr>
              <a:t>Farklı uzaklıklarda bulunan cisimlerin oluşturduğu görüntüler</a:t>
            </a:r>
            <a:endParaRPr/>
          </a:p>
        </p:txBody>
      </p:sp>
      <p:sp>
        <p:nvSpPr>
          <p:cNvPr id="232" name="CustomShape 2"/>
          <p:cNvSpPr/>
          <p:nvPr/>
        </p:nvSpPr>
        <p:spPr>
          <a:xfrm>
            <a:off x="252000" y="831240"/>
            <a:ext cx="9155880" cy="975960"/>
          </a:xfrm>
          <a:prstGeom prst="rect">
            <a:avLst/>
          </a:prstGeom>
          <a:noFill/>
          <a:ln>
            <a:noFill/>
          </a:ln>
        </p:spPr>
        <p:style>
          <a:lnRef idx="0">
            <a:scrgbClr r="0" g="0" b="0"/>
          </a:lnRef>
          <a:fillRef idx="0">
            <a:scrgbClr r="0" g="0" b="0"/>
          </a:fillRef>
          <a:effectRef idx="0">
            <a:scrgbClr r="0" g="0" b="0"/>
          </a:effectRef>
          <a:fontRef idx="minor"/>
        </p:style>
      </p:sp>
      <p:pic>
        <p:nvPicPr>
          <p:cNvPr id="233" name="Picture 5"/>
          <p:cNvPicPr/>
          <p:nvPr/>
        </p:nvPicPr>
        <p:blipFill>
          <a:blip r:embed="rId3"/>
          <a:srcRect b="2855"/>
          <a:stretch/>
        </p:blipFill>
        <p:spPr>
          <a:xfrm>
            <a:off x="752400" y="1858320"/>
            <a:ext cx="8571240" cy="519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51280" y="83880"/>
            <a:ext cx="9827640" cy="83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0720" indent="-450360" algn="ctr">
              <a:lnSpc>
                <a:spcPct val="100000"/>
              </a:lnSpc>
              <a:buClr>
                <a:srgbClr val="FFFFFF"/>
              </a:buClr>
              <a:buSzPct val="45000"/>
              <a:buFont typeface="Wingdings" charset="2"/>
              <a:buChar char=""/>
            </a:pPr>
            <a:r>
              <a:rPr lang="tr-TR" sz="4400" strike="noStrike" spc="-1">
                <a:uFill>
                  <a:solidFill>
                    <a:srgbClr val="FFFFFF"/>
                  </a:solidFill>
                </a:uFill>
                <a:latin typeface="Arial"/>
              </a:rPr>
              <a:t>İki mercek sisteminin oluşturduğu görüntü</a:t>
            </a:r>
            <a:endParaRPr/>
          </a:p>
        </p:txBody>
      </p:sp>
      <p:sp>
        <p:nvSpPr>
          <p:cNvPr id="235" name="CustomShape 2"/>
          <p:cNvSpPr/>
          <p:nvPr/>
        </p:nvSpPr>
        <p:spPr>
          <a:xfrm>
            <a:off x="183240" y="839520"/>
            <a:ext cx="9743400" cy="655560"/>
          </a:xfrm>
          <a:prstGeom prst="rect">
            <a:avLst/>
          </a:prstGeom>
          <a:noFill/>
          <a:ln>
            <a:noFill/>
          </a:ln>
        </p:spPr>
        <p:style>
          <a:lnRef idx="0">
            <a:scrgbClr r="0" g="0" b="0"/>
          </a:lnRef>
          <a:fillRef idx="0">
            <a:scrgbClr r="0" g="0" b="0"/>
          </a:fillRef>
          <a:effectRef idx="0">
            <a:scrgbClr r="0" g="0" b="0"/>
          </a:effectRef>
          <a:fontRef idx="minor"/>
        </p:style>
      </p:sp>
      <p:pic>
        <p:nvPicPr>
          <p:cNvPr id="236" name="Picture 5"/>
          <p:cNvPicPr/>
          <p:nvPr/>
        </p:nvPicPr>
        <p:blipFill>
          <a:blip r:embed="rId3"/>
          <a:stretch/>
        </p:blipFill>
        <p:spPr>
          <a:xfrm>
            <a:off x="1340280" y="1697040"/>
            <a:ext cx="7395120" cy="527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Mercekler</a:t>
            </a:r>
            <a:endParaRPr/>
          </a:p>
        </p:txBody>
      </p:sp>
      <p:sp>
        <p:nvSpPr>
          <p:cNvPr id="156"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200" spc="-1">
                <a:latin typeface="Arial"/>
              </a:rPr>
              <a:t>Mercekler birçok optik aygıtta kullanılmaktadır. Örneğin, Kamera, mikroskop, teleskop ve dürdbün gibi. Çalışma prensibi tamamen Snell yasalarına dayanmaktadır. Mercekler esas olarak görüntü oluşturmak için kullanılmaktadırlar. </a:t>
            </a:r>
            <a:endParaRPr/>
          </a:p>
          <a:p>
            <a:pPr marL="432000" indent="-324000">
              <a:buClr>
                <a:srgbClr val="FFFFFF"/>
              </a:buClr>
              <a:buSzPct val="45000"/>
              <a:buFont typeface="Wingdings" charset="2"/>
              <a:buChar char=""/>
            </a:pPr>
            <a:r>
              <a:rPr lang="tr-TR" sz="2200" spc="-1">
                <a:latin typeface="Arial"/>
              </a:rPr>
              <a:t>Mercekler, geçirgen kırıcı bir ortam maddesinden yapılır. Genelde bazı cam türleri kullanılır. Bu cam yüzeyin her iki tarafı da küresel bir yüzeydir. </a:t>
            </a:r>
            <a:endParaRPr/>
          </a:p>
          <a:p>
            <a:pPr marL="432000" indent="-324000">
              <a:buClr>
                <a:srgbClr val="FFFFFF"/>
              </a:buClr>
              <a:buSzPct val="45000"/>
              <a:buFont typeface="Wingdings" charset="2"/>
              <a:buChar char=""/>
            </a:pPr>
            <a:r>
              <a:rPr lang="tr-TR" sz="2200" spc="-1">
                <a:latin typeface="Arial"/>
              </a:rPr>
              <a:t>Birinci yüzeye gelen bir ışın kırılır ve ikinci yüzeyde tekrar kırıldıktan sonra bir görüntü oluşturur. </a:t>
            </a:r>
            <a:endParaRPr/>
          </a:p>
        </p:txBody>
      </p:sp>
      <p:pic>
        <p:nvPicPr>
          <p:cNvPr id="157" name="Resim 156"/>
          <p:cNvPicPr/>
          <p:nvPr/>
        </p:nvPicPr>
        <p:blipFill>
          <a:blip r:embed="rId2"/>
          <a:stretch/>
        </p:blipFill>
        <p:spPr>
          <a:xfrm>
            <a:off x="360" y="4608000"/>
            <a:ext cx="10080360" cy="313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Mercek Türleri</a:t>
            </a:r>
            <a:endParaRPr/>
          </a:p>
        </p:txBody>
      </p:sp>
      <p:sp>
        <p:nvSpPr>
          <p:cNvPr id="159"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000" spc="-1">
                <a:latin typeface="Arial"/>
              </a:rPr>
              <a:t>Lensler genelde havanın kırma ölçeğinden daha büyük kırıcı indisine sahip cam veya plastik malzemeden yapılmaktadır.</a:t>
            </a:r>
            <a:endParaRPr/>
          </a:p>
          <a:p>
            <a:pPr marL="432000" indent="-324000">
              <a:buClr>
                <a:srgbClr val="FFFFFF"/>
              </a:buClr>
              <a:buSzPct val="45000"/>
              <a:buFont typeface="Wingdings" charset="2"/>
              <a:buChar char=""/>
            </a:pPr>
            <a:r>
              <a:rPr lang="tr-TR" sz="2000" spc="-1">
                <a:latin typeface="Arial"/>
              </a:rPr>
              <a:t>Merceğin her iki yüzeyi küresel olduğundan bu yüzeyler konveks veya konkav olabilirler. Eğer merceğin kenarları merkezinden daha kalın ise bunlara pozitif veya yakınsak mercek denir. Eğer kalın ise bunlara ıraksak veya negatif mercek denir.</a:t>
            </a:r>
            <a:endParaRPr/>
          </a:p>
        </p:txBody>
      </p:sp>
      <p:pic>
        <p:nvPicPr>
          <p:cNvPr id="160" name="Resim 159"/>
          <p:cNvPicPr/>
          <p:nvPr/>
        </p:nvPicPr>
        <p:blipFill>
          <a:blip r:embed="rId2"/>
          <a:stretch/>
        </p:blipFill>
        <p:spPr>
          <a:xfrm>
            <a:off x="1224000" y="3816000"/>
            <a:ext cx="7416000" cy="3345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Merceğin odak noktası</a:t>
            </a:r>
            <a:endParaRPr/>
          </a:p>
        </p:txBody>
      </p:sp>
      <p:sp>
        <p:nvSpPr>
          <p:cNvPr id="162" name="TextShape 2"/>
          <p:cNvSpPr txBox="1"/>
          <p:nvPr/>
        </p:nvSpPr>
        <p:spPr>
          <a:xfrm>
            <a:off x="504000" y="1769040"/>
            <a:ext cx="9071280" cy="4384080"/>
          </a:xfrm>
          <a:prstGeom prst="rect">
            <a:avLst/>
          </a:prstGeom>
          <a:noFill/>
          <a:ln>
            <a:noFill/>
          </a:ln>
        </p:spPr>
        <p:txBody>
          <a:bodyPr lIns="0" tIns="0" rIns="0" bIns="0"/>
          <a:lstStyle/>
          <a:p>
            <a:pPr marL="432000" indent="-324000" algn="just">
              <a:buClr>
                <a:srgbClr val="FFFFFF"/>
              </a:buClr>
              <a:buSzPct val="45000"/>
              <a:buFont typeface="Wingdings" charset="2"/>
              <a:buChar char=""/>
            </a:pPr>
            <a:r>
              <a:rPr lang="tr-TR" sz="2000" spc="-1">
                <a:latin typeface="Arial"/>
              </a:rPr>
              <a:t>Aynalarda olduğu gibi merceklerinde odak notası vardır. Bu nokta asal eksene paralel gelen ışınların kırıldıktan sonra kendisi veya uzantısı bu noktadan geçer. Yakınsak merceklerde ışık sağ taraftaki odak noktasında gerçek görüntüsü oluşur. Iraksak merceklerde ise görüntü odak noktasından uzaklaşacak şekilde sanal bir görüntü oluşur.</a:t>
            </a:r>
            <a:endParaRPr/>
          </a:p>
        </p:txBody>
      </p:sp>
      <p:pic>
        <p:nvPicPr>
          <p:cNvPr id="163" name="Resim 162"/>
          <p:cNvPicPr/>
          <p:nvPr/>
        </p:nvPicPr>
        <p:blipFill>
          <a:blip r:embed="rId2"/>
          <a:stretch/>
        </p:blipFill>
        <p:spPr>
          <a:xfrm>
            <a:off x="252360" y="3780000"/>
            <a:ext cx="5075640" cy="2628000"/>
          </a:xfrm>
          <a:prstGeom prst="rect">
            <a:avLst/>
          </a:prstGeom>
          <a:ln>
            <a:noFill/>
          </a:ln>
        </p:spPr>
      </p:pic>
      <p:pic>
        <p:nvPicPr>
          <p:cNvPr id="164" name="Resim 163"/>
          <p:cNvPicPr/>
          <p:nvPr/>
        </p:nvPicPr>
        <p:blipFill>
          <a:blip r:embed="rId3"/>
          <a:stretch/>
        </p:blipFill>
        <p:spPr>
          <a:xfrm>
            <a:off x="5004360" y="3888000"/>
            <a:ext cx="5075640" cy="262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Merceğin odak noktası</a:t>
            </a:r>
            <a:endParaRPr/>
          </a:p>
        </p:txBody>
      </p:sp>
      <p:sp>
        <p:nvSpPr>
          <p:cNvPr id="166" name="TextShape 2"/>
          <p:cNvSpPr txBox="1"/>
          <p:nvPr/>
        </p:nvSpPr>
        <p:spPr>
          <a:xfrm>
            <a:off x="504000" y="151992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2000" spc="-1">
                <a:latin typeface="Arial"/>
              </a:rPr>
              <a:t>Merceklerde iki odak notası vardır. Bu noktalar birbirlerine göre simetriktir, yani merceğe göre eşit uzaklıklarda bulunur. </a:t>
            </a:r>
            <a:endParaRPr/>
          </a:p>
        </p:txBody>
      </p:sp>
      <p:pic>
        <p:nvPicPr>
          <p:cNvPr id="167" name="Resim 166"/>
          <p:cNvPicPr/>
          <p:nvPr/>
        </p:nvPicPr>
        <p:blipFill>
          <a:blip r:embed="rId2"/>
          <a:stretch/>
        </p:blipFill>
        <p:spPr>
          <a:xfrm>
            <a:off x="1008000" y="2124000"/>
            <a:ext cx="8161560" cy="5262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a:t>
            </a:r>
            <a:endParaRPr/>
          </a:p>
        </p:txBody>
      </p:sp>
      <p:pic>
        <p:nvPicPr>
          <p:cNvPr id="169" name="Resim 168"/>
          <p:cNvPicPr/>
          <p:nvPr/>
        </p:nvPicPr>
        <p:blipFill>
          <a:blip r:embed="rId2"/>
          <a:stretch/>
        </p:blipFill>
        <p:spPr>
          <a:xfrm>
            <a:off x="143280" y="1284840"/>
            <a:ext cx="9576720" cy="6175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Hesapla Bulma</a:t>
            </a:r>
            <a:endParaRPr/>
          </a:p>
        </p:txBody>
      </p:sp>
      <p:pic>
        <p:nvPicPr>
          <p:cNvPr id="171" name="Resim 170"/>
          <p:cNvPicPr/>
          <p:nvPr/>
        </p:nvPicPr>
        <p:blipFill>
          <a:blip r:embed="rId2"/>
          <a:stretch/>
        </p:blipFill>
        <p:spPr>
          <a:xfrm>
            <a:off x="702720" y="1478880"/>
            <a:ext cx="8369280" cy="4569120"/>
          </a:xfrm>
          <a:prstGeom prst="rect">
            <a:avLst/>
          </a:prstGeom>
          <a:ln>
            <a:noFill/>
          </a:ln>
        </p:spPr>
      </p:pic>
      <p:pic>
        <p:nvPicPr>
          <p:cNvPr id="172" name="Resim 171"/>
          <p:cNvPicPr/>
          <p:nvPr/>
        </p:nvPicPr>
        <p:blipFill>
          <a:blip r:embed="rId3"/>
          <a:stretch/>
        </p:blipFill>
        <p:spPr>
          <a:xfrm>
            <a:off x="1872000" y="5832000"/>
            <a:ext cx="6618600" cy="169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Örnek-1</a:t>
            </a:r>
            <a:endParaRPr/>
          </a:p>
        </p:txBody>
      </p:sp>
      <p:sp>
        <p:nvSpPr>
          <p:cNvPr id="174"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Odaktan çok uzakta bulunan bir cisim.</a:t>
            </a:r>
            <a:endParaRPr/>
          </a:p>
        </p:txBody>
      </p:sp>
      <p:pic>
        <p:nvPicPr>
          <p:cNvPr id="175" name="Resim 174"/>
          <p:cNvPicPr/>
          <p:nvPr/>
        </p:nvPicPr>
        <p:blipFill>
          <a:blip r:embed="rId2"/>
          <a:stretch/>
        </p:blipFill>
        <p:spPr>
          <a:xfrm>
            <a:off x="771840" y="2376000"/>
            <a:ext cx="8228160" cy="3456720"/>
          </a:xfrm>
          <a:prstGeom prst="rect">
            <a:avLst/>
          </a:prstGeom>
          <a:ln>
            <a:noFill/>
          </a:ln>
        </p:spPr>
      </p:pic>
      <p:sp>
        <p:nvSpPr>
          <p:cNvPr id="176" name="TextShape 3"/>
          <p:cNvSpPr txBox="1"/>
          <p:nvPr/>
        </p:nvSpPr>
        <p:spPr>
          <a:xfrm>
            <a:off x="72000" y="5976000"/>
            <a:ext cx="9716400" cy="993600"/>
          </a:xfrm>
          <a:prstGeom prst="rect">
            <a:avLst/>
          </a:prstGeom>
          <a:noFill/>
          <a:ln>
            <a:noFill/>
          </a:ln>
        </p:spPr>
        <p:txBody>
          <a:bodyPr lIns="90000" tIns="45000" rIns="90000" bIns="45000"/>
          <a:lstStyle/>
          <a:p>
            <a:pPr>
              <a:lnSpc>
                <a:spcPct val="100000"/>
              </a:lnSpc>
            </a:pPr>
            <a:r>
              <a:rPr lang="tr-TR" sz="3200" strike="noStrike" spc="-1">
                <a:solidFill>
                  <a:srgbClr val="000000"/>
                </a:solidFill>
                <a:uFill>
                  <a:solidFill>
                    <a:srgbClr val="FFFFFF"/>
                  </a:solidFill>
                </a:uFill>
                <a:latin typeface="Times New Roman"/>
                <a:ea typeface="DejaVu Sans"/>
              </a:rPr>
              <a:t>Görüntü </a:t>
            </a:r>
            <a:r>
              <a:rPr lang="tr-TR" sz="3200" u="sng" strike="noStrike" spc="-1">
                <a:solidFill>
                  <a:srgbClr val="000000"/>
                </a:solidFill>
                <a:uFill>
                  <a:solidFill>
                    <a:srgbClr val="FFFFFF"/>
                  </a:solidFill>
                </a:uFill>
                <a:latin typeface="Times New Roman"/>
                <a:ea typeface="DejaVu Sans"/>
              </a:rPr>
              <a:t>gerçek</a:t>
            </a:r>
            <a:r>
              <a:rPr lang="tr-TR" sz="3200" strike="noStrike" spc="-1">
                <a:solidFill>
                  <a:srgbClr val="000000"/>
                </a:solidFill>
                <a:uFill>
                  <a:solidFill>
                    <a:srgbClr val="FFFFFF"/>
                  </a:solidFill>
                </a:uFill>
                <a:latin typeface="Times New Roman"/>
                <a:ea typeface="DejaVu Sans"/>
              </a:rPr>
              <a:t>, </a:t>
            </a:r>
            <a:r>
              <a:rPr lang="tr-TR" sz="3200" u="sng" strike="noStrike" spc="-1">
                <a:solidFill>
                  <a:srgbClr val="000000"/>
                </a:solidFill>
                <a:uFill>
                  <a:solidFill>
                    <a:srgbClr val="FFFFFF"/>
                  </a:solidFill>
                </a:uFill>
                <a:latin typeface="Times New Roman"/>
                <a:ea typeface="DejaVu Sans"/>
              </a:rPr>
              <a:t>ters</a:t>
            </a:r>
            <a:r>
              <a:rPr lang="tr-TR" sz="3200" strike="noStrike" spc="-1">
                <a:solidFill>
                  <a:srgbClr val="000000"/>
                </a:solidFill>
                <a:uFill>
                  <a:solidFill>
                    <a:srgbClr val="FFFFFF"/>
                  </a:solidFill>
                </a:uFill>
                <a:latin typeface="Times New Roman"/>
                <a:ea typeface="DejaVu Sans"/>
              </a:rPr>
              <a:t> ve cisimden </a:t>
            </a:r>
            <a:r>
              <a:rPr lang="tr-TR" sz="3200" u="sng" strike="noStrike" spc="-1">
                <a:solidFill>
                  <a:srgbClr val="000000"/>
                </a:solidFill>
                <a:uFill>
                  <a:solidFill>
                    <a:srgbClr val="FFFFFF"/>
                  </a:solidFill>
                </a:uFill>
                <a:latin typeface="Times New Roman"/>
                <a:ea typeface="DejaVu Sans"/>
              </a:rPr>
              <a:t>daha küçük</a:t>
            </a:r>
            <a:r>
              <a:rPr lang="tr-TR" sz="3200" strike="noStrike" spc="-1">
                <a:solidFill>
                  <a:srgbClr val="000000"/>
                </a:solidFill>
                <a:uFill>
                  <a:solidFill>
                    <a:srgbClr val="FFFFFF"/>
                  </a:solidFill>
                </a:uFill>
                <a:latin typeface="Times New Roman"/>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504000" y="301320"/>
            <a:ext cx="9071280" cy="1261800"/>
          </a:xfrm>
          <a:prstGeom prst="rect">
            <a:avLst/>
          </a:prstGeom>
          <a:noFill/>
          <a:ln>
            <a:noFill/>
          </a:ln>
        </p:spPr>
        <p:txBody>
          <a:bodyPr lIns="0" tIns="0" rIns="0" bIns="0" anchor="ctr"/>
          <a:lstStyle/>
          <a:p>
            <a:pPr algn="ctr"/>
            <a:r>
              <a:rPr lang="tr-TR" sz="4400" spc="-1">
                <a:latin typeface="Arial"/>
              </a:rPr>
              <a:t>Görüntü Oluşumu: Örnek-2</a:t>
            </a:r>
            <a:endParaRPr/>
          </a:p>
        </p:txBody>
      </p:sp>
      <p:sp>
        <p:nvSpPr>
          <p:cNvPr id="178" name="TextShape 2"/>
          <p:cNvSpPr txBox="1"/>
          <p:nvPr/>
        </p:nvSpPr>
        <p:spPr>
          <a:xfrm>
            <a:off x="504000" y="1769040"/>
            <a:ext cx="9071280" cy="4384080"/>
          </a:xfrm>
          <a:prstGeom prst="rect">
            <a:avLst/>
          </a:prstGeom>
          <a:noFill/>
          <a:ln>
            <a:noFill/>
          </a:ln>
        </p:spPr>
        <p:txBody>
          <a:bodyPr lIns="0" tIns="0" rIns="0" bIns="0"/>
          <a:lstStyle/>
          <a:p>
            <a:pPr marL="432000" indent="-324000">
              <a:buClr>
                <a:srgbClr val="FFFFFF"/>
              </a:buClr>
              <a:buSzPct val="45000"/>
              <a:buFont typeface="Wingdings" charset="2"/>
              <a:buChar char=""/>
            </a:pPr>
            <a:r>
              <a:rPr lang="tr-TR" sz="3200" spc="-1">
                <a:latin typeface="Arial"/>
              </a:rPr>
              <a:t>Odağa yaklaşan bir cisim.</a:t>
            </a:r>
            <a:endParaRPr/>
          </a:p>
        </p:txBody>
      </p:sp>
      <p:pic>
        <p:nvPicPr>
          <p:cNvPr id="179" name="Resim 178"/>
          <p:cNvPicPr/>
          <p:nvPr/>
        </p:nvPicPr>
        <p:blipFill>
          <a:blip r:embed="rId2"/>
          <a:stretch/>
        </p:blipFill>
        <p:spPr>
          <a:xfrm>
            <a:off x="545040" y="2472480"/>
            <a:ext cx="9246960" cy="4799520"/>
          </a:xfrm>
          <a:prstGeom prst="rect">
            <a:avLst/>
          </a:prstGeom>
          <a:ln>
            <a:noFill/>
          </a:ln>
        </p:spPr>
      </p:pic>
      <p:sp>
        <p:nvSpPr>
          <p:cNvPr id="180" name="TextShape 3"/>
          <p:cNvSpPr txBox="1"/>
          <p:nvPr/>
        </p:nvSpPr>
        <p:spPr>
          <a:xfrm>
            <a:off x="2143080" y="6873840"/>
            <a:ext cx="7864920" cy="542160"/>
          </a:xfrm>
          <a:prstGeom prst="rect">
            <a:avLst/>
          </a:prstGeom>
          <a:noFill/>
          <a:ln>
            <a:noFill/>
          </a:ln>
        </p:spPr>
        <p:txBody>
          <a:bodyPr lIns="90000" tIns="45000" rIns="90000" bIns="45000"/>
          <a:lstStyle/>
          <a:p>
            <a:pPr>
              <a:lnSpc>
                <a:spcPct val="100000"/>
              </a:lnSpc>
            </a:pPr>
            <a:r>
              <a:rPr lang="tr-TR" sz="3200" strike="noStrike" spc="-1">
                <a:solidFill>
                  <a:srgbClr val="000000"/>
                </a:solidFill>
                <a:uFill>
                  <a:solidFill>
                    <a:srgbClr val="FFFFFF"/>
                  </a:solidFill>
                </a:uFill>
                <a:latin typeface="Times New Roman"/>
                <a:ea typeface="DejaVu Sans"/>
              </a:rPr>
              <a:t>Görüntü </a:t>
            </a:r>
            <a:r>
              <a:rPr lang="tr-TR" sz="3200" u="sng" strike="noStrike" spc="-1">
                <a:solidFill>
                  <a:srgbClr val="000000"/>
                </a:solidFill>
                <a:uFill>
                  <a:solidFill>
                    <a:srgbClr val="FFFFFF"/>
                  </a:solidFill>
                </a:uFill>
                <a:latin typeface="Times New Roman"/>
                <a:ea typeface="DejaVu Sans"/>
              </a:rPr>
              <a:t>gerçek</a:t>
            </a:r>
            <a:r>
              <a:rPr lang="tr-TR" sz="3200" strike="noStrike" spc="-1">
                <a:solidFill>
                  <a:srgbClr val="000000"/>
                </a:solidFill>
                <a:uFill>
                  <a:solidFill>
                    <a:srgbClr val="FFFFFF"/>
                  </a:solidFill>
                </a:uFill>
                <a:latin typeface="Times New Roman"/>
                <a:ea typeface="DejaVu Sans"/>
              </a:rPr>
              <a:t>, </a:t>
            </a:r>
            <a:r>
              <a:rPr lang="tr-TR" sz="3200" u="sng" strike="noStrike" spc="-1">
                <a:solidFill>
                  <a:srgbClr val="000000"/>
                </a:solidFill>
                <a:uFill>
                  <a:solidFill>
                    <a:srgbClr val="FFFFFF"/>
                  </a:solidFill>
                </a:uFill>
                <a:latin typeface="Times New Roman"/>
                <a:ea typeface="DejaVu Sans"/>
              </a:rPr>
              <a:t>ters</a:t>
            </a:r>
            <a:r>
              <a:rPr lang="tr-TR" sz="3200" strike="noStrike" spc="-1">
                <a:solidFill>
                  <a:srgbClr val="000000"/>
                </a:solidFill>
                <a:uFill>
                  <a:solidFill>
                    <a:srgbClr val="FFFFFF"/>
                  </a:solidFill>
                </a:uFill>
                <a:latin typeface="Times New Roman"/>
                <a:ea typeface="DejaVu Sans"/>
              </a:rPr>
              <a:t> ve cisimden </a:t>
            </a:r>
            <a:r>
              <a:rPr lang="tr-TR" sz="3200" u="sng" strike="noStrike" spc="-1">
                <a:solidFill>
                  <a:srgbClr val="000000"/>
                </a:solidFill>
                <a:uFill>
                  <a:solidFill>
                    <a:srgbClr val="FFFFFF"/>
                  </a:solidFill>
                </a:uFill>
                <a:latin typeface="Times New Roman"/>
                <a:ea typeface="DejaVu Sans"/>
              </a:rPr>
              <a:t>daha büyük</a:t>
            </a:r>
            <a:r>
              <a:rPr lang="tr-TR" sz="3200" strike="noStrike" spc="-1">
                <a:solidFill>
                  <a:srgbClr val="000000"/>
                </a:solidFill>
                <a:uFill>
                  <a:solidFill>
                    <a:srgbClr val="FFFFFF"/>
                  </a:solidFill>
                </a:uFill>
                <a:latin typeface="Times New Roman"/>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403</Words>
  <Application>Microsoft Office PowerPoint</Application>
  <PresentationFormat>Özel</PresentationFormat>
  <Paragraphs>43</Paragraphs>
  <Slides>18</Slides>
  <Notes>3</Notes>
  <HiddenSlides>0</HiddenSlides>
  <MMClips>0</MMClips>
  <ScaleCrop>false</ScaleCrop>
  <HeadingPairs>
    <vt:vector size="6" baseType="variant">
      <vt:variant>
        <vt:lpstr>Kullanılan Yazı Tipleri</vt:lpstr>
      </vt:variant>
      <vt:variant>
        <vt:i4>6</vt:i4>
      </vt:variant>
      <vt:variant>
        <vt:lpstr>Tema</vt:lpstr>
      </vt:variant>
      <vt:variant>
        <vt:i4>19</vt:i4>
      </vt:variant>
      <vt:variant>
        <vt:lpstr>Slayt Başlıkları</vt:lpstr>
      </vt:variant>
      <vt:variant>
        <vt:i4>18</vt:i4>
      </vt:variant>
    </vt:vector>
  </HeadingPairs>
  <TitlesOfParts>
    <vt:vector size="43" baseType="lpstr">
      <vt:lpstr>Arial</vt:lpstr>
      <vt:lpstr>Calibri</vt:lpstr>
      <vt:lpstr>Calibri Light</vt:lpstr>
      <vt:lpstr>Symbol</vt:lpstr>
      <vt:lpstr>Times New Roman</vt:lpstr>
      <vt:lpstr>Wingdings</vt:lpstr>
      <vt:lpstr>Office Teması</vt:lpstr>
      <vt:lpstr>Office Theme</vt:lpstr>
      <vt:lpstr>Office Theme</vt:lpstr>
      <vt:lpstr>Office Theme</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Mesut</dc:creator>
  <cp:lastModifiedBy>Mesut.Yilmaz</cp:lastModifiedBy>
  <cp:revision>15</cp:revision>
  <dcterms:created xsi:type="dcterms:W3CDTF">2017-11-04T15:03:35Z</dcterms:created>
  <dcterms:modified xsi:type="dcterms:W3CDTF">2019-11-14T10:13:49Z</dcterms:modified>
  <dc:language>en-GB</dc:language>
</cp:coreProperties>
</file>