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819" r:id="rId2"/>
    <p:sldId id="786" r:id="rId3"/>
    <p:sldId id="778" r:id="rId4"/>
    <p:sldId id="642" r:id="rId5"/>
    <p:sldId id="759" r:id="rId6"/>
    <p:sldId id="713" r:id="rId7"/>
    <p:sldId id="366" r:id="rId8"/>
    <p:sldId id="360" r:id="rId9"/>
    <p:sldId id="369" r:id="rId10"/>
    <p:sldId id="796" r:id="rId11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Damla Güler" initials="DG" lastIdx="3" clrIdx="0">
    <p:extLst>
      <p:ext uri="{19B8F6BF-5375-455C-9EA6-DF929625EA0E}">
        <p15:presenceInfo xmlns:p15="http://schemas.microsoft.com/office/powerpoint/2012/main" userId="88e680b55ea01af9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6A4CE"/>
    <a:srgbClr val="85A644"/>
    <a:srgbClr val="1BB5A3"/>
    <a:srgbClr val="5DA309"/>
    <a:srgbClr val="68B60A"/>
    <a:srgbClr val="F9AD6F"/>
    <a:srgbClr val="0649D0"/>
    <a:srgbClr val="327A54"/>
    <a:srgbClr val="94DA9C"/>
    <a:srgbClr val="51478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Orta Stil 2 - Vurgu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2A488322-F2BA-4B5B-9748-0D474271808F}" styleName="Orta Stil 3 - Vurgu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F2DE63D5-997A-4646-A377-4702673A728D}" styleName="Açık Stil 2 - Vurgu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93296810-A885-4BE3-A3E7-6D5BEEA58F35}" styleName="Orta Stil 2 - Vurgu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5FD0F851-EC5A-4D38-B0AD-8093EC10F338}" styleName="Açık Stil 1 - Vurgu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7DF18680-E054-41AD-8BC1-D1AEF772440D}" styleName="Orta Stil 2 - Vurgu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F5AB1C69-6EDB-4FF4-983F-18BD219EF322}" styleName="Orta Stil 2 - Vurgu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516" autoAdjust="0"/>
    <p:restoredTop sz="84020" autoAdjust="0"/>
  </p:normalViewPr>
  <p:slideViewPr>
    <p:cSldViewPr>
      <p:cViewPr varScale="1">
        <p:scale>
          <a:sx n="74" d="100"/>
          <a:sy n="74" d="100"/>
        </p:scale>
        <p:origin x="2040" y="5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65" d="100"/>
          <a:sy n="65" d="100"/>
        </p:scale>
        <p:origin x="3154" y="67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>
            <a:extLst>
              <a:ext uri="{FF2B5EF4-FFF2-40B4-BE49-F238E27FC236}">
                <a16:creationId xmlns:a16="http://schemas.microsoft.com/office/drawing/2014/main" id="{088C8FDE-166C-464C-9DA1-8F6E45CB23AC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994518BE-ACAB-4B43-AB88-EBDF03FF9AA4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F86BACD-D7DA-4084-B6EB-D0854552C37B}" type="datetimeFigureOut">
              <a:rPr lang="tr-TR" smtClean="0"/>
              <a:t>28.07.2021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11CDDF67-13BB-4C46-A4CA-2632F8DC1C74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BD4458B2-11D0-4479-9780-5F84C85BA294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266B198-31A0-4B5E-9762-DB18A77C721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398933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BEB5DE-2340-4039-AAD1-246EADEE6D7C}" type="datetimeFigureOut">
              <a:rPr lang="tr-TR" smtClean="0"/>
              <a:t>28.07.2021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3680133-E6F4-4E0D-86A1-D7A27675BCD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095481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121898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tr-TR" sz="16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2D21D1-52E2-420B-B491-CFF6D7BB79FB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430009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121898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2D21D1-52E2-420B-B491-CFF6D7BB79FB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448218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2D21D1-52E2-420B-B491-CFF6D7BB79FB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84328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Resmi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3680133-E6F4-4E0D-86A1-D7A27675BCD5}" type="slidenum">
              <a:rPr lang="tr-TR" smtClean="0"/>
              <a:t>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1401319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Resmi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3680133-E6F4-4E0D-86A1-D7A27675BCD5}" type="slidenum">
              <a:rPr lang="tr-TR" smtClean="0"/>
              <a:t>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5481993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Resmi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3680133-E6F4-4E0D-86A1-D7A27675BCD5}" type="slidenum">
              <a:rPr lang="tr-TR" smtClean="0"/>
              <a:t>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4661983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Resmi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3680133-E6F4-4E0D-86A1-D7A27675BCD5}" type="slidenum">
              <a:rPr lang="tr-TR" smtClean="0"/>
              <a:t>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3381339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Resmi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dirty="0"/>
              <a:t>Drama tiyatro değildir.</a:t>
            </a: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3680133-E6F4-4E0D-86A1-D7A27675BCD5}" type="slidenum">
              <a:rPr lang="tr-TR" smtClean="0"/>
              <a:t>10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328434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tıklatın</a:t>
            </a:r>
          </a:p>
        </p:txBody>
      </p:sp>
    </p:spTree>
    <p:extLst>
      <p:ext uri="{BB962C8B-B14F-4D97-AF65-F5344CB8AC3E}">
        <p14:creationId xmlns:p14="http://schemas.microsoft.com/office/powerpoint/2010/main" val="237126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1600201"/>
            <a:ext cx="8229600" cy="3484984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>
          <a:xfrm>
            <a:off x="2195736" y="6182506"/>
            <a:ext cx="4824536" cy="365125"/>
          </a:xfrm>
          <a:prstGeom prst="rect">
            <a:avLst/>
          </a:prstGeom>
        </p:spPr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527918D-5FE1-4D4C-A66B-F38C6240618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810701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>
          <a:xfrm>
            <a:off x="2195736" y="6182506"/>
            <a:ext cx="4824536" cy="365125"/>
          </a:xfrm>
          <a:prstGeom prst="rect">
            <a:avLst/>
          </a:prstGeom>
        </p:spPr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527918D-5FE1-4D4C-A66B-F38C6240618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5963790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429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98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97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9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9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9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9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9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tıklatın</a:t>
            </a:r>
          </a:p>
        </p:txBody>
      </p:sp>
      <p:sp>
        <p:nvSpPr>
          <p:cNvPr id="5" name="Küçük Resim Yer Tutucusu 4"/>
          <p:cNvSpPr>
            <a:spLocks noGrp="1"/>
          </p:cNvSpPr>
          <p:nvPr>
            <p:ph type="clipArt" sz="quarter" idx="10"/>
          </p:nvPr>
        </p:nvSpPr>
        <p:spPr>
          <a:xfrm>
            <a:off x="8215683" y="20187"/>
            <a:ext cx="914400" cy="914400"/>
          </a:xfrm>
        </p:spPr>
        <p:txBody>
          <a:bodyPr/>
          <a:lstStyle/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031799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3484984"/>
          </a:xfrm>
          <a:prstGeom prst="rect">
            <a:avLst/>
          </a:prstGeo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>
          <a:xfrm>
            <a:off x="6876256" y="6381328"/>
            <a:ext cx="4824536" cy="365125"/>
          </a:xfrm>
          <a:prstGeom prst="rect">
            <a:avLst/>
          </a:prstGeom>
        </p:spPr>
        <p:txBody>
          <a:bodyPr/>
          <a:lstStyle/>
          <a:p>
            <a:endParaRPr lang="tr-TR" dirty="0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>
          <a:xfrm>
            <a:off x="6588224" y="6381328"/>
            <a:ext cx="2133600" cy="365125"/>
          </a:xfrm>
          <a:prstGeom prst="rect">
            <a:avLst/>
          </a:prstGeom>
        </p:spPr>
        <p:txBody>
          <a:bodyPr/>
          <a:lstStyle/>
          <a:p>
            <a:fld id="{E527918D-5FE1-4D4C-A66B-F38C6240618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999621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>
          <a:xfrm>
            <a:off x="2195736" y="6182506"/>
            <a:ext cx="4824536" cy="365125"/>
          </a:xfrm>
          <a:prstGeom prst="rect">
            <a:avLst/>
          </a:prstGeom>
        </p:spPr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527918D-5FE1-4D4C-A66B-F38C6240618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160364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>
          <a:xfrm>
            <a:off x="2195736" y="6182506"/>
            <a:ext cx="4824536" cy="365125"/>
          </a:xfrm>
          <a:prstGeom prst="rect">
            <a:avLst/>
          </a:prstGeom>
        </p:spPr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527918D-5FE1-4D4C-A66B-F38C6240618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490568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>
          <a:xfrm>
            <a:off x="2195736" y="6182506"/>
            <a:ext cx="4824536" cy="365125"/>
          </a:xfrm>
          <a:prstGeom prst="rect">
            <a:avLst/>
          </a:prstGeom>
        </p:spPr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527918D-5FE1-4D4C-A66B-F38C6240618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864377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>
          <a:xfrm>
            <a:off x="7092280" y="6381328"/>
            <a:ext cx="4824536" cy="365125"/>
          </a:xfrm>
          <a:prstGeom prst="rect">
            <a:avLst/>
          </a:prstGeom>
        </p:spPr>
        <p:txBody>
          <a:bodyPr/>
          <a:lstStyle/>
          <a:p>
            <a:endParaRPr lang="tr-TR" dirty="0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tr-TR" dirty="0"/>
              <a:t> 6</a:t>
            </a:r>
          </a:p>
        </p:txBody>
      </p:sp>
    </p:spTree>
    <p:extLst>
      <p:ext uri="{BB962C8B-B14F-4D97-AF65-F5344CB8AC3E}">
        <p14:creationId xmlns:p14="http://schemas.microsoft.com/office/powerpoint/2010/main" val="3479321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>
          <a:xfrm>
            <a:off x="2195736" y="6182506"/>
            <a:ext cx="4824536" cy="365125"/>
          </a:xfrm>
          <a:prstGeom prst="rect">
            <a:avLst/>
          </a:prstGeom>
        </p:spPr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527918D-5FE1-4D4C-A66B-F38C6240618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486058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>
          <a:xfrm>
            <a:off x="2195736" y="6182506"/>
            <a:ext cx="4824536" cy="365125"/>
          </a:xfrm>
          <a:prstGeom prst="rect">
            <a:avLst/>
          </a:prstGeom>
        </p:spPr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527918D-5FE1-4D4C-A66B-F38C6240618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523042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2051720" y="4869160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>
          <a:xfrm>
            <a:off x="6948264" y="6381328"/>
            <a:ext cx="4824536" cy="365125"/>
          </a:xfrm>
          <a:prstGeom prst="rect">
            <a:avLst/>
          </a:prstGeom>
        </p:spPr>
        <p:txBody>
          <a:bodyPr/>
          <a:lstStyle/>
          <a:p>
            <a:endParaRPr lang="tr-TR" dirty="0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527918D-5FE1-4D4C-A66B-F38C6240618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770811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:\Göktuğ\Üniversite\Ankara Üniversitesi\İdari\İnternet Sitesi\logoooooo.jpg"/>
          <p:cNvPicPr>
            <a:picLocks noChangeAspect="1" noChangeArrowheads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5589240"/>
            <a:ext cx="1080120" cy="10453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Users\Toshıba\Desktop\fakülte türkçe logo.png"/>
          <p:cNvPicPr>
            <a:picLocks noChangeAspect="1" noChangeArrowheads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68344" y="5589240"/>
            <a:ext cx="1203847" cy="10944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Başlık Yer Tutucusu 6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8" name="Metin Yer Tutucusu 7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24768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9" name="Metin kutusu 8"/>
          <p:cNvSpPr txBox="1"/>
          <p:nvPr userDrawn="1"/>
        </p:nvSpPr>
        <p:spPr>
          <a:xfrm>
            <a:off x="2339752" y="6250136"/>
            <a:ext cx="47525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Ankara Üniversitesi Spor Bilimleri Fakültesi</a:t>
            </a:r>
          </a:p>
        </p:txBody>
      </p:sp>
    </p:spTree>
    <p:extLst>
      <p:ext uri="{BB962C8B-B14F-4D97-AF65-F5344CB8AC3E}">
        <p14:creationId xmlns:p14="http://schemas.microsoft.com/office/powerpoint/2010/main" val="19903630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gi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611560" y="4149080"/>
            <a:ext cx="7772400" cy="1470025"/>
          </a:xfrm>
        </p:spPr>
        <p:txBody>
          <a:bodyPr/>
          <a:lstStyle/>
          <a:p>
            <a:r>
              <a:rPr lang="tr-TR" b="1" dirty="0">
                <a:solidFill>
                  <a:schemeClr val="bg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Eğitimde Yaratıcı Drama ve </a:t>
            </a:r>
            <a:r>
              <a:rPr lang="tr-TR" b="1" dirty="0" smtClean="0">
                <a:solidFill>
                  <a:schemeClr val="bg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Beden ve Beden Eğitimi</a:t>
            </a:r>
            <a:endParaRPr lang="tr-TR" dirty="0"/>
          </a:p>
        </p:txBody>
      </p:sp>
      <p:pic>
        <p:nvPicPr>
          <p:cNvPr id="5" name="Picture 4" descr="yaratÄ±cÄ± drama ile ilgili gÃ¶rsel sonucu">
            <a:extLst>
              <a:ext uri="{FF2B5EF4-FFF2-40B4-BE49-F238E27FC236}">
                <a16:creationId xmlns:a16="http://schemas.microsoft.com/office/drawing/2014/main" id="{F5407782-A4EF-46A9-90BE-3493986DEDB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1294288"/>
            <a:ext cx="2062673" cy="1265106"/>
          </a:xfrm>
          <a:prstGeom prst="rect">
            <a:avLst/>
          </a:prstGeom>
          <a:noFill/>
          <a:effectLst>
            <a:outerShdw blurRad="50800" dist="38100" dir="16200000" rotWithShape="0">
              <a:prstClr val="black">
                <a:alpha val="40000"/>
              </a:prstClr>
            </a:outerShdw>
            <a:softEdge rad="31750"/>
          </a:effectLst>
          <a:scene3d>
            <a:camera prst="perspectiveAbove"/>
            <a:lightRig rig="threePt" dir="t"/>
          </a:scene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 descr="beden eÄitiminde yaratÄ±cÄ± drama ile ilgili gÃ¶rsel sonucu">
            <a:extLst>
              <a:ext uri="{FF2B5EF4-FFF2-40B4-BE49-F238E27FC236}">
                <a16:creationId xmlns:a16="http://schemas.microsoft.com/office/drawing/2014/main" id="{C1BE2C95-67B4-4A37-B6B5-C61F1F6AACE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9872" y="600324"/>
            <a:ext cx="4731107" cy="2653034"/>
          </a:xfrm>
          <a:prstGeom prst="rect">
            <a:avLst/>
          </a:prstGeom>
          <a:noFill/>
          <a:ln>
            <a:solidFill>
              <a:schemeClr val="bg1"/>
            </a:solidFill>
          </a:ln>
          <a:effectLst>
            <a:reflection blurRad="6350" stA="52000" endA="300" endPos="35000" dir="5400000" sy="-100000" algn="bl" rotWithShape="0"/>
            <a:softEdge rad="317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9265976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3E5FBABE-0E0E-4F3E-9278-A80C1B0821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sz="3600" b="1" dirty="0">
                <a:solidFill>
                  <a:schemeClr val="bg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Yaratıcı Drama ve Tiyatro Arasındaki Farklar</a:t>
            </a:r>
          </a:p>
        </p:txBody>
      </p:sp>
      <p:sp>
        <p:nvSpPr>
          <p:cNvPr id="4" name="Dikdörtgen 3">
            <a:extLst>
              <a:ext uri="{FF2B5EF4-FFF2-40B4-BE49-F238E27FC236}">
                <a16:creationId xmlns:a16="http://schemas.microsoft.com/office/drawing/2014/main" id="{0AF7215D-4CD3-433D-B02F-E9E63908AF6C}"/>
              </a:ext>
            </a:extLst>
          </p:cNvPr>
          <p:cNvSpPr/>
          <p:nvPr/>
        </p:nvSpPr>
        <p:spPr>
          <a:xfrm>
            <a:off x="276672" y="1367983"/>
            <a:ext cx="8867328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2400" dirty="0"/>
              <a:t>Yaratıcı drama çalışmalarında </a:t>
            </a:r>
            <a:r>
              <a:rPr lang="tr-TR" sz="2400" b="1" dirty="0"/>
              <a:t>bir metin, senaryo zorunluluğu </a:t>
            </a:r>
            <a:r>
              <a:rPr lang="tr-TR" sz="2400" dirty="0"/>
              <a:t>yokken tiyatroda bir metin, senaryo zorunluluğu vardır.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tr-TR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2400" dirty="0">
                <a:solidFill>
                  <a:srgbClr val="222222"/>
                </a:solidFill>
              </a:rPr>
              <a:t>Tiyatro, </a:t>
            </a:r>
            <a:r>
              <a:rPr lang="tr-TR" sz="2400" b="1" dirty="0">
                <a:solidFill>
                  <a:srgbClr val="222222"/>
                </a:solidFill>
              </a:rPr>
              <a:t>sahneye dönük, sonuç </a:t>
            </a:r>
            <a:r>
              <a:rPr lang="tr-TR" sz="2400" dirty="0">
                <a:solidFill>
                  <a:srgbClr val="222222"/>
                </a:solidFill>
              </a:rPr>
              <a:t>odaklıdır. Yaratıcı drama ise </a:t>
            </a:r>
            <a:r>
              <a:rPr lang="tr-TR" sz="2400" b="1" dirty="0">
                <a:solidFill>
                  <a:srgbClr val="222222"/>
                </a:solidFill>
              </a:rPr>
              <a:t>sonuçtan çok süreç</a:t>
            </a:r>
            <a:r>
              <a:rPr lang="tr-TR" sz="2400" dirty="0">
                <a:solidFill>
                  <a:srgbClr val="222222"/>
                </a:solidFill>
              </a:rPr>
              <a:t> içerisinde öğrenciler </a:t>
            </a:r>
            <a:r>
              <a:rPr lang="tr-TR" sz="2400" dirty="0"/>
              <a:t>arasındaki </a:t>
            </a:r>
            <a:r>
              <a:rPr lang="tr-TR" sz="2400" b="1" dirty="0"/>
              <a:t>iletişim- etkileşime</a:t>
            </a:r>
            <a:r>
              <a:rPr lang="tr-TR" sz="2400" dirty="0"/>
              <a:t> odaklanır.</a:t>
            </a:r>
          </a:p>
          <a:p>
            <a:endParaRPr lang="tr-TR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2400" dirty="0">
                <a:solidFill>
                  <a:srgbClr val="222222"/>
                </a:solidFill>
              </a:rPr>
              <a:t> Yaratıcı </a:t>
            </a:r>
            <a:r>
              <a:rPr lang="tr-TR" sz="2400" dirty="0" err="1">
                <a:solidFill>
                  <a:srgbClr val="222222"/>
                </a:solidFill>
              </a:rPr>
              <a:t>dramada</a:t>
            </a:r>
            <a:r>
              <a:rPr lang="tr-TR" sz="2400" dirty="0">
                <a:solidFill>
                  <a:srgbClr val="222222"/>
                </a:solidFill>
              </a:rPr>
              <a:t> </a:t>
            </a:r>
            <a:r>
              <a:rPr lang="tr-TR" sz="2400" b="1" dirty="0">
                <a:solidFill>
                  <a:srgbClr val="222222"/>
                </a:solidFill>
              </a:rPr>
              <a:t>seyirci yoktur</a:t>
            </a:r>
            <a:r>
              <a:rPr lang="tr-TR" sz="2400" dirty="0">
                <a:solidFill>
                  <a:srgbClr val="222222"/>
                </a:solidFill>
              </a:rPr>
              <a:t>. Seyredenler drama sürecine katılanlardır.</a:t>
            </a:r>
          </a:p>
          <a:p>
            <a:r>
              <a:rPr lang="tr-TR" sz="2400" dirty="0">
                <a:solidFill>
                  <a:srgbClr val="222222"/>
                </a:solidFill>
              </a:rPr>
              <a:t> 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2400" dirty="0"/>
              <a:t>Yaratıcı drama bu yanlarıyla tiyatrodan ayrılır. </a:t>
            </a:r>
            <a:endParaRPr lang="tr-TR" sz="2400" dirty="0">
              <a:solidFill>
                <a:srgbClr val="222222"/>
              </a:solidFill>
            </a:endParaRPr>
          </a:p>
        </p:txBody>
      </p:sp>
      <p:sp>
        <p:nvSpPr>
          <p:cNvPr id="3" name="Dikdörtgen 2">
            <a:extLst>
              <a:ext uri="{FF2B5EF4-FFF2-40B4-BE49-F238E27FC236}">
                <a16:creationId xmlns:a16="http://schemas.microsoft.com/office/drawing/2014/main" id="{6EBDE5D0-9719-4F23-8E1D-B44139BBCBC4}"/>
              </a:ext>
            </a:extLst>
          </p:cNvPr>
          <p:cNvSpPr/>
          <p:nvPr/>
        </p:nvSpPr>
        <p:spPr>
          <a:xfrm>
            <a:off x="1979712" y="5805264"/>
            <a:ext cx="54006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1000" dirty="0">
                <a:latin typeface="Calibri" panose="020F0502020204030204" pitchFamily="34" charset="0"/>
              </a:rPr>
              <a:t>Sezgin B(2013) </a:t>
            </a:r>
            <a:r>
              <a:rPr lang="tr-TR" sz="1000" dirty="0" err="1">
                <a:latin typeface="Calibri" panose="020F0502020204030204" pitchFamily="34" charset="0"/>
              </a:rPr>
              <a:t>Brecht</a:t>
            </a:r>
            <a:r>
              <a:rPr lang="tr-TR" sz="1000" dirty="0">
                <a:latin typeface="Calibri" panose="020F0502020204030204" pitchFamily="34" charset="0"/>
              </a:rPr>
              <a:t>, </a:t>
            </a:r>
            <a:r>
              <a:rPr lang="tr-TR" sz="1000" dirty="0" err="1">
                <a:latin typeface="Calibri" panose="020F0502020204030204" pitchFamily="34" charset="0"/>
              </a:rPr>
              <a:t>Boal</a:t>
            </a:r>
            <a:r>
              <a:rPr lang="tr-TR" sz="1000" dirty="0">
                <a:latin typeface="Calibri" panose="020F0502020204030204" pitchFamily="34" charset="0"/>
              </a:rPr>
              <a:t>, </a:t>
            </a:r>
            <a:r>
              <a:rPr lang="tr-TR" sz="1000" dirty="0" err="1">
                <a:latin typeface="Calibri" panose="020F0502020204030204" pitchFamily="34" charset="0"/>
              </a:rPr>
              <a:t>Heathcote</a:t>
            </a:r>
            <a:r>
              <a:rPr lang="tr-TR" sz="1000" dirty="0">
                <a:latin typeface="Calibri" panose="020F0502020204030204" pitchFamily="34" charset="0"/>
              </a:rPr>
              <a:t> Ve </a:t>
            </a:r>
            <a:r>
              <a:rPr lang="tr-TR" sz="1000" dirty="0" err="1">
                <a:latin typeface="Calibri" panose="020F0502020204030204" pitchFamily="34" charset="0"/>
              </a:rPr>
              <a:t>Bolton</a:t>
            </a:r>
            <a:r>
              <a:rPr lang="tr-TR" sz="1000" dirty="0">
                <a:latin typeface="Calibri" panose="020F0502020204030204" pitchFamily="34" charset="0"/>
              </a:rPr>
              <a:t> Açısından Tiyatronun Ve </a:t>
            </a:r>
            <a:r>
              <a:rPr lang="tr-TR" sz="1000" dirty="0" err="1">
                <a:latin typeface="Calibri" panose="020F0502020204030204" pitchFamily="34" charset="0"/>
              </a:rPr>
              <a:t>Dramanın</a:t>
            </a:r>
            <a:r>
              <a:rPr lang="tr-TR" sz="1000" dirty="0">
                <a:latin typeface="Calibri" panose="020F0502020204030204" pitchFamily="34" charset="0"/>
              </a:rPr>
              <a:t> Öğretici Niteliği  Tiyatro Araştırmaları Dergisi, 36/2 </a:t>
            </a:r>
            <a:endParaRPr lang="tr-TR" sz="1000" dirty="0"/>
          </a:p>
        </p:txBody>
      </p:sp>
    </p:spTree>
    <p:extLst>
      <p:ext uri="{BB962C8B-B14F-4D97-AF65-F5344CB8AC3E}">
        <p14:creationId xmlns:p14="http://schemas.microsoft.com/office/powerpoint/2010/main" val="10212696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2485"/>
            <a:ext cx="8229600" cy="1143000"/>
          </a:xfrm>
        </p:spPr>
        <p:txBody>
          <a:bodyPr/>
          <a:lstStyle/>
          <a:p>
            <a:r>
              <a:rPr lang="tr-TR" b="1" dirty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Yaratıcı Drama</a:t>
            </a:r>
            <a:endParaRPr lang="en-US" b="1" dirty="0">
              <a:solidFill>
                <a:schemeClr val="tx1">
                  <a:lumMod val="65000"/>
                  <a:lumOff val="3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7" name="TextBox 86"/>
          <p:cNvSpPr txBox="1"/>
          <p:nvPr/>
        </p:nvSpPr>
        <p:spPr>
          <a:xfrm>
            <a:off x="3794040" y="1360998"/>
            <a:ext cx="1009900" cy="36933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tr-TR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Grup</a:t>
            </a:r>
            <a:endParaRPr lang="en-US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9" name="TextBox 88"/>
          <p:cNvSpPr txBox="1"/>
          <p:nvPr/>
        </p:nvSpPr>
        <p:spPr>
          <a:xfrm>
            <a:off x="4520835" y="3575651"/>
            <a:ext cx="1216070" cy="36933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tr-TR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Mekan</a:t>
            </a:r>
            <a:endParaRPr lang="en-US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0" name="TextBox 89"/>
          <p:cNvSpPr txBox="1"/>
          <p:nvPr/>
        </p:nvSpPr>
        <p:spPr>
          <a:xfrm>
            <a:off x="4386717" y="4926433"/>
            <a:ext cx="1484213" cy="36933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tr-TR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Düşünce</a:t>
            </a:r>
            <a:endParaRPr lang="en-US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91" name="Group 90"/>
          <p:cNvGrpSpPr/>
          <p:nvPr/>
        </p:nvGrpSpPr>
        <p:grpSpPr>
          <a:xfrm>
            <a:off x="5783775" y="1705305"/>
            <a:ext cx="2915409" cy="561581"/>
            <a:chOff x="3418006" y="1088902"/>
            <a:chExt cx="3090292" cy="925953"/>
          </a:xfrm>
        </p:grpSpPr>
        <p:sp>
          <p:nvSpPr>
            <p:cNvPr id="92" name="Rectangle 91"/>
            <p:cNvSpPr/>
            <p:nvPr/>
          </p:nvSpPr>
          <p:spPr>
            <a:xfrm>
              <a:off x="3418006" y="1558130"/>
              <a:ext cx="3090032" cy="45672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endParaRPr lang="en-IN" sz="1200" dirty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3" name="TextBox 92"/>
            <p:cNvSpPr txBox="1"/>
            <p:nvPr/>
          </p:nvSpPr>
          <p:spPr>
            <a:xfrm>
              <a:off x="3418006" y="1088902"/>
              <a:ext cx="3090292" cy="53284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endParaRPr lang="en-US" sz="15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94" name="Group 93"/>
          <p:cNvGrpSpPr/>
          <p:nvPr/>
        </p:nvGrpSpPr>
        <p:grpSpPr>
          <a:xfrm>
            <a:off x="4139952" y="3437156"/>
            <a:ext cx="2915409" cy="561581"/>
            <a:chOff x="3418006" y="1088902"/>
            <a:chExt cx="3090292" cy="925953"/>
          </a:xfrm>
        </p:grpSpPr>
        <p:sp>
          <p:nvSpPr>
            <p:cNvPr id="95" name="Rectangle 94"/>
            <p:cNvSpPr/>
            <p:nvPr/>
          </p:nvSpPr>
          <p:spPr>
            <a:xfrm>
              <a:off x="3418006" y="1558130"/>
              <a:ext cx="3090032" cy="45672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endParaRPr lang="en-IN" sz="1200" dirty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6" name="TextBox 95"/>
            <p:cNvSpPr txBox="1"/>
            <p:nvPr/>
          </p:nvSpPr>
          <p:spPr>
            <a:xfrm>
              <a:off x="3418006" y="1088902"/>
              <a:ext cx="3090292" cy="53284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endParaRPr lang="en-US" sz="15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97" name="Group 96"/>
          <p:cNvGrpSpPr/>
          <p:nvPr/>
        </p:nvGrpSpPr>
        <p:grpSpPr>
          <a:xfrm>
            <a:off x="3612496" y="1000393"/>
            <a:ext cx="5602402" cy="3747436"/>
            <a:chOff x="783961" y="-2558219"/>
            <a:chExt cx="5724077" cy="4444902"/>
          </a:xfrm>
        </p:grpSpPr>
        <p:sp>
          <p:nvSpPr>
            <p:cNvPr id="98" name="Rectangle 97"/>
            <p:cNvSpPr/>
            <p:nvPr/>
          </p:nvSpPr>
          <p:spPr>
            <a:xfrm>
              <a:off x="3418006" y="1558130"/>
              <a:ext cx="3090032" cy="328553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endParaRPr lang="en-IN" sz="1200" dirty="0">
                <a:solidFill>
                  <a:schemeClr val="bg1">
                    <a:lumMod val="6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9" name="TextBox 98"/>
            <p:cNvSpPr txBox="1"/>
            <p:nvPr/>
          </p:nvSpPr>
          <p:spPr>
            <a:xfrm>
              <a:off x="783961" y="-2558219"/>
              <a:ext cx="4656372" cy="54758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endParaRPr lang="en-US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100" name="Group 99"/>
          <p:cNvGrpSpPr/>
          <p:nvPr/>
        </p:nvGrpSpPr>
        <p:grpSpPr>
          <a:xfrm>
            <a:off x="5449759" y="7171524"/>
            <a:ext cx="1774003" cy="187574"/>
            <a:chOff x="3418006" y="1088902"/>
            <a:chExt cx="3090292" cy="925953"/>
          </a:xfrm>
        </p:grpSpPr>
        <p:sp>
          <p:nvSpPr>
            <p:cNvPr id="101" name="Rectangle 100"/>
            <p:cNvSpPr/>
            <p:nvPr/>
          </p:nvSpPr>
          <p:spPr>
            <a:xfrm>
              <a:off x="3418006" y="1558130"/>
              <a:ext cx="3090032" cy="45672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endParaRPr lang="en-IN" sz="1200" dirty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2" name="TextBox 101"/>
            <p:cNvSpPr txBox="1"/>
            <p:nvPr/>
          </p:nvSpPr>
          <p:spPr>
            <a:xfrm>
              <a:off x="3418006" y="1088902"/>
              <a:ext cx="3090292" cy="53284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endParaRPr lang="en-US" sz="15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2" name="Dikdörtgen 1">
            <a:extLst>
              <a:ext uri="{FF2B5EF4-FFF2-40B4-BE49-F238E27FC236}">
                <a16:creationId xmlns:a16="http://schemas.microsoft.com/office/drawing/2014/main" id="{00A12016-7B15-4EB4-9887-8FD753C59C56}"/>
              </a:ext>
            </a:extLst>
          </p:cNvPr>
          <p:cNvSpPr/>
          <p:nvPr/>
        </p:nvSpPr>
        <p:spPr>
          <a:xfrm>
            <a:off x="2483115" y="5938074"/>
            <a:ext cx="4572000" cy="2308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tr-TR" sz="900" dirty="0"/>
              <a:t>Üstündağ, T. (1996). Yaratıcı </a:t>
            </a:r>
            <a:r>
              <a:rPr lang="tr-TR" sz="900" dirty="0" err="1"/>
              <a:t>Dramanın</a:t>
            </a:r>
            <a:r>
              <a:rPr lang="tr-TR" sz="900" dirty="0"/>
              <a:t> Üç Boyutu. </a:t>
            </a:r>
            <a:r>
              <a:rPr lang="tr-TR" sz="900" i="1" dirty="0"/>
              <a:t>Yaşadıkça Eğitim</a:t>
            </a:r>
            <a:r>
              <a:rPr lang="tr-TR" sz="900" dirty="0"/>
              <a:t>, </a:t>
            </a:r>
            <a:r>
              <a:rPr lang="tr-TR" sz="900" i="1" dirty="0"/>
              <a:t>49</a:t>
            </a:r>
            <a:r>
              <a:rPr lang="tr-TR" sz="900" dirty="0"/>
              <a:t>(1), 19-23</a:t>
            </a:r>
            <a:r>
              <a:rPr lang="tr-TR" sz="900" dirty="0">
                <a:solidFill>
                  <a:srgbClr val="222222"/>
                </a:solidFill>
              </a:rPr>
              <a:t>.</a:t>
            </a:r>
            <a:endParaRPr lang="tr-TR" sz="900" dirty="0"/>
          </a:p>
        </p:txBody>
      </p:sp>
      <p:sp>
        <p:nvSpPr>
          <p:cNvPr id="3" name="Dikdörtgen 2">
            <a:extLst>
              <a:ext uri="{FF2B5EF4-FFF2-40B4-BE49-F238E27FC236}">
                <a16:creationId xmlns:a16="http://schemas.microsoft.com/office/drawing/2014/main" id="{50E66F68-3F0A-47DE-9128-C4820AE5D557}"/>
              </a:ext>
            </a:extLst>
          </p:cNvPr>
          <p:cNvSpPr/>
          <p:nvPr/>
        </p:nvSpPr>
        <p:spPr>
          <a:xfrm>
            <a:off x="2289213" y="2243924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defTabSz="1218987">
              <a:defRPr/>
            </a:pPr>
            <a:endParaRPr lang="tr-TR" dirty="0"/>
          </a:p>
        </p:txBody>
      </p:sp>
      <p:sp>
        <p:nvSpPr>
          <p:cNvPr id="6" name="Dikdörtgen 5">
            <a:extLst>
              <a:ext uri="{FF2B5EF4-FFF2-40B4-BE49-F238E27FC236}">
                <a16:creationId xmlns:a16="http://schemas.microsoft.com/office/drawing/2014/main" id="{D188078A-48D3-41F1-ACCC-1C8C471240A3}"/>
              </a:ext>
            </a:extLst>
          </p:cNvPr>
          <p:cNvSpPr/>
          <p:nvPr/>
        </p:nvSpPr>
        <p:spPr>
          <a:xfrm>
            <a:off x="285694" y="2193978"/>
            <a:ext cx="217681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2800" b="1" dirty="0"/>
              <a:t>SANAT ALANI</a:t>
            </a:r>
          </a:p>
        </p:txBody>
      </p:sp>
      <p:sp>
        <p:nvSpPr>
          <p:cNvPr id="7" name="Dikdörtgen 6">
            <a:extLst>
              <a:ext uri="{FF2B5EF4-FFF2-40B4-BE49-F238E27FC236}">
                <a16:creationId xmlns:a16="http://schemas.microsoft.com/office/drawing/2014/main" id="{382E92FA-F9C6-4723-9A9F-A67229A457E7}"/>
              </a:ext>
            </a:extLst>
          </p:cNvPr>
          <p:cNvSpPr/>
          <p:nvPr/>
        </p:nvSpPr>
        <p:spPr>
          <a:xfrm>
            <a:off x="6934415" y="2282726"/>
            <a:ext cx="150323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2800" b="1" dirty="0"/>
              <a:t>YÖNTEM</a:t>
            </a:r>
          </a:p>
        </p:txBody>
      </p:sp>
      <p:sp>
        <p:nvSpPr>
          <p:cNvPr id="8" name="Dikdörtgen 7">
            <a:extLst>
              <a:ext uri="{FF2B5EF4-FFF2-40B4-BE49-F238E27FC236}">
                <a16:creationId xmlns:a16="http://schemas.microsoft.com/office/drawing/2014/main" id="{390D5611-53BF-4CF2-8F92-947958355596}"/>
              </a:ext>
            </a:extLst>
          </p:cNvPr>
          <p:cNvSpPr/>
          <p:nvPr/>
        </p:nvSpPr>
        <p:spPr>
          <a:xfrm>
            <a:off x="4093283" y="5277839"/>
            <a:ext cx="103554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defTabSz="1218987">
              <a:defRPr/>
            </a:pPr>
            <a:r>
              <a:rPr lang="tr-TR" sz="2800" b="1" dirty="0"/>
              <a:t>DERS </a:t>
            </a:r>
          </a:p>
        </p:txBody>
      </p:sp>
      <p:grpSp>
        <p:nvGrpSpPr>
          <p:cNvPr id="26" name="Group 103">
            <a:extLst>
              <a:ext uri="{FF2B5EF4-FFF2-40B4-BE49-F238E27FC236}">
                <a16:creationId xmlns:a16="http://schemas.microsoft.com/office/drawing/2014/main" id="{94AE5B8E-8D50-4A9F-B385-4C4608486535}"/>
              </a:ext>
            </a:extLst>
          </p:cNvPr>
          <p:cNvGrpSpPr/>
          <p:nvPr/>
        </p:nvGrpSpPr>
        <p:grpSpPr>
          <a:xfrm>
            <a:off x="2037738" y="1056941"/>
            <a:ext cx="5146629" cy="4347704"/>
            <a:chOff x="3791236" y="1708037"/>
            <a:chExt cx="4512976" cy="4065465"/>
          </a:xfrm>
        </p:grpSpPr>
        <p:sp>
          <p:nvSpPr>
            <p:cNvPr id="27" name="Freeform 6">
              <a:extLst>
                <a:ext uri="{FF2B5EF4-FFF2-40B4-BE49-F238E27FC236}">
                  <a16:creationId xmlns:a16="http://schemas.microsoft.com/office/drawing/2014/main" id="{2D824423-0940-4DDD-B7A6-3140EC4CF006}"/>
                </a:ext>
              </a:extLst>
            </p:cNvPr>
            <p:cNvSpPr>
              <a:spLocks/>
            </p:cNvSpPr>
            <p:nvPr/>
          </p:nvSpPr>
          <p:spPr bwMode="auto">
            <a:xfrm>
              <a:off x="3884612" y="1708037"/>
              <a:ext cx="2210495" cy="1913169"/>
            </a:xfrm>
            <a:custGeom>
              <a:avLst/>
              <a:gdLst>
                <a:gd name="T0" fmla="*/ 795 w 1591"/>
                <a:gd name="T1" fmla="*/ 1377 h 1377"/>
                <a:gd name="T2" fmla="*/ 0 w 1591"/>
                <a:gd name="T3" fmla="*/ 1377 h 1377"/>
                <a:gd name="T4" fmla="*/ 398 w 1591"/>
                <a:gd name="T5" fmla="*/ 689 h 1377"/>
                <a:gd name="T6" fmla="*/ 795 w 1591"/>
                <a:gd name="T7" fmla="*/ 0 h 1377"/>
                <a:gd name="T8" fmla="*/ 1193 w 1591"/>
                <a:gd name="T9" fmla="*/ 689 h 1377"/>
                <a:gd name="T10" fmla="*/ 1591 w 1591"/>
                <a:gd name="T11" fmla="*/ 1377 h 1377"/>
                <a:gd name="T12" fmla="*/ 795 w 1591"/>
                <a:gd name="T13" fmla="*/ 1377 h 13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91" h="1377">
                  <a:moveTo>
                    <a:pt x="795" y="1377"/>
                  </a:moveTo>
                  <a:lnTo>
                    <a:pt x="0" y="1377"/>
                  </a:lnTo>
                  <a:lnTo>
                    <a:pt x="398" y="689"/>
                  </a:lnTo>
                  <a:lnTo>
                    <a:pt x="795" y="0"/>
                  </a:lnTo>
                  <a:lnTo>
                    <a:pt x="1193" y="689"/>
                  </a:lnTo>
                  <a:lnTo>
                    <a:pt x="1591" y="1377"/>
                  </a:lnTo>
                  <a:lnTo>
                    <a:pt x="795" y="1377"/>
                  </a:lnTo>
                </a:path>
              </a:pathLst>
            </a:custGeom>
            <a:noFill/>
            <a:ln w="9525">
              <a:noFill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8" name="Freeform 8">
              <a:extLst>
                <a:ext uri="{FF2B5EF4-FFF2-40B4-BE49-F238E27FC236}">
                  <a16:creationId xmlns:a16="http://schemas.microsoft.com/office/drawing/2014/main" id="{E225E803-6864-43F6-AFCB-FDA9992BE770}"/>
                </a:ext>
              </a:extLst>
            </p:cNvPr>
            <p:cNvSpPr>
              <a:spLocks/>
            </p:cNvSpPr>
            <p:nvPr/>
          </p:nvSpPr>
          <p:spPr bwMode="auto">
            <a:xfrm>
              <a:off x="6095106" y="1708037"/>
              <a:ext cx="2209105" cy="1913169"/>
            </a:xfrm>
            <a:custGeom>
              <a:avLst/>
              <a:gdLst>
                <a:gd name="T0" fmla="*/ 795 w 1590"/>
                <a:gd name="T1" fmla="*/ 1377 h 1377"/>
                <a:gd name="T2" fmla="*/ 0 w 1590"/>
                <a:gd name="T3" fmla="*/ 1377 h 1377"/>
                <a:gd name="T4" fmla="*/ 397 w 1590"/>
                <a:gd name="T5" fmla="*/ 689 h 1377"/>
                <a:gd name="T6" fmla="*/ 795 w 1590"/>
                <a:gd name="T7" fmla="*/ 0 h 1377"/>
                <a:gd name="T8" fmla="*/ 1192 w 1590"/>
                <a:gd name="T9" fmla="*/ 689 h 1377"/>
                <a:gd name="T10" fmla="*/ 1590 w 1590"/>
                <a:gd name="T11" fmla="*/ 1377 h 1377"/>
                <a:gd name="T12" fmla="*/ 795 w 1590"/>
                <a:gd name="T13" fmla="*/ 1377 h 13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90" h="1377">
                  <a:moveTo>
                    <a:pt x="795" y="1377"/>
                  </a:moveTo>
                  <a:lnTo>
                    <a:pt x="0" y="1377"/>
                  </a:lnTo>
                  <a:lnTo>
                    <a:pt x="397" y="689"/>
                  </a:lnTo>
                  <a:lnTo>
                    <a:pt x="795" y="0"/>
                  </a:lnTo>
                  <a:lnTo>
                    <a:pt x="1192" y="689"/>
                  </a:lnTo>
                  <a:lnTo>
                    <a:pt x="1590" y="1377"/>
                  </a:lnTo>
                  <a:lnTo>
                    <a:pt x="795" y="1377"/>
                  </a:lnTo>
                </a:path>
              </a:pathLst>
            </a:custGeom>
            <a:noFill/>
            <a:ln w="9525">
              <a:noFill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9" name="Freeform 10">
              <a:extLst>
                <a:ext uri="{FF2B5EF4-FFF2-40B4-BE49-F238E27FC236}">
                  <a16:creationId xmlns:a16="http://schemas.microsoft.com/office/drawing/2014/main" id="{764C430C-6F23-4FDB-AA4E-B3A60957EBA8}"/>
                </a:ext>
              </a:extLst>
            </p:cNvPr>
            <p:cNvSpPr>
              <a:spLocks/>
            </p:cNvSpPr>
            <p:nvPr/>
          </p:nvSpPr>
          <p:spPr bwMode="auto">
            <a:xfrm>
              <a:off x="4989164" y="3621206"/>
              <a:ext cx="2210495" cy="1914557"/>
            </a:xfrm>
            <a:custGeom>
              <a:avLst/>
              <a:gdLst>
                <a:gd name="T0" fmla="*/ 796 w 1591"/>
                <a:gd name="T1" fmla="*/ 1378 h 1378"/>
                <a:gd name="T2" fmla="*/ 0 w 1591"/>
                <a:gd name="T3" fmla="*/ 1378 h 1378"/>
                <a:gd name="T4" fmla="*/ 398 w 1591"/>
                <a:gd name="T5" fmla="*/ 689 h 1378"/>
                <a:gd name="T6" fmla="*/ 796 w 1591"/>
                <a:gd name="T7" fmla="*/ 0 h 1378"/>
                <a:gd name="T8" fmla="*/ 1193 w 1591"/>
                <a:gd name="T9" fmla="*/ 689 h 1378"/>
                <a:gd name="T10" fmla="*/ 1591 w 1591"/>
                <a:gd name="T11" fmla="*/ 1378 h 1378"/>
                <a:gd name="T12" fmla="*/ 796 w 1591"/>
                <a:gd name="T13" fmla="*/ 1378 h 13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91" h="1378">
                  <a:moveTo>
                    <a:pt x="796" y="1378"/>
                  </a:moveTo>
                  <a:lnTo>
                    <a:pt x="0" y="1378"/>
                  </a:lnTo>
                  <a:lnTo>
                    <a:pt x="398" y="689"/>
                  </a:lnTo>
                  <a:lnTo>
                    <a:pt x="796" y="0"/>
                  </a:lnTo>
                  <a:lnTo>
                    <a:pt x="1193" y="689"/>
                  </a:lnTo>
                  <a:lnTo>
                    <a:pt x="1591" y="1378"/>
                  </a:lnTo>
                  <a:lnTo>
                    <a:pt x="796" y="1378"/>
                  </a:lnTo>
                </a:path>
              </a:pathLst>
            </a:custGeom>
            <a:noFill/>
            <a:ln w="9525">
              <a:noFill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30" name="Group 101">
              <a:extLst>
                <a:ext uri="{FF2B5EF4-FFF2-40B4-BE49-F238E27FC236}">
                  <a16:creationId xmlns:a16="http://schemas.microsoft.com/office/drawing/2014/main" id="{253E8A53-D13D-483B-8C22-32D0677CF3B4}"/>
                </a:ext>
              </a:extLst>
            </p:cNvPr>
            <p:cNvGrpSpPr/>
            <p:nvPr/>
          </p:nvGrpSpPr>
          <p:grpSpPr>
            <a:xfrm>
              <a:off x="4389213" y="1912275"/>
              <a:ext cx="3417860" cy="3191394"/>
              <a:chOff x="4386176" y="1912275"/>
              <a:chExt cx="3417860" cy="3191394"/>
            </a:xfrm>
          </p:grpSpPr>
          <p:sp>
            <p:nvSpPr>
              <p:cNvPr id="67" name="Freeform 11">
                <a:extLst>
                  <a:ext uri="{FF2B5EF4-FFF2-40B4-BE49-F238E27FC236}">
                    <a16:creationId xmlns:a16="http://schemas.microsoft.com/office/drawing/2014/main" id="{A0228E7C-FFDE-4B36-A190-18482B6F5A3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240641" y="1912275"/>
                <a:ext cx="1710320" cy="758598"/>
              </a:xfrm>
              <a:custGeom>
                <a:avLst/>
                <a:gdLst>
                  <a:gd name="T0" fmla="*/ 198 w 1108"/>
                  <a:gd name="T1" fmla="*/ 492 h 492"/>
                  <a:gd name="T2" fmla="*/ 554 w 1108"/>
                  <a:gd name="T3" fmla="*/ 396 h 492"/>
                  <a:gd name="T4" fmla="*/ 910 w 1108"/>
                  <a:gd name="T5" fmla="*/ 492 h 492"/>
                  <a:gd name="T6" fmla="*/ 912 w 1108"/>
                  <a:gd name="T7" fmla="*/ 488 h 492"/>
                  <a:gd name="T8" fmla="*/ 1108 w 1108"/>
                  <a:gd name="T9" fmla="*/ 149 h 492"/>
                  <a:gd name="T10" fmla="*/ 554 w 1108"/>
                  <a:gd name="T11" fmla="*/ 0 h 492"/>
                  <a:gd name="T12" fmla="*/ 0 w 1108"/>
                  <a:gd name="T13" fmla="*/ 149 h 492"/>
                  <a:gd name="T14" fmla="*/ 196 w 1108"/>
                  <a:gd name="T15" fmla="*/ 488 h 492"/>
                  <a:gd name="T16" fmla="*/ 198 w 1108"/>
                  <a:gd name="T17" fmla="*/ 492 h 4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108" h="492">
                    <a:moveTo>
                      <a:pt x="198" y="492"/>
                    </a:moveTo>
                    <a:cubicBezTo>
                      <a:pt x="302" y="431"/>
                      <a:pt x="424" y="396"/>
                      <a:pt x="554" y="396"/>
                    </a:cubicBezTo>
                    <a:cubicBezTo>
                      <a:pt x="683" y="396"/>
                      <a:pt x="805" y="431"/>
                      <a:pt x="910" y="492"/>
                    </a:cubicBezTo>
                    <a:cubicBezTo>
                      <a:pt x="912" y="488"/>
                      <a:pt x="912" y="488"/>
                      <a:pt x="912" y="488"/>
                    </a:cubicBezTo>
                    <a:cubicBezTo>
                      <a:pt x="1108" y="149"/>
                      <a:pt x="1108" y="149"/>
                      <a:pt x="1108" y="149"/>
                    </a:cubicBezTo>
                    <a:cubicBezTo>
                      <a:pt x="945" y="54"/>
                      <a:pt x="755" y="0"/>
                      <a:pt x="554" y="0"/>
                    </a:cubicBezTo>
                    <a:cubicBezTo>
                      <a:pt x="352" y="0"/>
                      <a:pt x="163" y="54"/>
                      <a:pt x="0" y="149"/>
                    </a:cubicBezTo>
                    <a:cubicBezTo>
                      <a:pt x="196" y="488"/>
                      <a:pt x="196" y="488"/>
                      <a:pt x="196" y="488"/>
                    </a:cubicBezTo>
                    <a:lnTo>
                      <a:pt x="198" y="492"/>
                    </a:lnTo>
                    <a:close/>
                  </a:path>
                </a:pathLst>
              </a:custGeom>
              <a:solidFill>
                <a:schemeClr val="tx2">
                  <a:lumMod val="40000"/>
                  <a:lumOff val="60000"/>
                </a:schemeClr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68" name="Freeform 12">
                <a:extLst>
                  <a:ext uri="{FF2B5EF4-FFF2-40B4-BE49-F238E27FC236}">
                    <a16:creationId xmlns:a16="http://schemas.microsoft.com/office/drawing/2014/main" id="{9346AC34-476F-4291-8E08-842FD09116F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386176" y="3621206"/>
                <a:ext cx="1160128" cy="1482463"/>
              </a:xfrm>
              <a:custGeom>
                <a:avLst/>
                <a:gdLst>
                  <a:gd name="T0" fmla="*/ 752 w 752"/>
                  <a:gd name="T1" fmla="*/ 617 h 960"/>
                  <a:gd name="T2" fmla="*/ 396 w 752"/>
                  <a:gd name="T3" fmla="*/ 0 h 960"/>
                  <a:gd name="T4" fmla="*/ 392 w 752"/>
                  <a:gd name="T5" fmla="*/ 0 h 960"/>
                  <a:gd name="T6" fmla="*/ 0 w 752"/>
                  <a:gd name="T7" fmla="*/ 0 h 960"/>
                  <a:gd name="T8" fmla="*/ 554 w 752"/>
                  <a:gd name="T9" fmla="*/ 960 h 960"/>
                  <a:gd name="T10" fmla="*/ 750 w 752"/>
                  <a:gd name="T11" fmla="*/ 620 h 960"/>
                  <a:gd name="T12" fmla="*/ 752 w 752"/>
                  <a:gd name="T13" fmla="*/ 617 h 9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752" h="960">
                    <a:moveTo>
                      <a:pt x="752" y="617"/>
                    </a:moveTo>
                    <a:cubicBezTo>
                      <a:pt x="539" y="493"/>
                      <a:pt x="396" y="264"/>
                      <a:pt x="396" y="0"/>
                    </a:cubicBezTo>
                    <a:cubicBezTo>
                      <a:pt x="392" y="0"/>
                      <a:pt x="392" y="0"/>
                      <a:pt x="392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410"/>
                      <a:pt x="223" y="768"/>
                      <a:pt x="554" y="960"/>
                    </a:cubicBezTo>
                    <a:cubicBezTo>
                      <a:pt x="750" y="620"/>
                      <a:pt x="750" y="620"/>
                      <a:pt x="750" y="620"/>
                    </a:cubicBezTo>
                    <a:cubicBezTo>
                      <a:pt x="752" y="617"/>
                      <a:pt x="752" y="617"/>
                      <a:pt x="752" y="617"/>
                    </a:cubicBezTo>
                  </a:path>
                </a:pathLst>
              </a:custGeom>
              <a:solidFill>
                <a:schemeClr val="accent6">
                  <a:lumMod val="60000"/>
                  <a:lumOff val="40000"/>
                </a:schemeClr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69" name="Freeform 13">
                <a:extLst>
                  <a:ext uri="{FF2B5EF4-FFF2-40B4-BE49-F238E27FC236}">
                    <a16:creationId xmlns:a16="http://schemas.microsoft.com/office/drawing/2014/main" id="{D74A2C17-0B0A-435A-8328-B9909ECCFEE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645298" y="3621206"/>
                <a:ext cx="1158738" cy="1482463"/>
              </a:xfrm>
              <a:custGeom>
                <a:avLst/>
                <a:gdLst>
                  <a:gd name="T0" fmla="*/ 355 w 751"/>
                  <a:gd name="T1" fmla="*/ 0 h 960"/>
                  <a:gd name="T2" fmla="*/ 0 w 751"/>
                  <a:gd name="T3" fmla="*/ 617 h 960"/>
                  <a:gd name="T4" fmla="*/ 2 w 751"/>
                  <a:gd name="T5" fmla="*/ 620 h 960"/>
                  <a:gd name="T6" fmla="*/ 198 w 751"/>
                  <a:gd name="T7" fmla="*/ 960 h 960"/>
                  <a:gd name="T8" fmla="*/ 751 w 751"/>
                  <a:gd name="T9" fmla="*/ 0 h 960"/>
                  <a:gd name="T10" fmla="*/ 360 w 751"/>
                  <a:gd name="T11" fmla="*/ 0 h 960"/>
                  <a:gd name="T12" fmla="*/ 355 w 751"/>
                  <a:gd name="T13" fmla="*/ 0 h 9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751" h="960">
                    <a:moveTo>
                      <a:pt x="355" y="0"/>
                    </a:moveTo>
                    <a:cubicBezTo>
                      <a:pt x="355" y="264"/>
                      <a:pt x="212" y="493"/>
                      <a:pt x="0" y="617"/>
                    </a:cubicBezTo>
                    <a:cubicBezTo>
                      <a:pt x="2" y="620"/>
                      <a:pt x="2" y="620"/>
                      <a:pt x="2" y="620"/>
                    </a:cubicBezTo>
                    <a:cubicBezTo>
                      <a:pt x="198" y="960"/>
                      <a:pt x="198" y="960"/>
                      <a:pt x="198" y="960"/>
                    </a:cubicBezTo>
                    <a:cubicBezTo>
                      <a:pt x="529" y="768"/>
                      <a:pt x="751" y="410"/>
                      <a:pt x="751" y="0"/>
                    </a:cubicBezTo>
                    <a:cubicBezTo>
                      <a:pt x="360" y="0"/>
                      <a:pt x="360" y="0"/>
                      <a:pt x="360" y="0"/>
                    </a:cubicBezTo>
                    <a:cubicBezTo>
                      <a:pt x="355" y="0"/>
                      <a:pt x="355" y="0"/>
                      <a:pt x="355" y="0"/>
                    </a:cubicBezTo>
                  </a:path>
                </a:pathLst>
              </a:custGeom>
              <a:solidFill>
                <a:srgbClr val="1BB5A3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31" name="Freeform 25">
              <a:extLst>
                <a:ext uri="{FF2B5EF4-FFF2-40B4-BE49-F238E27FC236}">
                  <a16:creationId xmlns:a16="http://schemas.microsoft.com/office/drawing/2014/main" id="{232BE419-23E0-438B-A121-566B1DC88140}"/>
                </a:ext>
              </a:extLst>
            </p:cNvPr>
            <p:cNvSpPr>
              <a:spLocks/>
            </p:cNvSpPr>
            <p:nvPr/>
          </p:nvSpPr>
          <p:spPr bwMode="auto">
            <a:xfrm>
              <a:off x="3954081" y="2812590"/>
              <a:ext cx="398751" cy="690519"/>
            </a:xfrm>
            <a:custGeom>
              <a:avLst/>
              <a:gdLst>
                <a:gd name="T0" fmla="*/ 286 w 287"/>
                <a:gd name="T1" fmla="*/ 0 h 497"/>
                <a:gd name="T2" fmla="*/ 0 w 287"/>
                <a:gd name="T3" fmla="*/ 497 h 497"/>
                <a:gd name="T4" fmla="*/ 287 w 287"/>
                <a:gd name="T5" fmla="*/ 0 h 497"/>
                <a:gd name="T6" fmla="*/ 286 w 287"/>
                <a:gd name="T7" fmla="*/ 0 h 4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87" h="497">
                  <a:moveTo>
                    <a:pt x="286" y="0"/>
                  </a:moveTo>
                  <a:lnTo>
                    <a:pt x="0" y="497"/>
                  </a:lnTo>
                  <a:lnTo>
                    <a:pt x="287" y="0"/>
                  </a:lnTo>
                  <a:lnTo>
                    <a:pt x="286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2" name="Freeform 26">
              <a:extLst>
                <a:ext uri="{FF2B5EF4-FFF2-40B4-BE49-F238E27FC236}">
                  <a16:creationId xmlns:a16="http://schemas.microsoft.com/office/drawing/2014/main" id="{B52A5A18-8B7F-462E-A5BC-FDED860E59CC}"/>
                </a:ext>
              </a:extLst>
            </p:cNvPr>
            <p:cNvSpPr>
              <a:spLocks/>
            </p:cNvSpPr>
            <p:nvPr/>
          </p:nvSpPr>
          <p:spPr bwMode="auto">
            <a:xfrm>
              <a:off x="3954081" y="2812590"/>
              <a:ext cx="398751" cy="690519"/>
            </a:xfrm>
            <a:custGeom>
              <a:avLst/>
              <a:gdLst>
                <a:gd name="T0" fmla="*/ 286 w 287"/>
                <a:gd name="T1" fmla="*/ 0 h 497"/>
                <a:gd name="T2" fmla="*/ 0 w 287"/>
                <a:gd name="T3" fmla="*/ 497 h 497"/>
                <a:gd name="T4" fmla="*/ 287 w 287"/>
                <a:gd name="T5" fmla="*/ 0 h 497"/>
                <a:gd name="T6" fmla="*/ 286 w 287"/>
                <a:gd name="T7" fmla="*/ 0 h 4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87" h="497">
                  <a:moveTo>
                    <a:pt x="286" y="0"/>
                  </a:moveTo>
                  <a:lnTo>
                    <a:pt x="0" y="497"/>
                  </a:lnTo>
                  <a:lnTo>
                    <a:pt x="287" y="0"/>
                  </a:lnTo>
                  <a:lnTo>
                    <a:pt x="286" y="0"/>
                  </a:lnTo>
                </a:path>
              </a:pathLst>
            </a:custGeom>
            <a:noFill/>
            <a:ln w="9525">
              <a:noFill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3" name="Freeform 28">
              <a:extLst>
                <a:ext uri="{FF2B5EF4-FFF2-40B4-BE49-F238E27FC236}">
                  <a16:creationId xmlns:a16="http://schemas.microsoft.com/office/drawing/2014/main" id="{DD635657-76D2-4C74-97F7-E9F4CA3975F1}"/>
                </a:ext>
              </a:extLst>
            </p:cNvPr>
            <p:cNvSpPr>
              <a:spLocks/>
            </p:cNvSpPr>
            <p:nvPr/>
          </p:nvSpPr>
          <p:spPr bwMode="auto">
            <a:xfrm>
              <a:off x="3791236" y="3211180"/>
              <a:ext cx="2209105" cy="808616"/>
            </a:xfrm>
            <a:custGeom>
              <a:avLst/>
              <a:gdLst>
                <a:gd name="T0" fmla="*/ 336 w 1590"/>
                <a:gd name="T1" fmla="*/ 0 h 582"/>
                <a:gd name="T2" fmla="*/ 49 w 1590"/>
                <a:gd name="T3" fmla="*/ 497 h 582"/>
                <a:gd name="T4" fmla="*/ 0 w 1590"/>
                <a:gd name="T5" fmla="*/ 582 h 582"/>
                <a:gd name="T6" fmla="*/ 1590 w 1590"/>
                <a:gd name="T7" fmla="*/ 582 h 582"/>
                <a:gd name="T8" fmla="*/ 0 w 1590"/>
                <a:gd name="T9" fmla="*/ 582 h 582"/>
                <a:gd name="T10" fmla="*/ 794 w 1590"/>
                <a:gd name="T11" fmla="*/ 214 h 582"/>
                <a:gd name="T12" fmla="*/ 336 w 1590"/>
                <a:gd name="T13" fmla="*/ 0 h 5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90" h="582">
                  <a:moveTo>
                    <a:pt x="336" y="0"/>
                  </a:moveTo>
                  <a:lnTo>
                    <a:pt x="49" y="497"/>
                  </a:lnTo>
                  <a:lnTo>
                    <a:pt x="0" y="582"/>
                  </a:lnTo>
                  <a:lnTo>
                    <a:pt x="1590" y="582"/>
                  </a:lnTo>
                  <a:lnTo>
                    <a:pt x="0" y="582"/>
                  </a:lnTo>
                  <a:lnTo>
                    <a:pt x="794" y="214"/>
                  </a:lnTo>
                  <a:lnTo>
                    <a:pt x="336" y="0"/>
                  </a:lnTo>
                </a:path>
              </a:pathLst>
            </a:custGeom>
            <a:noFill/>
            <a:ln w="9525">
              <a:noFill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4" name="Freeform 29">
              <a:extLst>
                <a:ext uri="{FF2B5EF4-FFF2-40B4-BE49-F238E27FC236}">
                  <a16:creationId xmlns:a16="http://schemas.microsoft.com/office/drawing/2014/main" id="{0BC99D78-F338-49F2-BAFF-4C8627FBECF5}"/>
                </a:ext>
              </a:extLst>
            </p:cNvPr>
            <p:cNvSpPr>
              <a:spLocks/>
            </p:cNvSpPr>
            <p:nvPr/>
          </p:nvSpPr>
          <p:spPr bwMode="auto">
            <a:xfrm>
              <a:off x="5628276" y="2812590"/>
              <a:ext cx="412645" cy="715528"/>
            </a:xfrm>
            <a:custGeom>
              <a:avLst/>
              <a:gdLst>
                <a:gd name="T0" fmla="*/ 0 w 297"/>
                <a:gd name="T1" fmla="*/ 0 h 515"/>
                <a:gd name="T2" fmla="*/ 0 w 297"/>
                <a:gd name="T3" fmla="*/ 0 h 515"/>
                <a:gd name="T4" fmla="*/ 297 w 297"/>
                <a:gd name="T5" fmla="*/ 515 h 515"/>
                <a:gd name="T6" fmla="*/ 0 w 297"/>
                <a:gd name="T7" fmla="*/ 0 h 5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7" h="515">
                  <a:moveTo>
                    <a:pt x="0" y="0"/>
                  </a:moveTo>
                  <a:lnTo>
                    <a:pt x="0" y="0"/>
                  </a:lnTo>
                  <a:lnTo>
                    <a:pt x="297" y="51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5" name="Freeform 30">
              <a:extLst>
                <a:ext uri="{FF2B5EF4-FFF2-40B4-BE49-F238E27FC236}">
                  <a16:creationId xmlns:a16="http://schemas.microsoft.com/office/drawing/2014/main" id="{CB7BBF68-4F78-4B85-B1C6-16A745FBF556}"/>
                </a:ext>
              </a:extLst>
            </p:cNvPr>
            <p:cNvSpPr>
              <a:spLocks/>
            </p:cNvSpPr>
            <p:nvPr/>
          </p:nvSpPr>
          <p:spPr bwMode="auto">
            <a:xfrm>
              <a:off x="5628276" y="2812590"/>
              <a:ext cx="412645" cy="715528"/>
            </a:xfrm>
            <a:custGeom>
              <a:avLst/>
              <a:gdLst>
                <a:gd name="T0" fmla="*/ 0 w 297"/>
                <a:gd name="T1" fmla="*/ 0 h 515"/>
                <a:gd name="T2" fmla="*/ 0 w 297"/>
                <a:gd name="T3" fmla="*/ 0 h 515"/>
                <a:gd name="T4" fmla="*/ 297 w 297"/>
                <a:gd name="T5" fmla="*/ 515 h 515"/>
                <a:gd name="T6" fmla="*/ 0 w 297"/>
                <a:gd name="T7" fmla="*/ 0 h 5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7" h="515">
                  <a:moveTo>
                    <a:pt x="0" y="0"/>
                  </a:moveTo>
                  <a:lnTo>
                    <a:pt x="0" y="0"/>
                  </a:lnTo>
                  <a:lnTo>
                    <a:pt x="297" y="515"/>
                  </a:lnTo>
                  <a:lnTo>
                    <a:pt x="0" y="0"/>
                  </a:lnTo>
                </a:path>
              </a:pathLst>
            </a:custGeom>
            <a:noFill/>
            <a:ln w="9525">
              <a:noFill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6" name="Freeform 32">
              <a:extLst>
                <a:ext uri="{FF2B5EF4-FFF2-40B4-BE49-F238E27FC236}">
                  <a16:creationId xmlns:a16="http://schemas.microsoft.com/office/drawing/2014/main" id="{D8EB83CC-D62E-402E-AB3B-27030C6CCF1A}"/>
                </a:ext>
              </a:extLst>
            </p:cNvPr>
            <p:cNvSpPr>
              <a:spLocks/>
            </p:cNvSpPr>
            <p:nvPr/>
          </p:nvSpPr>
          <p:spPr bwMode="auto">
            <a:xfrm>
              <a:off x="4989164" y="2812590"/>
              <a:ext cx="1105942" cy="808616"/>
            </a:xfrm>
            <a:custGeom>
              <a:avLst/>
              <a:gdLst>
                <a:gd name="T0" fmla="*/ 460 w 796"/>
                <a:gd name="T1" fmla="*/ 0 h 582"/>
                <a:gd name="T2" fmla="*/ 0 w 796"/>
                <a:gd name="T3" fmla="*/ 214 h 582"/>
                <a:gd name="T4" fmla="*/ 796 w 796"/>
                <a:gd name="T5" fmla="*/ 582 h 582"/>
                <a:gd name="T6" fmla="*/ 796 w 796"/>
                <a:gd name="T7" fmla="*/ 582 h 582"/>
                <a:gd name="T8" fmla="*/ 757 w 796"/>
                <a:gd name="T9" fmla="*/ 515 h 582"/>
                <a:gd name="T10" fmla="*/ 460 w 796"/>
                <a:gd name="T11" fmla="*/ 0 h 5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96" h="582">
                  <a:moveTo>
                    <a:pt x="460" y="0"/>
                  </a:moveTo>
                  <a:lnTo>
                    <a:pt x="0" y="214"/>
                  </a:lnTo>
                  <a:lnTo>
                    <a:pt x="796" y="582"/>
                  </a:lnTo>
                  <a:lnTo>
                    <a:pt x="796" y="582"/>
                  </a:lnTo>
                  <a:lnTo>
                    <a:pt x="757" y="515"/>
                  </a:lnTo>
                  <a:lnTo>
                    <a:pt x="460" y="0"/>
                  </a:lnTo>
                </a:path>
              </a:pathLst>
            </a:custGeom>
            <a:noFill/>
            <a:ln w="9525">
              <a:noFill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7" name="Freeform 34">
              <a:extLst>
                <a:ext uri="{FF2B5EF4-FFF2-40B4-BE49-F238E27FC236}">
                  <a16:creationId xmlns:a16="http://schemas.microsoft.com/office/drawing/2014/main" id="{7A0A1CD1-509F-4A34-ACE3-7E80409549FF}"/>
                </a:ext>
              </a:extLst>
            </p:cNvPr>
            <p:cNvSpPr>
              <a:spLocks/>
            </p:cNvSpPr>
            <p:nvPr/>
          </p:nvSpPr>
          <p:spPr bwMode="auto">
            <a:xfrm>
              <a:off x="3886001" y="3109916"/>
              <a:ext cx="2209105" cy="511290"/>
            </a:xfrm>
            <a:custGeom>
              <a:avLst/>
              <a:gdLst>
                <a:gd name="T0" fmla="*/ 794 w 1590"/>
                <a:gd name="T1" fmla="*/ 0 h 368"/>
                <a:gd name="T2" fmla="*/ 0 w 1590"/>
                <a:gd name="T3" fmla="*/ 368 h 368"/>
                <a:gd name="T4" fmla="*/ 1590 w 1590"/>
                <a:gd name="T5" fmla="*/ 368 h 368"/>
                <a:gd name="T6" fmla="*/ 794 w 1590"/>
                <a:gd name="T7" fmla="*/ 0 h 3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590" h="368">
                  <a:moveTo>
                    <a:pt x="794" y="0"/>
                  </a:moveTo>
                  <a:lnTo>
                    <a:pt x="0" y="368"/>
                  </a:lnTo>
                  <a:lnTo>
                    <a:pt x="1590" y="368"/>
                  </a:lnTo>
                  <a:lnTo>
                    <a:pt x="794" y="0"/>
                  </a:lnTo>
                </a:path>
              </a:pathLst>
            </a:custGeom>
            <a:noFill/>
            <a:ln w="9525">
              <a:noFill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8" name="Freeform 35">
              <a:extLst>
                <a:ext uri="{FF2B5EF4-FFF2-40B4-BE49-F238E27FC236}">
                  <a16:creationId xmlns:a16="http://schemas.microsoft.com/office/drawing/2014/main" id="{6697E9B2-DBB5-4A09-839C-2D4609A2A0FE}"/>
                </a:ext>
              </a:extLst>
            </p:cNvPr>
            <p:cNvSpPr>
              <a:spLocks/>
            </p:cNvSpPr>
            <p:nvPr/>
          </p:nvSpPr>
          <p:spPr bwMode="auto">
            <a:xfrm>
              <a:off x="6218761" y="2812590"/>
              <a:ext cx="343176" cy="594652"/>
            </a:xfrm>
            <a:custGeom>
              <a:avLst/>
              <a:gdLst>
                <a:gd name="T0" fmla="*/ 247 w 247"/>
                <a:gd name="T1" fmla="*/ 0 h 428"/>
                <a:gd name="T2" fmla="*/ 0 w 247"/>
                <a:gd name="T3" fmla="*/ 428 h 428"/>
                <a:gd name="T4" fmla="*/ 247 w 247"/>
                <a:gd name="T5" fmla="*/ 0 h 428"/>
                <a:gd name="T6" fmla="*/ 247 w 247"/>
                <a:gd name="T7" fmla="*/ 0 h 4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47" h="428">
                  <a:moveTo>
                    <a:pt x="247" y="0"/>
                  </a:moveTo>
                  <a:lnTo>
                    <a:pt x="0" y="428"/>
                  </a:lnTo>
                  <a:lnTo>
                    <a:pt x="247" y="0"/>
                  </a:lnTo>
                  <a:lnTo>
                    <a:pt x="247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9" name="Freeform 36">
              <a:extLst>
                <a:ext uri="{FF2B5EF4-FFF2-40B4-BE49-F238E27FC236}">
                  <a16:creationId xmlns:a16="http://schemas.microsoft.com/office/drawing/2014/main" id="{8A2FFFDA-B77F-4935-83A8-1AE2DF8B8185}"/>
                </a:ext>
              </a:extLst>
            </p:cNvPr>
            <p:cNvSpPr>
              <a:spLocks/>
            </p:cNvSpPr>
            <p:nvPr/>
          </p:nvSpPr>
          <p:spPr bwMode="auto">
            <a:xfrm>
              <a:off x="6218761" y="2812590"/>
              <a:ext cx="343176" cy="594652"/>
            </a:xfrm>
            <a:custGeom>
              <a:avLst/>
              <a:gdLst>
                <a:gd name="T0" fmla="*/ 247 w 247"/>
                <a:gd name="T1" fmla="*/ 0 h 428"/>
                <a:gd name="T2" fmla="*/ 0 w 247"/>
                <a:gd name="T3" fmla="*/ 428 h 428"/>
                <a:gd name="T4" fmla="*/ 247 w 247"/>
                <a:gd name="T5" fmla="*/ 0 h 428"/>
                <a:gd name="T6" fmla="*/ 247 w 247"/>
                <a:gd name="T7" fmla="*/ 0 h 4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47" h="428">
                  <a:moveTo>
                    <a:pt x="247" y="0"/>
                  </a:moveTo>
                  <a:lnTo>
                    <a:pt x="0" y="428"/>
                  </a:lnTo>
                  <a:lnTo>
                    <a:pt x="247" y="0"/>
                  </a:lnTo>
                  <a:lnTo>
                    <a:pt x="247" y="0"/>
                  </a:lnTo>
                </a:path>
              </a:pathLst>
            </a:custGeom>
            <a:noFill/>
            <a:ln w="9525">
              <a:noFill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0" name="Freeform 38">
              <a:extLst>
                <a:ext uri="{FF2B5EF4-FFF2-40B4-BE49-F238E27FC236}">
                  <a16:creationId xmlns:a16="http://schemas.microsoft.com/office/drawing/2014/main" id="{5254FEDC-8151-46D9-8BE6-72C292E0301B}"/>
                </a:ext>
              </a:extLst>
            </p:cNvPr>
            <p:cNvSpPr>
              <a:spLocks/>
            </p:cNvSpPr>
            <p:nvPr/>
          </p:nvSpPr>
          <p:spPr bwMode="auto">
            <a:xfrm>
              <a:off x="6096496" y="2812590"/>
              <a:ext cx="2207716" cy="808616"/>
            </a:xfrm>
            <a:custGeom>
              <a:avLst/>
              <a:gdLst>
                <a:gd name="T0" fmla="*/ 335 w 1589"/>
                <a:gd name="T1" fmla="*/ 0 h 582"/>
                <a:gd name="T2" fmla="*/ 88 w 1589"/>
                <a:gd name="T3" fmla="*/ 428 h 582"/>
                <a:gd name="T4" fmla="*/ 0 w 1589"/>
                <a:gd name="T5" fmla="*/ 582 h 582"/>
                <a:gd name="T6" fmla="*/ 1589 w 1589"/>
                <a:gd name="T7" fmla="*/ 582 h 582"/>
                <a:gd name="T8" fmla="*/ 0 w 1589"/>
                <a:gd name="T9" fmla="*/ 582 h 582"/>
                <a:gd name="T10" fmla="*/ 794 w 1589"/>
                <a:gd name="T11" fmla="*/ 214 h 582"/>
                <a:gd name="T12" fmla="*/ 335 w 1589"/>
                <a:gd name="T13" fmla="*/ 0 h 5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89" h="582">
                  <a:moveTo>
                    <a:pt x="335" y="0"/>
                  </a:moveTo>
                  <a:lnTo>
                    <a:pt x="88" y="428"/>
                  </a:lnTo>
                  <a:lnTo>
                    <a:pt x="0" y="582"/>
                  </a:lnTo>
                  <a:lnTo>
                    <a:pt x="1589" y="582"/>
                  </a:lnTo>
                  <a:lnTo>
                    <a:pt x="0" y="582"/>
                  </a:lnTo>
                  <a:lnTo>
                    <a:pt x="794" y="214"/>
                  </a:lnTo>
                  <a:lnTo>
                    <a:pt x="335" y="0"/>
                  </a:lnTo>
                </a:path>
              </a:pathLst>
            </a:custGeom>
            <a:noFill/>
            <a:ln w="9525">
              <a:noFill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1" name="Freeform 39">
              <a:extLst>
                <a:ext uri="{FF2B5EF4-FFF2-40B4-BE49-F238E27FC236}">
                  <a16:creationId xmlns:a16="http://schemas.microsoft.com/office/drawing/2014/main" id="{27C8B0EC-D7D7-4BBF-B415-D89CED24E069}"/>
                </a:ext>
              </a:extLst>
            </p:cNvPr>
            <p:cNvSpPr>
              <a:spLocks/>
            </p:cNvSpPr>
            <p:nvPr/>
          </p:nvSpPr>
          <p:spPr bwMode="auto">
            <a:xfrm>
              <a:off x="7838771" y="2812590"/>
              <a:ext cx="465441" cy="808616"/>
            </a:xfrm>
            <a:custGeom>
              <a:avLst/>
              <a:gdLst>
                <a:gd name="T0" fmla="*/ 0 w 335"/>
                <a:gd name="T1" fmla="*/ 0 h 582"/>
                <a:gd name="T2" fmla="*/ 0 w 335"/>
                <a:gd name="T3" fmla="*/ 0 h 582"/>
                <a:gd name="T4" fmla="*/ 335 w 335"/>
                <a:gd name="T5" fmla="*/ 582 h 582"/>
                <a:gd name="T6" fmla="*/ 0 w 335"/>
                <a:gd name="T7" fmla="*/ 0 h 5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5" h="582">
                  <a:moveTo>
                    <a:pt x="0" y="0"/>
                  </a:moveTo>
                  <a:lnTo>
                    <a:pt x="0" y="0"/>
                  </a:lnTo>
                  <a:lnTo>
                    <a:pt x="335" y="58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2" name="Freeform 40">
              <a:extLst>
                <a:ext uri="{FF2B5EF4-FFF2-40B4-BE49-F238E27FC236}">
                  <a16:creationId xmlns:a16="http://schemas.microsoft.com/office/drawing/2014/main" id="{75D55750-1D0C-41E2-BD6D-6249224A9954}"/>
                </a:ext>
              </a:extLst>
            </p:cNvPr>
            <p:cNvSpPr>
              <a:spLocks/>
            </p:cNvSpPr>
            <p:nvPr/>
          </p:nvSpPr>
          <p:spPr bwMode="auto">
            <a:xfrm>
              <a:off x="7838771" y="2812590"/>
              <a:ext cx="465441" cy="808616"/>
            </a:xfrm>
            <a:custGeom>
              <a:avLst/>
              <a:gdLst>
                <a:gd name="T0" fmla="*/ 0 w 335"/>
                <a:gd name="T1" fmla="*/ 0 h 582"/>
                <a:gd name="T2" fmla="*/ 0 w 335"/>
                <a:gd name="T3" fmla="*/ 0 h 582"/>
                <a:gd name="T4" fmla="*/ 335 w 335"/>
                <a:gd name="T5" fmla="*/ 582 h 582"/>
                <a:gd name="T6" fmla="*/ 0 w 335"/>
                <a:gd name="T7" fmla="*/ 0 h 5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5" h="582">
                  <a:moveTo>
                    <a:pt x="0" y="0"/>
                  </a:moveTo>
                  <a:lnTo>
                    <a:pt x="0" y="0"/>
                  </a:lnTo>
                  <a:lnTo>
                    <a:pt x="335" y="582"/>
                  </a:lnTo>
                  <a:lnTo>
                    <a:pt x="0" y="0"/>
                  </a:lnTo>
                </a:path>
              </a:pathLst>
            </a:custGeom>
            <a:noFill/>
            <a:ln w="9525">
              <a:noFill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3" name="Freeform 42">
              <a:extLst>
                <a:ext uri="{FF2B5EF4-FFF2-40B4-BE49-F238E27FC236}">
                  <a16:creationId xmlns:a16="http://schemas.microsoft.com/office/drawing/2014/main" id="{2BFD1B0A-77E7-4777-9D28-8F7C0E3CB312}"/>
                </a:ext>
              </a:extLst>
            </p:cNvPr>
            <p:cNvSpPr>
              <a:spLocks/>
            </p:cNvSpPr>
            <p:nvPr/>
          </p:nvSpPr>
          <p:spPr bwMode="auto">
            <a:xfrm>
              <a:off x="7199659" y="2812590"/>
              <a:ext cx="1104553" cy="808616"/>
            </a:xfrm>
            <a:custGeom>
              <a:avLst/>
              <a:gdLst>
                <a:gd name="T0" fmla="*/ 460 w 795"/>
                <a:gd name="T1" fmla="*/ 0 h 582"/>
                <a:gd name="T2" fmla="*/ 0 w 795"/>
                <a:gd name="T3" fmla="*/ 214 h 582"/>
                <a:gd name="T4" fmla="*/ 795 w 795"/>
                <a:gd name="T5" fmla="*/ 582 h 582"/>
                <a:gd name="T6" fmla="*/ 795 w 795"/>
                <a:gd name="T7" fmla="*/ 582 h 582"/>
                <a:gd name="T8" fmla="*/ 460 w 795"/>
                <a:gd name="T9" fmla="*/ 0 h 5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95" h="582">
                  <a:moveTo>
                    <a:pt x="460" y="0"/>
                  </a:moveTo>
                  <a:lnTo>
                    <a:pt x="0" y="214"/>
                  </a:lnTo>
                  <a:lnTo>
                    <a:pt x="795" y="582"/>
                  </a:lnTo>
                  <a:lnTo>
                    <a:pt x="795" y="582"/>
                  </a:lnTo>
                  <a:lnTo>
                    <a:pt x="460" y="0"/>
                  </a:lnTo>
                </a:path>
              </a:pathLst>
            </a:custGeom>
            <a:noFill/>
            <a:ln w="9525">
              <a:noFill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4" name="Freeform 44">
              <a:extLst>
                <a:ext uri="{FF2B5EF4-FFF2-40B4-BE49-F238E27FC236}">
                  <a16:creationId xmlns:a16="http://schemas.microsoft.com/office/drawing/2014/main" id="{297E66EA-F64F-471E-A545-F3232C798BC2}"/>
                </a:ext>
              </a:extLst>
            </p:cNvPr>
            <p:cNvSpPr>
              <a:spLocks/>
            </p:cNvSpPr>
            <p:nvPr/>
          </p:nvSpPr>
          <p:spPr bwMode="auto">
            <a:xfrm>
              <a:off x="6096496" y="3109916"/>
              <a:ext cx="2207716" cy="511290"/>
            </a:xfrm>
            <a:custGeom>
              <a:avLst/>
              <a:gdLst>
                <a:gd name="T0" fmla="*/ 794 w 1589"/>
                <a:gd name="T1" fmla="*/ 0 h 368"/>
                <a:gd name="T2" fmla="*/ 0 w 1589"/>
                <a:gd name="T3" fmla="*/ 368 h 368"/>
                <a:gd name="T4" fmla="*/ 1589 w 1589"/>
                <a:gd name="T5" fmla="*/ 368 h 368"/>
                <a:gd name="T6" fmla="*/ 794 w 1589"/>
                <a:gd name="T7" fmla="*/ 0 h 3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589" h="368">
                  <a:moveTo>
                    <a:pt x="794" y="0"/>
                  </a:moveTo>
                  <a:lnTo>
                    <a:pt x="0" y="368"/>
                  </a:lnTo>
                  <a:lnTo>
                    <a:pt x="1589" y="368"/>
                  </a:lnTo>
                  <a:lnTo>
                    <a:pt x="794" y="0"/>
                  </a:lnTo>
                </a:path>
              </a:pathLst>
            </a:custGeom>
            <a:noFill/>
            <a:ln w="9525">
              <a:noFill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5" name="Oval 44">
              <a:extLst>
                <a:ext uri="{FF2B5EF4-FFF2-40B4-BE49-F238E27FC236}">
                  <a16:creationId xmlns:a16="http://schemas.microsoft.com/office/drawing/2014/main" id="{08A4FB21-93B6-46FD-BEE9-A8A83A50EEE4}"/>
                </a:ext>
              </a:extLst>
            </p:cNvPr>
            <p:cNvSpPr/>
            <p:nvPr/>
          </p:nvSpPr>
          <p:spPr>
            <a:xfrm>
              <a:off x="6262347" y="2104219"/>
              <a:ext cx="1820081" cy="1820081"/>
            </a:xfrm>
            <a:prstGeom prst="ellipse">
              <a:avLst/>
            </a:prstGeom>
            <a:solidFill>
              <a:srgbClr val="1BB5A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6" name="Oval 45">
              <a:extLst>
                <a:ext uri="{FF2B5EF4-FFF2-40B4-BE49-F238E27FC236}">
                  <a16:creationId xmlns:a16="http://schemas.microsoft.com/office/drawing/2014/main" id="{1FD74D7E-6A8F-4CDD-9D86-B62A6779B28B}"/>
                </a:ext>
              </a:extLst>
            </p:cNvPr>
            <p:cNvSpPr/>
            <p:nvPr/>
          </p:nvSpPr>
          <p:spPr>
            <a:xfrm>
              <a:off x="4113858" y="2104219"/>
              <a:ext cx="1820081" cy="1820081"/>
            </a:xfrm>
            <a:prstGeom prst="ellipse">
              <a:avLst/>
            </a:prstGeom>
            <a:solidFill>
              <a:schemeClr val="tx2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7" name="Oval 46">
              <a:extLst>
                <a:ext uri="{FF2B5EF4-FFF2-40B4-BE49-F238E27FC236}">
                  <a16:creationId xmlns:a16="http://schemas.microsoft.com/office/drawing/2014/main" id="{A22024F0-6F9B-48A7-8052-6E63443D1D4A}"/>
                </a:ext>
              </a:extLst>
            </p:cNvPr>
            <p:cNvSpPr/>
            <p:nvPr/>
          </p:nvSpPr>
          <p:spPr>
            <a:xfrm>
              <a:off x="5138990" y="3861820"/>
              <a:ext cx="1869194" cy="1911682"/>
            </a:xfrm>
            <a:prstGeom prst="ellipse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48" name="Group 165">
              <a:extLst>
                <a:ext uri="{FF2B5EF4-FFF2-40B4-BE49-F238E27FC236}">
                  <a16:creationId xmlns:a16="http://schemas.microsoft.com/office/drawing/2014/main" id="{C21E510C-467E-4750-B8D9-956D1DD4F5D4}"/>
                </a:ext>
              </a:extLst>
            </p:cNvPr>
            <p:cNvGrpSpPr/>
            <p:nvPr/>
          </p:nvGrpSpPr>
          <p:grpSpPr>
            <a:xfrm>
              <a:off x="4712560" y="2672675"/>
              <a:ext cx="622677" cy="683173"/>
              <a:chOff x="8228013" y="1760538"/>
              <a:chExt cx="669926" cy="735012"/>
            </a:xfrm>
            <a:solidFill>
              <a:schemeClr val="bg1"/>
            </a:solidFill>
          </p:grpSpPr>
          <p:sp>
            <p:nvSpPr>
              <p:cNvPr id="55" name="Freeform 39">
                <a:extLst>
                  <a:ext uri="{FF2B5EF4-FFF2-40B4-BE49-F238E27FC236}">
                    <a16:creationId xmlns:a16="http://schemas.microsoft.com/office/drawing/2014/main" id="{2775E71F-F0B4-4040-9415-E52E75DCFD3B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8337551" y="1873250"/>
                <a:ext cx="450850" cy="622300"/>
              </a:xfrm>
              <a:custGeom>
                <a:avLst/>
                <a:gdLst>
                  <a:gd name="T0" fmla="*/ 735 w 1987"/>
                  <a:gd name="T1" fmla="*/ 293 h 2740"/>
                  <a:gd name="T2" fmla="*/ 469 w 1987"/>
                  <a:gd name="T3" fmla="*/ 456 h 2740"/>
                  <a:gd name="T4" fmla="*/ 298 w 1987"/>
                  <a:gd name="T5" fmla="*/ 707 h 2740"/>
                  <a:gd name="T6" fmla="*/ 254 w 1987"/>
                  <a:gd name="T7" fmla="*/ 1012 h 2740"/>
                  <a:gd name="T8" fmla="*/ 307 w 1987"/>
                  <a:gd name="T9" fmla="*/ 1256 h 2740"/>
                  <a:gd name="T10" fmla="*/ 405 w 1987"/>
                  <a:gd name="T11" fmla="*/ 1440 h 2740"/>
                  <a:gd name="T12" fmla="*/ 519 w 1987"/>
                  <a:gd name="T13" fmla="*/ 1611 h 2740"/>
                  <a:gd name="T14" fmla="*/ 590 w 1987"/>
                  <a:gd name="T15" fmla="*/ 1804 h 2740"/>
                  <a:gd name="T16" fmla="*/ 633 w 1987"/>
                  <a:gd name="T17" fmla="*/ 1936 h 2740"/>
                  <a:gd name="T18" fmla="*/ 1318 w 1987"/>
                  <a:gd name="T19" fmla="*/ 1969 h 2740"/>
                  <a:gd name="T20" fmla="*/ 1391 w 1987"/>
                  <a:gd name="T21" fmla="*/ 1872 h 2740"/>
                  <a:gd name="T22" fmla="*/ 1429 w 1987"/>
                  <a:gd name="T23" fmla="*/ 1685 h 2740"/>
                  <a:gd name="T24" fmla="*/ 1537 w 1987"/>
                  <a:gd name="T25" fmla="*/ 1505 h 2740"/>
                  <a:gd name="T26" fmla="*/ 1643 w 1987"/>
                  <a:gd name="T27" fmla="*/ 1335 h 2740"/>
                  <a:gd name="T28" fmla="*/ 1720 w 1987"/>
                  <a:gd name="T29" fmla="*/ 1118 h 2740"/>
                  <a:gd name="T30" fmla="*/ 1724 w 1987"/>
                  <a:gd name="T31" fmla="*/ 826 h 2740"/>
                  <a:gd name="T32" fmla="*/ 1600 w 1987"/>
                  <a:gd name="T33" fmla="*/ 547 h 2740"/>
                  <a:gd name="T34" fmla="*/ 1368 w 1987"/>
                  <a:gd name="T35" fmla="*/ 345 h 2740"/>
                  <a:gd name="T36" fmla="*/ 1061 w 1987"/>
                  <a:gd name="T37" fmla="*/ 252 h 2740"/>
                  <a:gd name="T38" fmla="*/ 1231 w 1987"/>
                  <a:gd name="T39" fmla="*/ 28 h 2740"/>
                  <a:gd name="T40" fmla="*/ 1579 w 1987"/>
                  <a:gd name="T41" fmla="*/ 184 h 2740"/>
                  <a:gd name="T42" fmla="*/ 1838 w 1987"/>
                  <a:gd name="T43" fmla="*/ 451 h 2740"/>
                  <a:gd name="T44" fmla="*/ 1973 w 1987"/>
                  <a:gd name="T45" fmla="*/ 798 h 2740"/>
                  <a:gd name="T46" fmla="*/ 1971 w 1987"/>
                  <a:gd name="T47" fmla="*/ 1141 h 2740"/>
                  <a:gd name="T48" fmla="*/ 1894 w 1987"/>
                  <a:gd name="T49" fmla="*/ 1393 h 2740"/>
                  <a:gd name="T50" fmla="*/ 1788 w 1987"/>
                  <a:gd name="T51" fmla="*/ 1583 h 2740"/>
                  <a:gd name="T52" fmla="*/ 1679 w 1987"/>
                  <a:gd name="T53" fmla="*/ 1747 h 2740"/>
                  <a:gd name="T54" fmla="*/ 1642 w 1987"/>
                  <a:gd name="T55" fmla="*/ 1893 h 2740"/>
                  <a:gd name="T56" fmla="*/ 1539 w 1987"/>
                  <a:gd name="T57" fmla="*/ 2104 h 2740"/>
                  <a:gd name="T58" fmla="*/ 1456 w 1987"/>
                  <a:gd name="T59" fmla="*/ 2246 h 2740"/>
                  <a:gd name="T60" fmla="*/ 1449 w 1987"/>
                  <a:gd name="T61" fmla="*/ 2378 h 2740"/>
                  <a:gd name="T62" fmla="*/ 1446 w 1987"/>
                  <a:gd name="T63" fmla="*/ 2439 h 2740"/>
                  <a:gd name="T64" fmla="*/ 1416 w 1987"/>
                  <a:gd name="T65" fmla="*/ 2521 h 2740"/>
                  <a:gd name="T66" fmla="*/ 1312 w 1987"/>
                  <a:gd name="T67" fmla="*/ 2610 h 2740"/>
                  <a:gd name="T68" fmla="*/ 1160 w 1987"/>
                  <a:gd name="T69" fmla="*/ 2720 h 2740"/>
                  <a:gd name="T70" fmla="*/ 872 w 1987"/>
                  <a:gd name="T71" fmla="*/ 2738 h 2740"/>
                  <a:gd name="T72" fmla="*/ 746 w 1987"/>
                  <a:gd name="T73" fmla="*/ 2641 h 2740"/>
                  <a:gd name="T74" fmla="*/ 594 w 1987"/>
                  <a:gd name="T75" fmla="*/ 2551 h 2740"/>
                  <a:gd name="T76" fmla="*/ 544 w 1987"/>
                  <a:gd name="T77" fmla="*/ 2456 h 2740"/>
                  <a:gd name="T78" fmla="*/ 540 w 1987"/>
                  <a:gd name="T79" fmla="*/ 2414 h 2740"/>
                  <a:gd name="T80" fmla="*/ 534 w 1987"/>
                  <a:gd name="T81" fmla="*/ 2301 h 2740"/>
                  <a:gd name="T82" fmla="*/ 527 w 1987"/>
                  <a:gd name="T83" fmla="*/ 2174 h 2740"/>
                  <a:gd name="T84" fmla="*/ 369 w 1987"/>
                  <a:gd name="T85" fmla="*/ 1982 h 2740"/>
                  <a:gd name="T86" fmla="*/ 333 w 1987"/>
                  <a:gd name="T87" fmla="*/ 1800 h 2740"/>
                  <a:gd name="T88" fmla="*/ 242 w 1987"/>
                  <a:gd name="T89" fmla="*/ 1646 h 2740"/>
                  <a:gd name="T90" fmla="*/ 135 w 1987"/>
                  <a:gd name="T91" fmla="*/ 1476 h 2740"/>
                  <a:gd name="T92" fmla="*/ 40 w 1987"/>
                  <a:gd name="T93" fmla="*/ 1251 h 2740"/>
                  <a:gd name="T94" fmla="*/ 0 w 1987"/>
                  <a:gd name="T95" fmla="*/ 953 h 2740"/>
                  <a:gd name="T96" fmla="*/ 78 w 1987"/>
                  <a:gd name="T97" fmla="*/ 582 h 2740"/>
                  <a:gd name="T98" fmla="*/ 292 w 1987"/>
                  <a:gd name="T99" fmla="*/ 280 h 2740"/>
                  <a:gd name="T100" fmla="*/ 608 w 1987"/>
                  <a:gd name="T101" fmla="*/ 75 h 2740"/>
                  <a:gd name="T102" fmla="*/ 993 w 1987"/>
                  <a:gd name="T103" fmla="*/ 0 h 274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</a:cxnLst>
                <a:rect l="0" t="0" r="r" b="b"/>
                <a:pathLst>
                  <a:path w="1987" h="2740">
                    <a:moveTo>
                      <a:pt x="993" y="249"/>
                    </a:moveTo>
                    <a:lnTo>
                      <a:pt x="926" y="252"/>
                    </a:lnTo>
                    <a:lnTo>
                      <a:pt x="860" y="260"/>
                    </a:lnTo>
                    <a:lnTo>
                      <a:pt x="796" y="274"/>
                    </a:lnTo>
                    <a:lnTo>
                      <a:pt x="735" y="293"/>
                    </a:lnTo>
                    <a:lnTo>
                      <a:pt x="675" y="317"/>
                    </a:lnTo>
                    <a:lnTo>
                      <a:pt x="619" y="346"/>
                    </a:lnTo>
                    <a:lnTo>
                      <a:pt x="566" y="378"/>
                    </a:lnTo>
                    <a:lnTo>
                      <a:pt x="516" y="415"/>
                    </a:lnTo>
                    <a:lnTo>
                      <a:pt x="469" y="456"/>
                    </a:lnTo>
                    <a:lnTo>
                      <a:pt x="426" y="499"/>
                    </a:lnTo>
                    <a:lnTo>
                      <a:pt x="388" y="547"/>
                    </a:lnTo>
                    <a:lnTo>
                      <a:pt x="353" y="598"/>
                    </a:lnTo>
                    <a:lnTo>
                      <a:pt x="323" y="651"/>
                    </a:lnTo>
                    <a:lnTo>
                      <a:pt x="298" y="707"/>
                    </a:lnTo>
                    <a:lnTo>
                      <a:pt x="278" y="766"/>
                    </a:lnTo>
                    <a:lnTo>
                      <a:pt x="264" y="826"/>
                    </a:lnTo>
                    <a:lnTo>
                      <a:pt x="255" y="888"/>
                    </a:lnTo>
                    <a:lnTo>
                      <a:pt x="252" y="953"/>
                    </a:lnTo>
                    <a:lnTo>
                      <a:pt x="254" y="1012"/>
                    </a:lnTo>
                    <a:lnTo>
                      <a:pt x="259" y="1067"/>
                    </a:lnTo>
                    <a:lnTo>
                      <a:pt x="267" y="1118"/>
                    </a:lnTo>
                    <a:lnTo>
                      <a:pt x="278" y="1167"/>
                    </a:lnTo>
                    <a:lnTo>
                      <a:pt x="292" y="1213"/>
                    </a:lnTo>
                    <a:lnTo>
                      <a:pt x="307" y="1256"/>
                    </a:lnTo>
                    <a:lnTo>
                      <a:pt x="324" y="1297"/>
                    </a:lnTo>
                    <a:lnTo>
                      <a:pt x="344" y="1335"/>
                    </a:lnTo>
                    <a:lnTo>
                      <a:pt x="363" y="1372"/>
                    </a:lnTo>
                    <a:lnTo>
                      <a:pt x="385" y="1407"/>
                    </a:lnTo>
                    <a:lnTo>
                      <a:pt x="405" y="1440"/>
                    </a:lnTo>
                    <a:lnTo>
                      <a:pt x="428" y="1473"/>
                    </a:lnTo>
                    <a:lnTo>
                      <a:pt x="449" y="1504"/>
                    </a:lnTo>
                    <a:lnTo>
                      <a:pt x="473" y="1540"/>
                    </a:lnTo>
                    <a:lnTo>
                      <a:pt x="497" y="1576"/>
                    </a:lnTo>
                    <a:lnTo>
                      <a:pt x="519" y="1611"/>
                    </a:lnTo>
                    <a:lnTo>
                      <a:pt x="540" y="1647"/>
                    </a:lnTo>
                    <a:lnTo>
                      <a:pt x="557" y="1685"/>
                    </a:lnTo>
                    <a:lnTo>
                      <a:pt x="572" y="1722"/>
                    </a:lnTo>
                    <a:lnTo>
                      <a:pt x="583" y="1762"/>
                    </a:lnTo>
                    <a:lnTo>
                      <a:pt x="590" y="1804"/>
                    </a:lnTo>
                    <a:lnTo>
                      <a:pt x="592" y="1848"/>
                    </a:lnTo>
                    <a:lnTo>
                      <a:pt x="595" y="1872"/>
                    </a:lnTo>
                    <a:lnTo>
                      <a:pt x="605" y="1895"/>
                    </a:lnTo>
                    <a:lnTo>
                      <a:pt x="617" y="1917"/>
                    </a:lnTo>
                    <a:lnTo>
                      <a:pt x="633" y="1936"/>
                    </a:lnTo>
                    <a:lnTo>
                      <a:pt x="651" y="1953"/>
                    </a:lnTo>
                    <a:lnTo>
                      <a:pt x="669" y="1969"/>
                    </a:lnTo>
                    <a:lnTo>
                      <a:pt x="687" y="1982"/>
                    </a:lnTo>
                    <a:lnTo>
                      <a:pt x="1300" y="1982"/>
                    </a:lnTo>
                    <a:lnTo>
                      <a:pt x="1318" y="1969"/>
                    </a:lnTo>
                    <a:lnTo>
                      <a:pt x="1336" y="1953"/>
                    </a:lnTo>
                    <a:lnTo>
                      <a:pt x="1355" y="1936"/>
                    </a:lnTo>
                    <a:lnTo>
                      <a:pt x="1370" y="1917"/>
                    </a:lnTo>
                    <a:lnTo>
                      <a:pt x="1382" y="1895"/>
                    </a:lnTo>
                    <a:lnTo>
                      <a:pt x="1391" y="1872"/>
                    </a:lnTo>
                    <a:lnTo>
                      <a:pt x="1395" y="1848"/>
                    </a:lnTo>
                    <a:lnTo>
                      <a:pt x="1397" y="1804"/>
                    </a:lnTo>
                    <a:lnTo>
                      <a:pt x="1404" y="1762"/>
                    </a:lnTo>
                    <a:lnTo>
                      <a:pt x="1415" y="1722"/>
                    </a:lnTo>
                    <a:lnTo>
                      <a:pt x="1429" y="1685"/>
                    </a:lnTo>
                    <a:lnTo>
                      <a:pt x="1447" y="1648"/>
                    </a:lnTo>
                    <a:lnTo>
                      <a:pt x="1467" y="1611"/>
                    </a:lnTo>
                    <a:lnTo>
                      <a:pt x="1489" y="1576"/>
                    </a:lnTo>
                    <a:lnTo>
                      <a:pt x="1513" y="1541"/>
                    </a:lnTo>
                    <a:lnTo>
                      <a:pt x="1537" y="1505"/>
                    </a:lnTo>
                    <a:lnTo>
                      <a:pt x="1559" y="1474"/>
                    </a:lnTo>
                    <a:lnTo>
                      <a:pt x="1580" y="1441"/>
                    </a:lnTo>
                    <a:lnTo>
                      <a:pt x="1602" y="1408"/>
                    </a:lnTo>
                    <a:lnTo>
                      <a:pt x="1623" y="1372"/>
                    </a:lnTo>
                    <a:lnTo>
                      <a:pt x="1643" y="1335"/>
                    </a:lnTo>
                    <a:lnTo>
                      <a:pt x="1662" y="1297"/>
                    </a:lnTo>
                    <a:lnTo>
                      <a:pt x="1680" y="1256"/>
                    </a:lnTo>
                    <a:lnTo>
                      <a:pt x="1695" y="1213"/>
                    </a:lnTo>
                    <a:lnTo>
                      <a:pt x="1709" y="1167"/>
                    </a:lnTo>
                    <a:lnTo>
                      <a:pt x="1720" y="1118"/>
                    </a:lnTo>
                    <a:lnTo>
                      <a:pt x="1728" y="1067"/>
                    </a:lnTo>
                    <a:lnTo>
                      <a:pt x="1733" y="1012"/>
                    </a:lnTo>
                    <a:lnTo>
                      <a:pt x="1735" y="953"/>
                    </a:lnTo>
                    <a:lnTo>
                      <a:pt x="1732" y="888"/>
                    </a:lnTo>
                    <a:lnTo>
                      <a:pt x="1724" y="826"/>
                    </a:lnTo>
                    <a:lnTo>
                      <a:pt x="1709" y="765"/>
                    </a:lnTo>
                    <a:lnTo>
                      <a:pt x="1689" y="707"/>
                    </a:lnTo>
                    <a:lnTo>
                      <a:pt x="1664" y="651"/>
                    </a:lnTo>
                    <a:lnTo>
                      <a:pt x="1634" y="597"/>
                    </a:lnTo>
                    <a:lnTo>
                      <a:pt x="1600" y="547"/>
                    </a:lnTo>
                    <a:lnTo>
                      <a:pt x="1561" y="499"/>
                    </a:lnTo>
                    <a:lnTo>
                      <a:pt x="1518" y="456"/>
                    </a:lnTo>
                    <a:lnTo>
                      <a:pt x="1472" y="415"/>
                    </a:lnTo>
                    <a:lnTo>
                      <a:pt x="1421" y="377"/>
                    </a:lnTo>
                    <a:lnTo>
                      <a:pt x="1368" y="345"/>
                    </a:lnTo>
                    <a:lnTo>
                      <a:pt x="1311" y="317"/>
                    </a:lnTo>
                    <a:lnTo>
                      <a:pt x="1252" y="293"/>
                    </a:lnTo>
                    <a:lnTo>
                      <a:pt x="1190" y="274"/>
                    </a:lnTo>
                    <a:lnTo>
                      <a:pt x="1127" y="260"/>
                    </a:lnTo>
                    <a:lnTo>
                      <a:pt x="1061" y="252"/>
                    </a:lnTo>
                    <a:lnTo>
                      <a:pt x="993" y="249"/>
                    </a:lnTo>
                    <a:close/>
                    <a:moveTo>
                      <a:pt x="993" y="0"/>
                    </a:moveTo>
                    <a:lnTo>
                      <a:pt x="1074" y="3"/>
                    </a:lnTo>
                    <a:lnTo>
                      <a:pt x="1154" y="13"/>
                    </a:lnTo>
                    <a:lnTo>
                      <a:pt x="1231" y="28"/>
                    </a:lnTo>
                    <a:lnTo>
                      <a:pt x="1307" y="48"/>
                    </a:lnTo>
                    <a:lnTo>
                      <a:pt x="1379" y="75"/>
                    </a:lnTo>
                    <a:lnTo>
                      <a:pt x="1449" y="106"/>
                    </a:lnTo>
                    <a:lnTo>
                      <a:pt x="1516" y="143"/>
                    </a:lnTo>
                    <a:lnTo>
                      <a:pt x="1579" y="184"/>
                    </a:lnTo>
                    <a:lnTo>
                      <a:pt x="1639" y="230"/>
                    </a:lnTo>
                    <a:lnTo>
                      <a:pt x="1695" y="280"/>
                    </a:lnTo>
                    <a:lnTo>
                      <a:pt x="1746" y="332"/>
                    </a:lnTo>
                    <a:lnTo>
                      <a:pt x="1795" y="390"/>
                    </a:lnTo>
                    <a:lnTo>
                      <a:pt x="1838" y="451"/>
                    </a:lnTo>
                    <a:lnTo>
                      <a:pt x="1876" y="515"/>
                    </a:lnTo>
                    <a:lnTo>
                      <a:pt x="1909" y="582"/>
                    </a:lnTo>
                    <a:lnTo>
                      <a:pt x="1935" y="652"/>
                    </a:lnTo>
                    <a:lnTo>
                      <a:pt x="1958" y="723"/>
                    </a:lnTo>
                    <a:lnTo>
                      <a:pt x="1973" y="798"/>
                    </a:lnTo>
                    <a:lnTo>
                      <a:pt x="1983" y="874"/>
                    </a:lnTo>
                    <a:lnTo>
                      <a:pt x="1987" y="953"/>
                    </a:lnTo>
                    <a:lnTo>
                      <a:pt x="1985" y="1019"/>
                    </a:lnTo>
                    <a:lnTo>
                      <a:pt x="1979" y="1082"/>
                    </a:lnTo>
                    <a:lnTo>
                      <a:pt x="1971" y="1141"/>
                    </a:lnTo>
                    <a:lnTo>
                      <a:pt x="1960" y="1198"/>
                    </a:lnTo>
                    <a:lnTo>
                      <a:pt x="1947" y="1251"/>
                    </a:lnTo>
                    <a:lnTo>
                      <a:pt x="1931" y="1301"/>
                    </a:lnTo>
                    <a:lnTo>
                      <a:pt x="1913" y="1349"/>
                    </a:lnTo>
                    <a:lnTo>
                      <a:pt x="1894" y="1393"/>
                    </a:lnTo>
                    <a:lnTo>
                      <a:pt x="1874" y="1435"/>
                    </a:lnTo>
                    <a:lnTo>
                      <a:pt x="1853" y="1475"/>
                    </a:lnTo>
                    <a:lnTo>
                      <a:pt x="1831" y="1514"/>
                    </a:lnTo>
                    <a:lnTo>
                      <a:pt x="1809" y="1549"/>
                    </a:lnTo>
                    <a:lnTo>
                      <a:pt x="1788" y="1583"/>
                    </a:lnTo>
                    <a:lnTo>
                      <a:pt x="1766" y="1614"/>
                    </a:lnTo>
                    <a:lnTo>
                      <a:pt x="1744" y="1645"/>
                    </a:lnTo>
                    <a:lnTo>
                      <a:pt x="1720" y="1683"/>
                    </a:lnTo>
                    <a:lnTo>
                      <a:pt x="1697" y="1716"/>
                    </a:lnTo>
                    <a:lnTo>
                      <a:pt x="1679" y="1747"/>
                    </a:lnTo>
                    <a:lnTo>
                      <a:pt x="1664" y="1774"/>
                    </a:lnTo>
                    <a:lnTo>
                      <a:pt x="1654" y="1800"/>
                    </a:lnTo>
                    <a:lnTo>
                      <a:pt x="1647" y="1824"/>
                    </a:lnTo>
                    <a:lnTo>
                      <a:pt x="1645" y="1848"/>
                    </a:lnTo>
                    <a:lnTo>
                      <a:pt x="1642" y="1893"/>
                    </a:lnTo>
                    <a:lnTo>
                      <a:pt x="1633" y="1938"/>
                    </a:lnTo>
                    <a:lnTo>
                      <a:pt x="1618" y="1982"/>
                    </a:lnTo>
                    <a:lnTo>
                      <a:pt x="1597" y="2025"/>
                    </a:lnTo>
                    <a:lnTo>
                      <a:pt x="1571" y="2065"/>
                    </a:lnTo>
                    <a:lnTo>
                      <a:pt x="1539" y="2104"/>
                    </a:lnTo>
                    <a:lnTo>
                      <a:pt x="1502" y="2141"/>
                    </a:lnTo>
                    <a:lnTo>
                      <a:pt x="1460" y="2174"/>
                    </a:lnTo>
                    <a:lnTo>
                      <a:pt x="1459" y="2195"/>
                    </a:lnTo>
                    <a:lnTo>
                      <a:pt x="1458" y="2219"/>
                    </a:lnTo>
                    <a:lnTo>
                      <a:pt x="1456" y="2246"/>
                    </a:lnTo>
                    <a:lnTo>
                      <a:pt x="1455" y="2273"/>
                    </a:lnTo>
                    <a:lnTo>
                      <a:pt x="1453" y="2301"/>
                    </a:lnTo>
                    <a:lnTo>
                      <a:pt x="1452" y="2328"/>
                    </a:lnTo>
                    <a:lnTo>
                      <a:pt x="1450" y="2355"/>
                    </a:lnTo>
                    <a:lnTo>
                      <a:pt x="1449" y="2378"/>
                    </a:lnTo>
                    <a:lnTo>
                      <a:pt x="1448" y="2397"/>
                    </a:lnTo>
                    <a:lnTo>
                      <a:pt x="1447" y="2414"/>
                    </a:lnTo>
                    <a:lnTo>
                      <a:pt x="1447" y="2424"/>
                    </a:lnTo>
                    <a:lnTo>
                      <a:pt x="1446" y="2427"/>
                    </a:lnTo>
                    <a:lnTo>
                      <a:pt x="1446" y="2439"/>
                    </a:lnTo>
                    <a:lnTo>
                      <a:pt x="1444" y="2453"/>
                    </a:lnTo>
                    <a:lnTo>
                      <a:pt x="1440" y="2469"/>
                    </a:lnTo>
                    <a:lnTo>
                      <a:pt x="1435" y="2485"/>
                    </a:lnTo>
                    <a:lnTo>
                      <a:pt x="1426" y="2503"/>
                    </a:lnTo>
                    <a:lnTo>
                      <a:pt x="1416" y="2521"/>
                    </a:lnTo>
                    <a:lnTo>
                      <a:pt x="1403" y="2539"/>
                    </a:lnTo>
                    <a:lnTo>
                      <a:pt x="1386" y="2558"/>
                    </a:lnTo>
                    <a:lnTo>
                      <a:pt x="1366" y="2576"/>
                    </a:lnTo>
                    <a:lnTo>
                      <a:pt x="1341" y="2594"/>
                    </a:lnTo>
                    <a:lnTo>
                      <a:pt x="1312" y="2610"/>
                    </a:lnTo>
                    <a:lnTo>
                      <a:pt x="1280" y="2626"/>
                    </a:lnTo>
                    <a:lnTo>
                      <a:pt x="1241" y="2641"/>
                    </a:lnTo>
                    <a:lnTo>
                      <a:pt x="1218" y="2669"/>
                    </a:lnTo>
                    <a:lnTo>
                      <a:pt x="1190" y="2696"/>
                    </a:lnTo>
                    <a:lnTo>
                      <a:pt x="1160" y="2720"/>
                    </a:lnTo>
                    <a:lnTo>
                      <a:pt x="1138" y="2731"/>
                    </a:lnTo>
                    <a:lnTo>
                      <a:pt x="1114" y="2738"/>
                    </a:lnTo>
                    <a:lnTo>
                      <a:pt x="1090" y="2740"/>
                    </a:lnTo>
                    <a:lnTo>
                      <a:pt x="897" y="2740"/>
                    </a:lnTo>
                    <a:lnTo>
                      <a:pt x="872" y="2738"/>
                    </a:lnTo>
                    <a:lnTo>
                      <a:pt x="849" y="2731"/>
                    </a:lnTo>
                    <a:lnTo>
                      <a:pt x="827" y="2720"/>
                    </a:lnTo>
                    <a:lnTo>
                      <a:pt x="796" y="2696"/>
                    </a:lnTo>
                    <a:lnTo>
                      <a:pt x="769" y="2669"/>
                    </a:lnTo>
                    <a:lnTo>
                      <a:pt x="746" y="2641"/>
                    </a:lnTo>
                    <a:lnTo>
                      <a:pt x="705" y="2624"/>
                    </a:lnTo>
                    <a:lnTo>
                      <a:pt x="670" y="2608"/>
                    </a:lnTo>
                    <a:lnTo>
                      <a:pt x="639" y="2590"/>
                    </a:lnTo>
                    <a:lnTo>
                      <a:pt x="615" y="2570"/>
                    </a:lnTo>
                    <a:lnTo>
                      <a:pt x="594" y="2551"/>
                    </a:lnTo>
                    <a:lnTo>
                      <a:pt x="578" y="2531"/>
                    </a:lnTo>
                    <a:lnTo>
                      <a:pt x="566" y="2511"/>
                    </a:lnTo>
                    <a:lnTo>
                      <a:pt x="555" y="2492"/>
                    </a:lnTo>
                    <a:lnTo>
                      <a:pt x="549" y="2474"/>
                    </a:lnTo>
                    <a:lnTo>
                      <a:pt x="544" y="2456"/>
                    </a:lnTo>
                    <a:lnTo>
                      <a:pt x="542" y="2441"/>
                    </a:lnTo>
                    <a:lnTo>
                      <a:pt x="541" y="2427"/>
                    </a:lnTo>
                    <a:lnTo>
                      <a:pt x="541" y="2427"/>
                    </a:lnTo>
                    <a:lnTo>
                      <a:pt x="541" y="2424"/>
                    </a:lnTo>
                    <a:lnTo>
                      <a:pt x="540" y="2414"/>
                    </a:lnTo>
                    <a:lnTo>
                      <a:pt x="539" y="2397"/>
                    </a:lnTo>
                    <a:lnTo>
                      <a:pt x="538" y="2378"/>
                    </a:lnTo>
                    <a:lnTo>
                      <a:pt x="537" y="2355"/>
                    </a:lnTo>
                    <a:lnTo>
                      <a:pt x="535" y="2328"/>
                    </a:lnTo>
                    <a:lnTo>
                      <a:pt x="534" y="2301"/>
                    </a:lnTo>
                    <a:lnTo>
                      <a:pt x="532" y="2273"/>
                    </a:lnTo>
                    <a:lnTo>
                      <a:pt x="531" y="2246"/>
                    </a:lnTo>
                    <a:lnTo>
                      <a:pt x="529" y="2219"/>
                    </a:lnTo>
                    <a:lnTo>
                      <a:pt x="528" y="2195"/>
                    </a:lnTo>
                    <a:lnTo>
                      <a:pt x="527" y="2174"/>
                    </a:lnTo>
                    <a:lnTo>
                      <a:pt x="484" y="2141"/>
                    </a:lnTo>
                    <a:lnTo>
                      <a:pt x="448" y="2104"/>
                    </a:lnTo>
                    <a:lnTo>
                      <a:pt x="416" y="2065"/>
                    </a:lnTo>
                    <a:lnTo>
                      <a:pt x="390" y="2025"/>
                    </a:lnTo>
                    <a:lnTo>
                      <a:pt x="369" y="1982"/>
                    </a:lnTo>
                    <a:lnTo>
                      <a:pt x="354" y="1938"/>
                    </a:lnTo>
                    <a:lnTo>
                      <a:pt x="345" y="1893"/>
                    </a:lnTo>
                    <a:lnTo>
                      <a:pt x="342" y="1848"/>
                    </a:lnTo>
                    <a:lnTo>
                      <a:pt x="340" y="1824"/>
                    </a:lnTo>
                    <a:lnTo>
                      <a:pt x="333" y="1800"/>
                    </a:lnTo>
                    <a:lnTo>
                      <a:pt x="322" y="1774"/>
                    </a:lnTo>
                    <a:lnTo>
                      <a:pt x="308" y="1747"/>
                    </a:lnTo>
                    <a:lnTo>
                      <a:pt x="290" y="1716"/>
                    </a:lnTo>
                    <a:lnTo>
                      <a:pt x="268" y="1683"/>
                    </a:lnTo>
                    <a:lnTo>
                      <a:pt x="242" y="1646"/>
                    </a:lnTo>
                    <a:lnTo>
                      <a:pt x="222" y="1615"/>
                    </a:lnTo>
                    <a:lnTo>
                      <a:pt x="200" y="1583"/>
                    </a:lnTo>
                    <a:lnTo>
                      <a:pt x="178" y="1549"/>
                    </a:lnTo>
                    <a:lnTo>
                      <a:pt x="156" y="1514"/>
                    </a:lnTo>
                    <a:lnTo>
                      <a:pt x="135" y="1476"/>
                    </a:lnTo>
                    <a:lnTo>
                      <a:pt x="113" y="1435"/>
                    </a:lnTo>
                    <a:lnTo>
                      <a:pt x="93" y="1393"/>
                    </a:lnTo>
                    <a:lnTo>
                      <a:pt x="74" y="1349"/>
                    </a:lnTo>
                    <a:lnTo>
                      <a:pt x="56" y="1301"/>
                    </a:lnTo>
                    <a:lnTo>
                      <a:pt x="40" y="1251"/>
                    </a:lnTo>
                    <a:lnTo>
                      <a:pt x="27" y="1198"/>
                    </a:lnTo>
                    <a:lnTo>
                      <a:pt x="16" y="1141"/>
                    </a:lnTo>
                    <a:lnTo>
                      <a:pt x="7" y="1082"/>
                    </a:lnTo>
                    <a:lnTo>
                      <a:pt x="2" y="1019"/>
                    </a:lnTo>
                    <a:lnTo>
                      <a:pt x="0" y="953"/>
                    </a:lnTo>
                    <a:lnTo>
                      <a:pt x="3" y="874"/>
                    </a:lnTo>
                    <a:lnTo>
                      <a:pt x="14" y="798"/>
                    </a:lnTo>
                    <a:lnTo>
                      <a:pt x="29" y="723"/>
                    </a:lnTo>
                    <a:lnTo>
                      <a:pt x="52" y="652"/>
                    </a:lnTo>
                    <a:lnTo>
                      <a:pt x="78" y="582"/>
                    </a:lnTo>
                    <a:lnTo>
                      <a:pt x="111" y="515"/>
                    </a:lnTo>
                    <a:lnTo>
                      <a:pt x="149" y="451"/>
                    </a:lnTo>
                    <a:lnTo>
                      <a:pt x="192" y="390"/>
                    </a:lnTo>
                    <a:lnTo>
                      <a:pt x="240" y="332"/>
                    </a:lnTo>
                    <a:lnTo>
                      <a:pt x="292" y="280"/>
                    </a:lnTo>
                    <a:lnTo>
                      <a:pt x="348" y="230"/>
                    </a:lnTo>
                    <a:lnTo>
                      <a:pt x="408" y="184"/>
                    </a:lnTo>
                    <a:lnTo>
                      <a:pt x="471" y="143"/>
                    </a:lnTo>
                    <a:lnTo>
                      <a:pt x="538" y="106"/>
                    </a:lnTo>
                    <a:lnTo>
                      <a:pt x="608" y="75"/>
                    </a:lnTo>
                    <a:lnTo>
                      <a:pt x="680" y="48"/>
                    </a:lnTo>
                    <a:lnTo>
                      <a:pt x="755" y="28"/>
                    </a:lnTo>
                    <a:lnTo>
                      <a:pt x="832" y="13"/>
                    </a:lnTo>
                    <a:lnTo>
                      <a:pt x="912" y="3"/>
                    </a:lnTo>
                    <a:lnTo>
                      <a:pt x="993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56" name="Freeform 40">
                <a:extLst>
                  <a:ext uri="{FF2B5EF4-FFF2-40B4-BE49-F238E27FC236}">
                    <a16:creationId xmlns:a16="http://schemas.microsoft.com/office/drawing/2014/main" id="{704618C7-E517-46CC-AF89-F57F41611F7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548688" y="1760538"/>
                <a:ext cx="28575" cy="69850"/>
              </a:xfrm>
              <a:custGeom>
                <a:avLst/>
                <a:gdLst>
                  <a:gd name="T0" fmla="*/ 62 w 125"/>
                  <a:gd name="T1" fmla="*/ 0 h 310"/>
                  <a:gd name="T2" fmla="*/ 62 w 125"/>
                  <a:gd name="T3" fmla="*/ 0 h 310"/>
                  <a:gd name="T4" fmla="*/ 79 w 125"/>
                  <a:gd name="T5" fmla="*/ 2 h 310"/>
                  <a:gd name="T6" fmla="*/ 94 w 125"/>
                  <a:gd name="T7" fmla="*/ 8 h 310"/>
                  <a:gd name="T8" fmla="*/ 107 w 125"/>
                  <a:gd name="T9" fmla="*/ 18 h 310"/>
                  <a:gd name="T10" fmla="*/ 117 w 125"/>
                  <a:gd name="T11" fmla="*/ 30 h 310"/>
                  <a:gd name="T12" fmla="*/ 123 w 125"/>
                  <a:gd name="T13" fmla="*/ 45 h 310"/>
                  <a:gd name="T14" fmla="*/ 125 w 125"/>
                  <a:gd name="T15" fmla="*/ 62 h 310"/>
                  <a:gd name="T16" fmla="*/ 125 w 125"/>
                  <a:gd name="T17" fmla="*/ 248 h 310"/>
                  <a:gd name="T18" fmla="*/ 123 w 125"/>
                  <a:gd name="T19" fmla="*/ 265 h 310"/>
                  <a:gd name="T20" fmla="*/ 117 w 125"/>
                  <a:gd name="T21" fmla="*/ 280 h 310"/>
                  <a:gd name="T22" fmla="*/ 107 w 125"/>
                  <a:gd name="T23" fmla="*/ 293 h 310"/>
                  <a:gd name="T24" fmla="*/ 94 w 125"/>
                  <a:gd name="T25" fmla="*/ 302 h 310"/>
                  <a:gd name="T26" fmla="*/ 79 w 125"/>
                  <a:gd name="T27" fmla="*/ 308 h 310"/>
                  <a:gd name="T28" fmla="*/ 62 w 125"/>
                  <a:gd name="T29" fmla="*/ 310 h 310"/>
                  <a:gd name="T30" fmla="*/ 46 w 125"/>
                  <a:gd name="T31" fmla="*/ 308 h 310"/>
                  <a:gd name="T32" fmla="*/ 31 w 125"/>
                  <a:gd name="T33" fmla="*/ 302 h 310"/>
                  <a:gd name="T34" fmla="*/ 18 w 125"/>
                  <a:gd name="T35" fmla="*/ 293 h 310"/>
                  <a:gd name="T36" fmla="*/ 8 w 125"/>
                  <a:gd name="T37" fmla="*/ 280 h 310"/>
                  <a:gd name="T38" fmla="*/ 2 w 125"/>
                  <a:gd name="T39" fmla="*/ 265 h 310"/>
                  <a:gd name="T40" fmla="*/ 0 w 125"/>
                  <a:gd name="T41" fmla="*/ 248 h 310"/>
                  <a:gd name="T42" fmla="*/ 0 w 125"/>
                  <a:gd name="T43" fmla="*/ 62 h 310"/>
                  <a:gd name="T44" fmla="*/ 2 w 125"/>
                  <a:gd name="T45" fmla="*/ 45 h 310"/>
                  <a:gd name="T46" fmla="*/ 8 w 125"/>
                  <a:gd name="T47" fmla="*/ 30 h 310"/>
                  <a:gd name="T48" fmla="*/ 18 w 125"/>
                  <a:gd name="T49" fmla="*/ 18 h 310"/>
                  <a:gd name="T50" fmla="*/ 31 w 125"/>
                  <a:gd name="T51" fmla="*/ 8 h 310"/>
                  <a:gd name="T52" fmla="*/ 46 w 125"/>
                  <a:gd name="T53" fmla="*/ 2 h 310"/>
                  <a:gd name="T54" fmla="*/ 62 w 125"/>
                  <a:gd name="T55" fmla="*/ 0 h 3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l="0" t="0" r="r" b="b"/>
                <a:pathLst>
                  <a:path w="125" h="310">
                    <a:moveTo>
                      <a:pt x="62" y="0"/>
                    </a:moveTo>
                    <a:lnTo>
                      <a:pt x="62" y="0"/>
                    </a:lnTo>
                    <a:lnTo>
                      <a:pt x="79" y="2"/>
                    </a:lnTo>
                    <a:lnTo>
                      <a:pt x="94" y="8"/>
                    </a:lnTo>
                    <a:lnTo>
                      <a:pt x="107" y="18"/>
                    </a:lnTo>
                    <a:lnTo>
                      <a:pt x="117" y="30"/>
                    </a:lnTo>
                    <a:lnTo>
                      <a:pt x="123" y="45"/>
                    </a:lnTo>
                    <a:lnTo>
                      <a:pt x="125" y="62"/>
                    </a:lnTo>
                    <a:lnTo>
                      <a:pt x="125" y="248"/>
                    </a:lnTo>
                    <a:lnTo>
                      <a:pt x="123" y="265"/>
                    </a:lnTo>
                    <a:lnTo>
                      <a:pt x="117" y="280"/>
                    </a:lnTo>
                    <a:lnTo>
                      <a:pt x="107" y="293"/>
                    </a:lnTo>
                    <a:lnTo>
                      <a:pt x="94" y="302"/>
                    </a:lnTo>
                    <a:lnTo>
                      <a:pt x="79" y="308"/>
                    </a:lnTo>
                    <a:lnTo>
                      <a:pt x="62" y="310"/>
                    </a:lnTo>
                    <a:lnTo>
                      <a:pt x="46" y="308"/>
                    </a:lnTo>
                    <a:lnTo>
                      <a:pt x="31" y="302"/>
                    </a:lnTo>
                    <a:lnTo>
                      <a:pt x="18" y="293"/>
                    </a:lnTo>
                    <a:lnTo>
                      <a:pt x="8" y="280"/>
                    </a:lnTo>
                    <a:lnTo>
                      <a:pt x="2" y="265"/>
                    </a:lnTo>
                    <a:lnTo>
                      <a:pt x="0" y="248"/>
                    </a:lnTo>
                    <a:lnTo>
                      <a:pt x="0" y="62"/>
                    </a:lnTo>
                    <a:lnTo>
                      <a:pt x="2" y="45"/>
                    </a:lnTo>
                    <a:lnTo>
                      <a:pt x="8" y="30"/>
                    </a:lnTo>
                    <a:lnTo>
                      <a:pt x="18" y="18"/>
                    </a:lnTo>
                    <a:lnTo>
                      <a:pt x="31" y="8"/>
                    </a:lnTo>
                    <a:lnTo>
                      <a:pt x="46" y="2"/>
                    </a:lnTo>
                    <a:lnTo>
                      <a:pt x="62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57" name="Freeform 41">
                <a:extLst>
                  <a:ext uri="{FF2B5EF4-FFF2-40B4-BE49-F238E27FC236}">
                    <a16:creationId xmlns:a16="http://schemas.microsoft.com/office/drawing/2014/main" id="{5817010A-6D5E-4723-85ED-16E1066212B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388351" y="1803400"/>
                <a:ext cx="49213" cy="65088"/>
              </a:xfrm>
              <a:custGeom>
                <a:avLst/>
                <a:gdLst>
                  <a:gd name="T0" fmla="*/ 62 w 219"/>
                  <a:gd name="T1" fmla="*/ 0 h 287"/>
                  <a:gd name="T2" fmla="*/ 79 w 219"/>
                  <a:gd name="T3" fmla="*/ 2 h 287"/>
                  <a:gd name="T4" fmla="*/ 93 w 219"/>
                  <a:gd name="T5" fmla="*/ 8 h 287"/>
                  <a:gd name="T6" fmla="*/ 107 w 219"/>
                  <a:gd name="T7" fmla="*/ 18 h 287"/>
                  <a:gd name="T8" fmla="*/ 117 w 219"/>
                  <a:gd name="T9" fmla="*/ 32 h 287"/>
                  <a:gd name="T10" fmla="*/ 211 w 219"/>
                  <a:gd name="T11" fmla="*/ 193 h 287"/>
                  <a:gd name="T12" fmla="*/ 217 w 219"/>
                  <a:gd name="T13" fmla="*/ 209 h 287"/>
                  <a:gd name="T14" fmla="*/ 219 w 219"/>
                  <a:gd name="T15" fmla="*/ 225 h 287"/>
                  <a:gd name="T16" fmla="*/ 217 w 219"/>
                  <a:gd name="T17" fmla="*/ 240 h 287"/>
                  <a:gd name="T18" fmla="*/ 211 w 219"/>
                  <a:gd name="T19" fmla="*/ 256 h 287"/>
                  <a:gd name="T20" fmla="*/ 202 w 219"/>
                  <a:gd name="T21" fmla="*/ 269 h 287"/>
                  <a:gd name="T22" fmla="*/ 189 w 219"/>
                  <a:gd name="T23" fmla="*/ 279 h 287"/>
                  <a:gd name="T24" fmla="*/ 173 w 219"/>
                  <a:gd name="T25" fmla="*/ 285 h 287"/>
                  <a:gd name="T26" fmla="*/ 157 w 219"/>
                  <a:gd name="T27" fmla="*/ 287 h 287"/>
                  <a:gd name="T28" fmla="*/ 140 w 219"/>
                  <a:gd name="T29" fmla="*/ 285 h 287"/>
                  <a:gd name="T30" fmla="*/ 126 w 219"/>
                  <a:gd name="T31" fmla="*/ 279 h 287"/>
                  <a:gd name="T32" fmla="*/ 113 w 219"/>
                  <a:gd name="T33" fmla="*/ 269 h 287"/>
                  <a:gd name="T34" fmla="*/ 102 w 219"/>
                  <a:gd name="T35" fmla="*/ 256 h 287"/>
                  <a:gd name="T36" fmla="*/ 8 w 219"/>
                  <a:gd name="T37" fmla="*/ 94 h 287"/>
                  <a:gd name="T38" fmla="*/ 2 w 219"/>
                  <a:gd name="T39" fmla="*/ 78 h 287"/>
                  <a:gd name="T40" fmla="*/ 0 w 219"/>
                  <a:gd name="T41" fmla="*/ 62 h 287"/>
                  <a:gd name="T42" fmla="*/ 2 w 219"/>
                  <a:gd name="T43" fmla="*/ 47 h 287"/>
                  <a:gd name="T44" fmla="*/ 8 w 219"/>
                  <a:gd name="T45" fmla="*/ 32 h 287"/>
                  <a:gd name="T46" fmla="*/ 18 w 219"/>
                  <a:gd name="T47" fmla="*/ 19 h 287"/>
                  <a:gd name="T48" fmla="*/ 31 w 219"/>
                  <a:gd name="T49" fmla="*/ 9 h 287"/>
                  <a:gd name="T50" fmla="*/ 47 w 219"/>
                  <a:gd name="T51" fmla="*/ 2 h 287"/>
                  <a:gd name="T52" fmla="*/ 62 w 219"/>
                  <a:gd name="T53" fmla="*/ 0 h 28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0" t="0" r="r" b="b"/>
                <a:pathLst>
                  <a:path w="219" h="287">
                    <a:moveTo>
                      <a:pt x="62" y="0"/>
                    </a:moveTo>
                    <a:lnTo>
                      <a:pt x="79" y="2"/>
                    </a:lnTo>
                    <a:lnTo>
                      <a:pt x="93" y="8"/>
                    </a:lnTo>
                    <a:lnTo>
                      <a:pt x="107" y="18"/>
                    </a:lnTo>
                    <a:lnTo>
                      <a:pt x="117" y="32"/>
                    </a:lnTo>
                    <a:lnTo>
                      <a:pt x="211" y="193"/>
                    </a:lnTo>
                    <a:lnTo>
                      <a:pt x="217" y="209"/>
                    </a:lnTo>
                    <a:lnTo>
                      <a:pt x="219" y="225"/>
                    </a:lnTo>
                    <a:lnTo>
                      <a:pt x="217" y="240"/>
                    </a:lnTo>
                    <a:lnTo>
                      <a:pt x="211" y="256"/>
                    </a:lnTo>
                    <a:lnTo>
                      <a:pt x="202" y="269"/>
                    </a:lnTo>
                    <a:lnTo>
                      <a:pt x="189" y="279"/>
                    </a:lnTo>
                    <a:lnTo>
                      <a:pt x="173" y="285"/>
                    </a:lnTo>
                    <a:lnTo>
                      <a:pt x="157" y="287"/>
                    </a:lnTo>
                    <a:lnTo>
                      <a:pt x="140" y="285"/>
                    </a:lnTo>
                    <a:lnTo>
                      <a:pt x="126" y="279"/>
                    </a:lnTo>
                    <a:lnTo>
                      <a:pt x="113" y="269"/>
                    </a:lnTo>
                    <a:lnTo>
                      <a:pt x="102" y="256"/>
                    </a:lnTo>
                    <a:lnTo>
                      <a:pt x="8" y="94"/>
                    </a:lnTo>
                    <a:lnTo>
                      <a:pt x="2" y="78"/>
                    </a:lnTo>
                    <a:lnTo>
                      <a:pt x="0" y="62"/>
                    </a:lnTo>
                    <a:lnTo>
                      <a:pt x="2" y="47"/>
                    </a:lnTo>
                    <a:lnTo>
                      <a:pt x="8" y="32"/>
                    </a:lnTo>
                    <a:lnTo>
                      <a:pt x="18" y="19"/>
                    </a:lnTo>
                    <a:lnTo>
                      <a:pt x="31" y="9"/>
                    </a:lnTo>
                    <a:lnTo>
                      <a:pt x="47" y="2"/>
                    </a:lnTo>
                    <a:lnTo>
                      <a:pt x="62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58" name="Freeform 42">
                <a:extLst>
                  <a:ext uri="{FF2B5EF4-FFF2-40B4-BE49-F238E27FC236}">
                    <a16:creationId xmlns:a16="http://schemas.microsoft.com/office/drawing/2014/main" id="{C966E8DD-ACC7-4286-BDBA-887CCFC987E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270876" y="1919288"/>
                <a:ext cx="65088" cy="49213"/>
              </a:xfrm>
              <a:custGeom>
                <a:avLst/>
                <a:gdLst>
                  <a:gd name="T0" fmla="*/ 62 w 288"/>
                  <a:gd name="T1" fmla="*/ 0 h 218"/>
                  <a:gd name="T2" fmla="*/ 78 w 288"/>
                  <a:gd name="T3" fmla="*/ 2 h 218"/>
                  <a:gd name="T4" fmla="*/ 94 w 288"/>
                  <a:gd name="T5" fmla="*/ 8 h 218"/>
                  <a:gd name="T6" fmla="*/ 257 w 288"/>
                  <a:gd name="T7" fmla="*/ 101 h 218"/>
                  <a:gd name="T8" fmla="*/ 271 w 288"/>
                  <a:gd name="T9" fmla="*/ 112 h 218"/>
                  <a:gd name="T10" fmla="*/ 280 w 288"/>
                  <a:gd name="T11" fmla="*/ 124 h 218"/>
                  <a:gd name="T12" fmla="*/ 286 w 288"/>
                  <a:gd name="T13" fmla="*/ 140 h 218"/>
                  <a:gd name="T14" fmla="*/ 288 w 288"/>
                  <a:gd name="T15" fmla="*/ 155 h 218"/>
                  <a:gd name="T16" fmla="*/ 286 w 288"/>
                  <a:gd name="T17" fmla="*/ 171 h 218"/>
                  <a:gd name="T18" fmla="*/ 280 w 288"/>
                  <a:gd name="T19" fmla="*/ 186 h 218"/>
                  <a:gd name="T20" fmla="*/ 270 w 288"/>
                  <a:gd name="T21" fmla="*/ 200 h 218"/>
                  <a:gd name="T22" fmla="*/ 256 w 288"/>
                  <a:gd name="T23" fmla="*/ 210 h 218"/>
                  <a:gd name="T24" fmla="*/ 241 w 288"/>
                  <a:gd name="T25" fmla="*/ 216 h 218"/>
                  <a:gd name="T26" fmla="*/ 226 w 288"/>
                  <a:gd name="T27" fmla="*/ 218 h 218"/>
                  <a:gd name="T28" fmla="*/ 209 w 288"/>
                  <a:gd name="T29" fmla="*/ 216 h 218"/>
                  <a:gd name="T30" fmla="*/ 194 w 288"/>
                  <a:gd name="T31" fmla="*/ 209 h 218"/>
                  <a:gd name="T32" fmla="*/ 31 w 288"/>
                  <a:gd name="T33" fmla="*/ 116 h 218"/>
                  <a:gd name="T34" fmla="*/ 17 w 288"/>
                  <a:gd name="T35" fmla="*/ 106 h 218"/>
                  <a:gd name="T36" fmla="*/ 8 w 288"/>
                  <a:gd name="T37" fmla="*/ 93 h 218"/>
                  <a:gd name="T38" fmla="*/ 2 w 288"/>
                  <a:gd name="T39" fmla="*/ 79 h 218"/>
                  <a:gd name="T40" fmla="*/ 0 w 288"/>
                  <a:gd name="T41" fmla="*/ 62 h 218"/>
                  <a:gd name="T42" fmla="*/ 2 w 288"/>
                  <a:gd name="T43" fmla="*/ 46 h 218"/>
                  <a:gd name="T44" fmla="*/ 8 w 288"/>
                  <a:gd name="T45" fmla="*/ 31 h 218"/>
                  <a:gd name="T46" fmla="*/ 18 w 288"/>
                  <a:gd name="T47" fmla="*/ 17 h 218"/>
                  <a:gd name="T48" fmla="*/ 32 w 288"/>
                  <a:gd name="T49" fmla="*/ 8 h 218"/>
                  <a:gd name="T50" fmla="*/ 46 w 288"/>
                  <a:gd name="T51" fmla="*/ 2 h 218"/>
                  <a:gd name="T52" fmla="*/ 62 w 288"/>
                  <a:gd name="T53" fmla="*/ 0 h 2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0" t="0" r="r" b="b"/>
                <a:pathLst>
                  <a:path w="288" h="218">
                    <a:moveTo>
                      <a:pt x="62" y="0"/>
                    </a:moveTo>
                    <a:lnTo>
                      <a:pt x="78" y="2"/>
                    </a:lnTo>
                    <a:lnTo>
                      <a:pt x="94" y="8"/>
                    </a:lnTo>
                    <a:lnTo>
                      <a:pt x="257" y="101"/>
                    </a:lnTo>
                    <a:lnTo>
                      <a:pt x="271" y="112"/>
                    </a:lnTo>
                    <a:lnTo>
                      <a:pt x="280" y="124"/>
                    </a:lnTo>
                    <a:lnTo>
                      <a:pt x="286" y="140"/>
                    </a:lnTo>
                    <a:lnTo>
                      <a:pt x="288" y="155"/>
                    </a:lnTo>
                    <a:lnTo>
                      <a:pt x="286" y="171"/>
                    </a:lnTo>
                    <a:lnTo>
                      <a:pt x="280" y="186"/>
                    </a:lnTo>
                    <a:lnTo>
                      <a:pt x="270" y="200"/>
                    </a:lnTo>
                    <a:lnTo>
                      <a:pt x="256" y="210"/>
                    </a:lnTo>
                    <a:lnTo>
                      <a:pt x="241" y="216"/>
                    </a:lnTo>
                    <a:lnTo>
                      <a:pt x="226" y="218"/>
                    </a:lnTo>
                    <a:lnTo>
                      <a:pt x="209" y="216"/>
                    </a:lnTo>
                    <a:lnTo>
                      <a:pt x="194" y="209"/>
                    </a:lnTo>
                    <a:lnTo>
                      <a:pt x="31" y="116"/>
                    </a:lnTo>
                    <a:lnTo>
                      <a:pt x="17" y="106"/>
                    </a:lnTo>
                    <a:lnTo>
                      <a:pt x="8" y="93"/>
                    </a:lnTo>
                    <a:lnTo>
                      <a:pt x="2" y="79"/>
                    </a:lnTo>
                    <a:lnTo>
                      <a:pt x="0" y="62"/>
                    </a:lnTo>
                    <a:lnTo>
                      <a:pt x="2" y="46"/>
                    </a:lnTo>
                    <a:lnTo>
                      <a:pt x="8" y="31"/>
                    </a:lnTo>
                    <a:lnTo>
                      <a:pt x="18" y="17"/>
                    </a:lnTo>
                    <a:lnTo>
                      <a:pt x="32" y="8"/>
                    </a:lnTo>
                    <a:lnTo>
                      <a:pt x="46" y="2"/>
                    </a:lnTo>
                    <a:lnTo>
                      <a:pt x="62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59" name="Freeform 43">
                <a:extLst>
                  <a:ext uri="{FF2B5EF4-FFF2-40B4-BE49-F238E27FC236}">
                    <a16:creationId xmlns:a16="http://schemas.microsoft.com/office/drawing/2014/main" id="{BA6905CF-93A4-4E63-8197-FAE9F51A944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228013" y="2078038"/>
                <a:ext cx="71438" cy="28575"/>
              </a:xfrm>
              <a:custGeom>
                <a:avLst/>
                <a:gdLst>
                  <a:gd name="T0" fmla="*/ 63 w 314"/>
                  <a:gd name="T1" fmla="*/ 0 h 125"/>
                  <a:gd name="T2" fmla="*/ 251 w 314"/>
                  <a:gd name="T3" fmla="*/ 0 h 125"/>
                  <a:gd name="T4" fmla="*/ 268 w 314"/>
                  <a:gd name="T5" fmla="*/ 3 h 125"/>
                  <a:gd name="T6" fmla="*/ 283 w 314"/>
                  <a:gd name="T7" fmla="*/ 9 h 125"/>
                  <a:gd name="T8" fmla="*/ 295 w 314"/>
                  <a:gd name="T9" fmla="*/ 18 h 125"/>
                  <a:gd name="T10" fmla="*/ 306 w 314"/>
                  <a:gd name="T11" fmla="*/ 31 h 125"/>
                  <a:gd name="T12" fmla="*/ 312 w 314"/>
                  <a:gd name="T13" fmla="*/ 45 h 125"/>
                  <a:gd name="T14" fmla="*/ 314 w 314"/>
                  <a:gd name="T15" fmla="*/ 63 h 125"/>
                  <a:gd name="T16" fmla="*/ 312 w 314"/>
                  <a:gd name="T17" fmla="*/ 79 h 125"/>
                  <a:gd name="T18" fmla="*/ 306 w 314"/>
                  <a:gd name="T19" fmla="*/ 93 h 125"/>
                  <a:gd name="T20" fmla="*/ 295 w 314"/>
                  <a:gd name="T21" fmla="*/ 107 h 125"/>
                  <a:gd name="T22" fmla="*/ 283 w 314"/>
                  <a:gd name="T23" fmla="*/ 116 h 125"/>
                  <a:gd name="T24" fmla="*/ 268 w 314"/>
                  <a:gd name="T25" fmla="*/ 123 h 125"/>
                  <a:gd name="T26" fmla="*/ 251 w 314"/>
                  <a:gd name="T27" fmla="*/ 125 h 125"/>
                  <a:gd name="T28" fmla="*/ 63 w 314"/>
                  <a:gd name="T29" fmla="*/ 125 h 125"/>
                  <a:gd name="T30" fmla="*/ 46 w 314"/>
                  <a:gd name="T31" fmla="*/ 123 h 125"/>
                  <a:gd name="T32" fmla="*/ 32 w 314"/>
                  <a:gd name="T33" fmla="*/ 116 h 125"/>
                  <a:gd name="T34" fmla="*/ 18 w 314"/>
                  <a:gd name="T35" fmla="*/ 107 h 125"/>
                  <a:gd name="T36" fmla="*/ 9 w 314"/>
                  <a:gd name="T37" fmla="*/ 93 h 125"/>
                  <a:gd name="T38" fmla="*/ 2 w 314"/>
                  <a:gd name="T39" fmla="*/ 79 h 125"/>
                  <a:gd name="T40" fmla="*/ 0 w 314"/>
                  <a:gd name="T41" fmla="*/ 63 h 125"/>
                  <a:gd name="T42" fmla="*/ 2 w 314"/>
                  <a:gd name="T43" fmla="*/ 45 h 125"/>
                  <a:gd name="T44" fmla="*/ 9 w 314"/>
                  <a:gd name="T45" fmla="*/ 31 h 125"/>
                  <a:gd name="T46" fmla="*/ 18 w 314"/>
                  <a:gd name="T47" fmla="*/ 18 h 125"/>
                  <a:gd name="T48" fmla="*/ 32 w 314"/>
                  <a:gd name="T49" fmla="*/ 9 h 125"/>
                  <a:gd name="T50" fmla="*/ 46 w 314"/>
                  <a:gd name="T51" fmla="*/ 3 h 125"/>
                  <a:gd name="T52" fmla="*/ 63 w 314"/>
                  <a:gd name="T53" fmla="*/ 0 h 1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0" t="0" r="r" b="b"/>
                <a:pathLst>
                  <a:path w="314" h="125">
                    <a:moveTo>
                      <a:pt x="63" y="0"/>
                    </a:moveTo>
                    <a:lnTo>
                      <a:pt x="251" y="0"/>
                    </a:lnTo>
                    <a:lnTo>
                      <a:pt x="268" y="3"/>
                    </a:lnTo>
                    <a:lnTo>
                      <a:pt x="283" y="9"/>
                    </a:lnTo>
                    <a:lnTo>
                      <a:pt x="295" y="18"/>
                    </a:lnTo>
                    <a:lnTo>
                      <a:pt x="306" y="31"/>
                    </a:lnTo>
                    <a:lnTo>
                      <a:pt x="312" y="45"/>
                    </a:lnTo>
                    <a:lnTo>
                      <a:pt x="314" y="63"/>
                    </a:lnTo>
                    <a:lnTo>
                      <a:pt x="312" y="79"/>
                    </a:lnTo>
                    <a:lnTo>
                      <a:pt x="306" y="93"/>
                    </a:lnTo>
                    <a:lnTo>
                      <a:pt x="295" y="107"/>
                    </a:lnTo>
                    <a:lnTo>
                      <a:pt x="283" y="116"/>
                    </a:lnTo>
                    <a:lnTo>
                      <a:pt x="268" y="123"/>
                    </a:lnTo>
                    <a:lnTo>
                      <a:pt x="251" y="125"/>
                    </a:lnTo>
                    <a:lnTo>
                      <a:pt x="63" y="125"/>
                    </a:lnTo>
                    <a:lnTo>
                      <a:pt x="46" y="123"/>
                    </a:lnTo>
                    <a:lnTo>
                      <a:pt x="32" y="116"/>
                    </a:lnTo>
                    <a:lnTo>
                      <a:pt x="18" y="107"/>
                    </a:lnTo>
                    <a:lnTo>
                      <a:pt x="9" y="93"/>
                    </a:lnTo>
                    <a:lnTo>
                      <a:pt x="2" y="79"/>
                    </a:lnTo>
                    <a:lnTo>
                      <a:pt x="0" y="63"/>
                    </a:lnTo>
                    <a:lnTo>
                      <a:pt x="2" y="45"/>
                    </a:lnTo>
                    <a:lnTo>
                      <a:pt x="9" y="31"/>
                    </a:lnTo>
                    <a:lnTo>
                      <a:pt x="18" y="18"/>
                    </a:lnTo>
                    <a:lnTo>
                      <a:pt x="32" y="9"/>
                    </a:lnTo>
                    <a:lnTo>
                      <a:pt x="46" y="3"/>
                    </a:lnTo>
                    <a:lnTo>
                      <a:pt x="63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60" name="Freeform 44">
                <a:extLst>
                  <a:ext uri="{FF2B5EF4-FFF2-40B4-BE49-F238E27FC236}">
                    <a16:creationId xmlns:a16="http://schemas.microsoft.com/office/drawing/2014/main" id="{795537BE-89CF-4958-860E-79D243BBF74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270876" y="2216150"/>
                <a:ext cx="65088" cy="49213"/>
              </a:xfrm>
              <a:custGeom>
                <a:avLst/>
                <a:gdLst>
                  <a:gd name="T0" fmla="*/ 226 w 288"/>
                  <a:gd name="T1" fmla="*/ 0 h 218"/>
                  <a:gd name="T2" fmla="*/ 242 w 288"/>
                  <a:gd name="T3" fmla="*/ 3 h 218"/>
                  <a:gd name="T4" fmla="*/ 256 w 288"/>
                  <a:gd name="T5" fmla="*/ 8 h 218"/>
                  <a:gd name="T6" fmla="*/ 270 w 288"/>
                  <a:gd name="T7" fmla="*/ 18 h 218"/>
                  <a:gd name="T8" fmla="*/ 280 w 288"/>
                  <a:gd name="T9" fmla="*/ 31 h 218"/>
                  <a:gd name="T10" fmla="*/ 286 w 288"/>
                  <a:gd name="T11" fmla="*/ 46 h 218"/>
                  <a:gd name="T12" fmla="*/ 288 w 288"/>
                  <a:gd name="T13" fmla="*/ 63 h 218"/>
                  <a:gd name="T14" fmla="*/ 286 w 288"/>
                  <a:gd name="T15" fmla="*/ 78 h 218"/>
                  <a:gd name="T16" fmla="*/ 280 w 288"/>
                  <a:gd name="T17" fmla="*/ 93 h 218"/>
                  <a:gd name="T18" fmla="*/ 270 w 288"/>
                  <a:gd name="T19" fmla="*/ 106 h 218"/>
                  <a:gd name="T20" fmla="*/ 257 w 288"/>
                  <a:gd name="T21" fmla="*/ 117 h 218"/>
                  <a:gd name="T22" fmla="*/ 94 w 288"/>
                  <a:gd name="T23" fmla="*/ 209 h 218"/>
                  <a:gd name="T24" fmla="*/ 79 w 288"/>
                  <a:gd name="T25" fmla="*/ 215 h 218"/>
                  <a:gd name="T26" fmla="*/ 62 w 288"/>
                  <a:gd name="T27" fmla="*/ 218 h 218"/>
                  <a:gd name="T28" fmla="*/ 46 w 288"/>
                  <a:gd name="T29" fmla="*/ 215 h 218"/>
                  <a:gd name="T30" fmla="*/ 32 w 288"/>
                  <a:gd name="T31" fmla="*/ 210 h 218"/>
                  <a:gd name="T32" fmla="*/ 18 w 288"/>
                  <a:gd name="T33" fmla="*/ 200 h 218"/>
                  <a:gd name="T34" fmla="*/ 8 w 288"/>
                  <a:gd name="T35" fmla="*/ 187 h 218"/>
                  <a:gd name="T36" fmla="*/ 2 w 288"/>
                  <a:gd name="T37" fmla="*/ 172 h 218"/>
                  <a:gd name="T38" fmla="*/ 0 w 288"/>
                  <a:gd name="T39" fmla="*/ 155 h 218"/>
                  <a:gd name="T40" fmla="*/ 2 w 288"/>
                  <a:gd name="T41" fmla="*/ 140 h 218"/>
                  <a:gd name="T42" fmla="*/ 8 w 288"/>
                  <a:gd name="T43" fmla="*/ 125 h 218"/>
                  <a:gd name="T44" fmla="*/ 17 w 288"/>
                  <a:gd name="T45" fmla="*/ 113 h 218"/>
                  <a:gd name="T46" fmla="*/ 31 w 288"/>
                  <a:gd name="T47" fmla="*/ 102 h 218"/>
                  <a:gd name="T48" fmla="*/ 194 w 288"/>
                  <a:gd name="T49" fmla="*/ 9 h 218"/>
                  <a:gd name="T50" fmla="*/ 210 w 288"/>
                  <a:gd name="T51" fmla="*/ 2 h 218"/>
                  <a:gd name="T52" fmla="*/ 226 w 288"/>
                  <a:gd name="T53" fmla="*/ 0 h 2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0" t="0" r="r" b="b"/>
                <a:pathLst>
                  <a:path w="288" h="218">
                    <a:moveTo>
                      <a:pt x="226" y="0"/>
                    </a:moveTo>
                    <a:lnTo>
                      <a:pt x="242" y="3"/>
                    </a:lnTo>
                    <a:lnTo>
                      <a:pt x="256" y="8"/>
                    </a:lnTo>
                    <a:lnTo>
                      <a:pt x="270" y="18"/>
                    </a:lnTo>
                    <a:lnTo>
                      <a:pt x="280" y="31"/>
                    </a:lnTo>
                    <a:lnTo>
                      <a:pt x="286" y="46"/>
                    </a:lnTo>
                    <a:lnTo>
                      <a:pt x="288" y="63"/>
                    </a:lnTo>
                    <a:lnTo>
                      <a:pt x="286" y="78"/>
                    </a:lnTo>
                    <a:lnTo>
                      <a:pt x="280" y="93"/>
                    </a:lnTo>
                    <a:lnTo>
                      <a:pt x="270" y="106"/>
                    </a:lnTo>
                    <a:lnTo>
                      <a:pt x="257" y="117"/>
                    </a:lnTo>
                    <a:lnTo>
                      <a:pt x="94" y="209"/>
                    </a:lnTo>
                    <a:lnTo>
                      <a:pt x="79" y="215"/>
                    </a:lnTo>
                    <a:lnTo>
                      <a:pt x="62" y="218"/>
                    </a:lnTo>
                    <a:lnTo>
                      <a:pt x="46" y="215"/>
                    </a:lnTo>
                    <a:lnTo>
                      <a:pt x="32" y="210"/>
                    </a:lnTo>
                    <a:lnTo>
                      <a:pt x="18" y="200"/>
                    </a:lnTo>
                    <a:lnTo>
                      <a:pt x="8" y="187"/>
                    </a:lnTo>
                    <a:lnTo>
                      <a:pt x="2" y="172"/>
                    </a:lnTo>
                    <a:lnTo>
                      <a:pt x="0" y="155"/>
                    </a:lnTo>
                    <a:lnTo>
                      <a:pt x="2" y="140"/>
                    </a:lnTo>
                    <a:lnTo>
                      <a:pt x="8" y="125"/>
                    </a:lnTo>
                    <a:lnTo>
                      <a:pt x="17" y="113"/>
                    </a:lnTo>
                    <a:lnTo>
                      <a:pt x="31" y="102"/>
                    </a:lnTo>
                    <a:lnTo>
                      <a:pt x="194" y="9"/>
                    </a:lnTo>
                    <a:lnTo>
                      <a:pt x="210" y="2"/>
                    </a:lnTo>
                    <a:lnTo>
                      <a:pt x="226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61" name="Freeform 45">
                <a:extLst>
                  <a:ext uri="{FF2B5EF4-FFF2-40B4-BE49-F238E27FC236}">
                    <a16:creationId xmlns:a16="http://schemas.microsoft.com/office/drawing/2014/main" id="{AED15442-2B91-4BAA-9601-0D700A0C9D4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788401" y="2216150"/>
                <a:ext cx="66675" cy="49213"/>
              </a:xfrm>
              <a:custGeom>
                <a:avLst/>
                <a:gdLst>
                  <a:gd name="T0" fmla="*/ 62 w 288"/>
                  <a:gd name="T1" fmla="*/ 0 h 218"/>
                  <a:gd name="T2" fmla="*/ 79 w 288"/>
                  <a:gd name="T3" fmla="*/ 2 h 218"/>
                  <a:gd name="T4" fmla="*/ 94 w 288"/>
                  <a:gd name="T5" fmla="*/ 9 h 218"/>
                  <a:gd name="T6" fmla="*/ 257 w 288"/>
                  <a:gd name="T7" fmla="*/ 102 h 218"/>
                  <a:gd name="T8" fmla="*/ 271 w 288"/>
                  <a:gd name="T9" fmla="*/ 113 h 218"/>
                  <a:gd name="T10" fmla="*/ 280 w 288"/>
                  <a:gd name="T11" fmla="*/ 125 h 218"/>
                  <a:gd name="T12" fmla="*/ 286 w 288"/>
                  <a:gd name="T13" fmla="*/ 140 h 218"/>
                  <a:gd name="T14" fmla="*/ 288 w 288"/>
                  <a:gd name="T15" fmla="*/ 155 h 218"/>
                  <a:gd name="T16" fmla="*/ 286 w 288"/>
                  <a:gd name="T17" fmla="*/ 172 h 218"/>
                  <a:gd name="T18" fmla="*/ 280 w 288"/>
                  <a:gd name="T19" fmla="*/ 187 h 218"/>
                  <a:gd name="T20" fmla="*/ 270 w 288"/>
                  <a:gd name="T21" fmla="*/ 200 h 218"/>
                  <a:gd name="T22" fmla="*/ 256 w 288"/>
                  <a:gd name="T23" fmla="*/ 210 h 218"/>
                  <a:gd name="T24" fmla="*/ 242 w 288"/>
                  <a:gd name="T25" fmla="*/ 215 h 218"/>
                  <a:gd name="T26" fmla="*/ 225 w 288"/>
                  <a:gd name="T27" fmla="*/ 218 h 218"/>
                  <a:gd name="T28" fmla="*/ 209 w 288"/>
                  <a:gd name="T29" fmla="*/ 215 h 218"/>
                  <a:gd name="T30" fmla="*/ 194 w 288"/>
                  <a:gd name="T31" fmla="*/ 209 h 218"/>
                  <a:gd name="T32" fmla="*/ 30 w 288"/>
                  <a:gd name="T33" fmla="*/ 117 h 218"/>
                  <a:gd name="T34" fmla="*/ 18 w 288"/>
                  <a:gd name="T35" fmla="*/ 106 h 218"/>
                  <a:gd name="T36" fmla="*/ 8 w 288"/>
                  <a:gd name="T37" fmla="*/ 93 h 218"/>
                  <a:gd name="T38" fmla="*/ 2 w 288"/>
                  <a:gd name="T39" fmla="*/ 78 h 218"/>
                  <a:gd name="T40" fmla="*/ 0 w 288"/>
                  <a:gd name="T41" fmla="*/ 63 h 218"/>
                  <a:gd name="T42" fmla="*/ 2 w 288"/>
                  <a:gd name="T43" fmla="*/ 46 h 218"/>
                  <a:gd name="T44" fmla="*/ 8 w 288"/>
                  <a:gd name="T45" fmla="*/ 31 h 218"/>
                  <a:gd name="T46" fmla="*/ 18 w 288"/>
                  <a:gd name="T47" fmla="*/ 18 h 218"/>
                  <a:gd name="T48" fmla="*/ 32 w 288"/>
                  <a:gd name="T49" fmla="*/ 8 h 218"/>
                  <a:gd name="T50" fmla="*/ 46 w 288"/>
                  <a:gd name="T51" fmla="*/ 3 h 218"/>
                  <a:gd name="T52" fmla="*/ 62 w 288"/>
                  <a:gd name="T53" fmla="*/ 0 h 2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0" t="0" r="r" b="b"/>
                <a:pathLst>
                  <a:path w="288" h="218">
                    <a:moveTo>
                      <a:pt x="62" y="0"/>
                    </a:moveTo>
                    <a:lnTo>
                      <a:pt x="79" y="2"/>
                    </a:lnTo>
                    <a:lnTo>
                      <a:pt x="94" y="9"/>
                    </a:lnTo>
                    <a:lnTo>
                      <a:pt x="257" y="102"/>
                    </a:lnTo>
                    <a:lnTo>
                      <a:pt x="271" y="113"/>
                    </a:lnTo>
                    <a:lnTo>
                      <a:pt x="280" y="125"/>
                    </a:lnTo>
                    <a:lnTo>
                      <a:pt x="286" y="140"/>
                    </a:lnTo>
                    <a:lnTo>
                      <a:pt x="288" y="155"/>
                    </a:lnTo>
                    <a:lnTo>
                      <a:pt x="286" y="172"/>
                    </a:lnTo>
                    <a:lnTo>
                      <a:pt x="280" y="187"/>
                    </a:lnTo>
                    <a:lnTo>
                      <a:pt x="270" y="200"/>
                    </a:lnTo>
                    <a:lnTo>
                      <a:pt x="256" y="210"/>
                    </a:lnTo>
                    <a:lnTo>
                      <a:pt x="242" y="215"/>
                    </a:lnTo>
                    <a:lnTo>
                      <a:pt x="225" y="218"/>
                    </a:lnTo>
                    <a:lnTo>
                      <a:pt x="209" y="215"/>
                    </a:lnTo>
                    <a:lnTo>
                      <a:pt x="194" y="209"/>
                    </a:lnTo>
                    <a:lnTo>
                      <a:pt x="30" y="117"/>
                    </a:lnTo>
                    <a:lnTo>
                      <a:pt x="18" y="106"/>
                    </a:lnTo>
                    <a:lnTo>
                      <a:pt x="8" y="93"/>
                    </a:lnTo>
                    <a:lnTo>
                      <a:pt x="2" y="78"/>
                    </a:lnTo>
                    <a:lnTo>
                      <a:pt x="0" y="63"/>
                    </a:lnTo>
                    <a:lnTo>
                      <a:pt x="2" y="46"/>
                    </a:lnTo>
                    <a:lnTo>
                      <a:pt x="8" y="31"/>
                    </a:lnTo>
                    <a:lnTo>
                      <a:pt x="18" y="18"/>
                    </a:lnTo>
                    <a:lnTo>
                      <a:pt x="32" y="8"/>
                    </a:lnTo>
                    <a:lnTo>
                      <a:pt x="46" y="3"/>
                    </a:lnTo>
                    <a:lnTo>
                      <a:pt x="62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62" name="Freeform 46">
                <a:extLst>
                  <a:ext uri="{FF2B5EF4-FFF2-40B4-BE49-F238E27FC236}">
                    <a16:creationId xmlns:a16="http://schemas.microsoft.com/office/drawing/2014/main" id="{F95AD4BB-5177-4BA6-9220-F18D807E7CA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826501" y="2078038"/>
                <a:ext cx="71438" cy="28575"/>
              </a:xfrm>
              <a:custGeom>
                <a:avLst/>
                <a:gdLst>
                  <a:gd name="T0" fmla="*/ 62 w 314"/>
                  <a:gd name="T1" fmla="*/ 0 h 125"/>
                  <a:gd name="T2" fmla="*/ 251 w 314"/>
                  <a:gd name="T3" fmla="*/ 0 h 125"/>
                  <a:gd name="T4" fmla="*/ 268 w 314"/>
                  <a:gd name="T5" fmla="*/ 3 h 125"/>
                  <a:gd name="T6" fmla="*/ 283 w 314"/>
                  <a:gd name="T7" fmla="*/ 9 h 125"/>
                  <a:gd name="T8" fmla="*/ 295 w 314"/>
                  <a:gd name="T9" fmla="*/ 18 h 125"/>
                  <a:gd name="T10" fmla="*/ 305 w 314"/>
                  <a:gd name="T11" fmla="*/ 31 h 125"/>
                  <a:gd name="T12" fmla="*/ 312 w 314"/>
                  <a:gd name="T13" fmla="*/ 45 h 125"/>
                  <a:gd name="T14" fmla="*/ 314 w 314"/>
                  <a:gd name="T15" fmla="*/ 63 h 125"/>
                  <a:gd name="T16" fmla="*/ 312 w 314"/>
                  <a:gd name="T17" fmla="*/ 79 h 125"/>
                  <a:gd name="T18" fmla="*/ 305 w 314"/>
                  <a:gd name="T19" fmla="*/ 93 h 125"/>
                  <a:gd name="T20" fmla="*/ 295 w 314"/>
                  <a:gd name="T21" fmla="*/ 107 h 125"/>
                  <a:gd name="T22" fmla="*/ 283 w 314"/>
                  <a:gd name="T23" fmla="*/ 116 h 125"/>
                  <a:gd name="T24" fmla="*/ 268 w 314"/>
                  <a:gd name="T25" fmla="*/ 123 h 125"/>
                  <a:gd name="T26" fmla="*/ 251 w 314"/>
                  <a:gd name="T27" fmla="*/ 125 h 125"/>
                  <a:gd name="T28" fmla="*/ 62 w 314"/>
                  <a:gd name="T29" fmla="*/ 125 h 125"/>
                  <a:gd name="T30" fmla="*/ 46 w 314"/>
                  <a:gd name="T31" fmla="*/ 123 h 125"/>
                  <a:gd name="T32" fmla="*/ 31 w 314"/>
                  <a:gd name="T33" fmla="*/ 116 h 125"/>
                  <a:gd name="T34" fmla="*/ 18 w 314"/>
                  <a:gd name="T35" fmla="*/ 107 h 125"/>
                  <a:gd name="T36" fmla="*/ 8 w 314"/>
                  <a:gd name="T37" fmla="*/ 93 h 125"/>
                  <a:gd name="T38" fmla="*/ 2 w 314"/>
                  <a:gd name="T39" fmla="*/ 79 h 125"/>
                  <a:gd name="T40" fmla="*/ 0 w 314"/>
                  <a:gd name="T41" fmla="*/ 63 h 125"/>
                  <a:gd name="T42" fmla="*/ 2 w 314"/>
                  <a:gd name="T43" fmla="*/ 45 h 125"/>
                  <a:gd name="T44" fmla="*/ 8 w 314"/>
                  <a:gd name="T45" fmla="*/ 31 h 125"/>
                  <a:gd name="T46" fmla="*/ 18 w 314"/>
                  <a:gd name="T47" fmla="*/ 18 h 125"/>
                  <a:gd name="T48" fmla="*/ 31 w 314"/>
                  <a:gd name="T49" fmla="*/ 9 h 125"/>
                  <a:gd name="T50" fmla="*/ 46 w 314"/>
                  <a:gd name="T51" fmla="*/ 3 h 125"/>
                  <a:gd name="T52" fmla="*/ 62 w 314"/>
                  <a:gd name="T53" fmla="*/ 0 h 1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0" t="0" r="r" b="b"/>
                <a:pathLst>
                  <a:path w="314" h="125">
                    <a:moveTo>
                      <a:pt x="62" y="0"/>
                    </a:moveTo>
                    <a:lnTo>
                      <a:pt x="251" y="0"/>
                    </a:lnTo>
                    <a:lnTo>
                      <a:pt x="268" y="3"/>
                    </a:lnTo>
                    <a:lnTo>
                      <a:pt x="283" y="9"/>
                    </a:lnTo>
                    <a:lnTo>
                      <a:pt x="295" y="18"/>
                    </a:lnTo>
                    <a:lnTo>
                      <a:pt x="305" y="31"/>
                    </a:lnTo>
                    <a:lnTo>
                      <a:pt x="312" y="45"/>
                    </a:lnTo>
                    <a:lnTo>
                      <a:pt x="314" y="63"/>
                    </a:lnTo>
                    <a:lnTo>
                      <a:pt x="312" y="79"/>
                    </a:lnTo>
                    <a:lnTo>
                      <a:pt x="305" y="93"/>
                    </a:lnTo>
                    <a:lnTo>
                      <a:pt x="295" y="107"/>
                    </a:lnTo>
                    <a:lnTo>
                      <a:pt x="283" y="116"/>
                    </a:lnTo>
                    <a:lnTo>
                      <a:pt x="268" y="123"/>
                    </a:lnTo>
                    <a:lnTo>
                      <a:pt x="251" y="125"/>
                    </a:lnTo>
                    <a:lnTo>
                      <a:pt x="62" y="125"/>
                    </a:lnTo>
                    <a:lnTo>
                      <a:pt x="46" y="123"/>
                    </a:lnTo>
                    <a:lnTo>
                      <a:pt x="31" y="116"/>
                    </a:lnTo>
                    <a:lnTo>
                      <a:pt x="18" y="107"/>
                    </a:lnTo>
                    <a:lnTo>
                      <a:pt x="8" y="93"/>
                    </a:lnTo>
                    <a:lnTo>
                      <a:pt x="2" y="79"/>
                    </a:lnTo>
                    <a:lnTo>
                      <a:pt x="0" y="63"/>
                    </a:lnTo>
                    <a:lnTo>
                      <a:pt x="2" y="45"/>
                    </a:lnTo>
                    <a:lnTo>
                      <a:pt x="8" y="31"/>
                    </a:lnTo>
                    <a:lnTo>
                      <a:pt x="18" y="18"/>
                    </a:lnTo>
                    <a:lnTo>
                      <a:pt x="31" y="9"/>
                    </a:lnTo>
                    <a:lnTo>
                      <a:pt x="46" y="3"/>
                    </a:lnTo>
                    <a:lnTo>
                      <a:pt x="62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63" name="Freeform 47">
                <a:extLst>
                  <a:ext uri="{FF2B5EF4-FFF2-40B4-BE49-F238E27FC236}">
                    <a16:creationId xmlns:a16="http://schemas.microsoft.com/office/drawing/2014/main" id="{FB62FD5F-073F-4A92-BBB2-B185AEE815A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788401" y="1919288"/>
                <a:ext cx="66675" cy="49213"/>
              </a:xfrm>
              <a:custGeom>
                <a:avLst/>
                <a:gdLst>
                  <a:gd name="T0" fmla="*/ 225 w 288"/>
                  <a:gd name="T1" fmla="*/ 0 h 218"/>
                  <a:gd name="T2" fmla="*/ 242 w 288"/>
                  <a:gd name="T3" fmla="*/ 2 h 218"/>
                  <a:gd name="T4" fmla="*/ 256 w 288"/>
                  <a:gd name="T5" fmla="*/ 8 h 218"/>
                  <a:gd name="T6" fmla="*/ 270 w 288"/>
                  <a:gd name="T7" fmla="*/ 17 h 218"/>
                  <a:gd name="T8" fmla="*/ 280 w 288"/>
                  <a:gd name="T9" fmla="*/ 31 h 218"/>
                  <a:gd name="T10" fmla="*/ 286 w 288"/>
                  <a:gd name="T11" fmla="*/ 46 h 218"/>
                  <a:gd name="T12" fmla="*/ 288 w 288"/>
                  <a:gd name="T13" fmla="*/ 62 h 218"/>
                  <a:gd name="T14" fmla="*/ 286 w 288"/>
                  <a:gd name="T15" fmla="*/ 79 h 218"/>
                  <a:gd name="T16" fmla="*/ 280 w 288"/>
                  <a:gd name="T17" fmla="*/ 93 h 218"/>
                  <a:gd name="T18" fmla="*/ 271 w 288"/>
                  <a:gd name="T19" fmla="*/ 106 h 218"/>
                  <a:gd name="T20" fmla="*/ 257 w 288"/>
                  <a:gd name="T21" fmla="*/ 116 h 218"/>
                  <a:gd name="T22" fmla="*/ 94 w 288"/>
                  <a:gd name="T23" fmla="*/ 209 h 218"/>
                  <a:gd name="T24" fmla="*/ 79 w 288"/>
                  <a:gd name="T25" fmla="*/ 216 h 218"/>
                  <a:gd name="T26" fmla="*/ 62 w 288"/>
                  <a:gd name="T27" fmla="*/ 218 h 218"/>
                  <a:gd name="T28" fmla="*/ 47 w 288"/>
                  <a:gd name="T29" fmla="*/ 216 h 218"/>
                  <a:gd name="T30" fmla="*/ 32 w 288"/>
                  <a:gd name="T31" fmla="*/ 210 h 218"/>
                  <a:gd name="T32" fmla="*/ 18 w 288"/>
                  <a:gd name="T33" fmla="*/ 200 h 218"/>
                  <a:gd name="T34" fmla="*/ 8 w 288"/>
                  <a:gd name="T35" fmla="*/ 186 h 218"/>
                  <a:gd name="T36" fmla="*/ 2 w 288"/>
                  <a:gd name="T37" fmla="*/ 171 h 218"/>
                  <a:gd name="T38" fmla="*/ 0 w 288"/>
                  <a:gd name="T39" fmla="*/ 155 h 218"/>
                  <a:gd name="T40" fmla="*/ 2 w 288"/>
                  <a:gd name="T41" fmla="*/ 140 h 218"/>
                  <a:gd name="T42" fmla="*/ 8 w 288"/>
                  <a:gd name="T43" fmla="*/ 124 h 218"/>
                  <a:gd name="T44" fmla="*/ 18 w 288"/>
                  <a:gd name="T45" fmla="*/ 112 h 218"/>
                  <a:gd name="T46" fmla="*/ 30 w 288"/>
                  <a:gd name="T47" fmla="*/ 101 h 218"/>
                  <a:gd name="T48" fmla="*/ 194 w 288"/>
                  <a:gd name="T49" fmla="*/ 8 h 218"/>
                  <a:gd name="T50" fmla="*/ 210 w 288"/>
                  <a:gd name="T51" fmla="*/ 2 h 218"/>
                  <a:gd name="T52" fmla="*/ 225 w 288"/>
                  <a:gd name="T53" fmla="*/ 0 h 2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0" t="0" r="r" b="b"/>
                <a:pathLst>
                  <a:path w="288" h="218">
                    <a:moveTo>
                      <a:pt x="225" y="0"/>
                    </a:moveTo>
                    <a:lnTo>
                      <a:pt x="242" y="2"/>
                    </a:lnTo>
                    <a:lnTo>
                      <a:pt x="256" y="8"/>
                    </a:lnTo>
                    <a:lnTo>
                      <a:pt x="270" y="17"/>
                    </a:lnTo>
                    <a:lnTo>
                      <a:pt x="280" y="31"/>
                    </a:lnTo>
                    <a:lnTo>
                      <a:pt x="286" y="46"/>
                    </a:lnTo>
                    <a:lnTo>
                      <a:pt x="288" y="62"/>
                    </a:lnTo>
                    <a:lnTo>
                      <a:pt x="286" y="79"/>
                    </a:lnTo>
                    <a:lnTo>
                      <a:pt x="280" y="93"/>
                    </a:lnTo>
                    <a:lnTo>
                      <a:pt x="271" y="106"/>
                    </a:lnTo>
                    <a:lnTo>
                      <a:pt x="257" y="116"/>
                    </a:lnTo>
                    <a:lnTo>
                      <a:pt x="94" y="209"/>
                    </a:lnTo>
                    <a:lnTo>
                      <a:pt x="79" y="216"/>
                    </a:lnTo>
                    <a:lnTo>
                      <a:pt x="62" y="218"/>
                    </a:lnTo>
                    <a:lnTo>
                      <a:pt x="47" y="216"/>
                    </a:lnTo>
                    <a:lnTo>
                      <a:pt x="32" y="210"/>
                    </a:lnTo>
                    <a:lnTo>
                      <a:pt x="18" y="200"/>
                    </a:lnTo>
                    <a:lnTo>
                      <a:pt x="8" y="186"/>
                    </a:lnTo>
                    <a:lnTo>
                      <a:pt x="2" y="171"/>
                    </a:lnTo>
                    <a:lnTo>
                      <a:pt x="0" y="155"/>
                    </a:lnTo>
                    <a:lnTo>
                      <a:pt x="2" y="140"/>
                    </a:lnTo>
                    <a:lnTo>
                      <a:pt x="8" y="124"/>
                    </a:lnTo>
                    <a:lnTo>
                      <a:pt x="18" y="112"/>
                    </a:lnTo>
                    <a:lnTo>
                      <a:pt x="30" y="101"/>
                    </a:lnTo>
                    <a:lnTo>
                      <a:pt x="194" y="8"/>
                    </a:lnTo>
                    <a:lnTo>
                      <a:pt x="210" y="2"/>
                    </a:lnTo>
                    <a:lnTo>
                      <a:pt x="225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64" name="Freeform 48">
                <a:extLst>
                  <a:ext uri="{FF2B5EF4-FFF2-40B4-BE49-F238E27FC236}">
                    <a16:creationId xmlns:a16="http://schemas.microsoft.com/office/drawing/2014/main" id="{6C12E1E2-2D02-42A3-A3DE-AE9E52CAC51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686801" y="1803400"/>
                <a:ext cx="50800" cy="65088"/>
              </a:xfrm>
              <a:custGeom>
                <a:avLst/>
                <a:gdLst>
                  <a:gd name="T0" fmla="*/ 156 w 220"/>
                  <a:gd name="T1" fmla="*/ 0 h 286"/>
                  <a:gd name="T2" fmla="*/ 173 w 220"/>
                  <a:gd name="T3" fmla="*/ 2 h 286"/>
                  <a:gd name="T4" fmla="*/ 188 w 220"/>
                  <a:gd name="T5" fmla="*/ 9 h 286"/>
                  <a:gd name="T6" fmla="*/ 201 w 220"/>
                  <a:gd name="T7" fmla="*/ 19 h 286"/>
                  <a:gd name="T8" fmla="*/ 212 w 220"/>
                  <a:gd name="T9" fmla="*/ 32 h 286"/>
                  <a:gd name="T10" fmla="*/ 218 w 220"/>
                  <a:gd name="T11" fmla="*/ 47 h 286"/>
                  <a:gd name="T12" fmla="*/ 220 w 220"/>
                  <a:gd name="T13" fmla="*/ 62 h 286"/>
                  <a:gd name="T14" fmla="*/ 218 w 220"/>
                  <a:gd name="T15" fmla="*/ 78 h 286"/>
                  <a:gd name="T16" fmla="*/ 212 w 220"/>
                  <a:gd name="T17" fmla="*/ 94 h 286"/>
                  <a:gd name="T18" fmla="*/ 117 w 220"/>
                  <a:gd name="T19" fmla="*/ 256 h 286"/>
                  <a:gd name="T20" fmla="*/ 107 w 220"/>
                  <a:gd name="T21" fmla="*/ 269 h 286"/>
                  <a:gd name="T22" fmla="*/ 94 w 220"/>
                  <a:gd name="T23" fmla="*/ 279 h 286"/>
                  <a:gd name="T24" fmla="*/ 79 w 220"/>
                  <a:gd name="T25" fmla="*/ 284 h 286"/>
                  <a:gd name="T26" fmla="*/ 63 w 220"/>
                  <a:gd name="T27" fmla="*/ 286 h 286"/>
                  <a:gd name="T28" fmla="*/ 48 w 220"/>
                  <a:gd name="T29" fmla="*/ 284 h 286"/>
                  <a:gd name="T30" fmla="*/ 32 w 220"/>
                  <a:gd name="T31" fmla="*/ 278 h 286"/>
                  <a:gd name="T32" fmla="*/ 18 w 220"/>
                  <a:gd name="T33" fmla="*/ 268 h 286"/>
                  <a:gd name="T34" fmla="*/ 9 w 220"/>
                  <a:gd name="T35" fmla="*/ 256 h 286"/>
                  <a:gd name="T36" fmla="*/ 2 w 220"/>
                  <a:gd name="T37" fmla="*/ 240 h 286"/>
                  <a:gd name="T38" fmla="*/ 0 w 220"/>
                  <a:gd name="T39" fmla="*/ 225 h 286"/>
                  <a:gd name="T40" fmla="*/ 2 w 220"/>
                  <a:gd name="T41" fmla="*/ 209 h 286"/>
                  <a:gd name="T42" fmla="*/ 9 w 220"/>
                  <a:gd name="T43" fmla="*/ 193 h 286"/>
                  <a:gd name="T44" fmla="*/ 103 w 220"/>
                  <a:gd name="T45" fmla="*/ 32 h 286"/>
                  <a:gd name="T46" fmla="*/ 113 w 220"/>
                  <a:gd name="T47" fmla="*/ 18 h 286"/>
                  <a:gd name="T48" fmla="*/ 127 w 220"/>
                  <a:gd name="T49" fmla="*/ 8 h 286"/>
                  <a:gd name="T50" fmla="*/ 141 w 220"/>
                  <a:gd name="T51" fmla="*/ 2 h 286"/>
                  <a:gd name="T52" fmla="*/ 156 w 220"/>
                  <a:gd name="T53" fmla="*/ 0 h 2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0" t="0" r="r" b="b"/>
                <a:pathLst>
                  <a:path w="220" h="286">
                    <a:moveTo>
                      <a:pt x="156" y="0"/>
                    </a:moveTo>
                    <a:lnTo>
                      <a:pt x="173" y="2"/>
                    </a:lnTo>
                    <a:lnTo>
                      <a:pt x="188" y="9"/>
                    </a:lnTo>
                    <a:lnTo>
                      <a:pt x="201" y="19"/>
                    </a:lnTo>
                    <a:lnTo>
                      <a:pt x="212" y="32"/>
                    </a:lnTo>
                    <a:lnTo>
                      <a:pt x="218" y="47"/>
                    </a:lnTo>
                    <a:lnTo>
                      <a:pt x="220" y="62"/>
                    </a:lnTo>
                    <a:lnTo>
                      <a:pt x="218" y="78"/>
                    </a:lnTo>
                    <a:lnTo>
                      <a:pt x="212" y="94"/>
                    </a:lnTo>
                    <a:lnTo>
                      <a:pt x="117" y="256"/>
                    </a:lnTo>
                    <a:lnTo>
                      <a:pt x="107" y="269"/>
                    </a:lnTo>
                    <a:lnTo>
                      <a:pt x="94" y="279"/>
                    </a:lnTo>
                    <a:lnTo>
                      <a:pt x="79" y="284"/>
                    </a:lnTo>
                    <a:lnTo>
                      <a:pt x="63" y="286"/>
                    </a:lnTo>
                    <a:lnTo>
                      <a:pt x="48" y="284"/>
                    </a:lnTo>
                    <a:lnTo>
                      <a:pt x="32" y="278"/>
                    </a:lnTo>
                    <a:lnTo>
                      <a:pt x="18" y="268"/>
                    </a:lnTo>
                    <a:lnTo>
                      <a:pt x="9" y="256"/>
                    </a:lnTo>
                    <a:lnTo>
                      <a:pt x="2" y="240"/>
                    </a:lnTo>
                    <a:lnTo>
                      <a:pt x="0" y="225"/>
                    </a:lnTo>
                    <a:lnTo>
                      <a:pt x="2" y="209"/>
                    </a:lnTo>
                    <a:lnTo>
                      <a:pt x="9" y="193"/>
                    </a:lnTo>
                    <a:lnTo>
                      <a:pt x="103" y="32"/>
                    </a:lnTo>
                    <a:lnTo>
                      <a:pt x="113" y="18"/>
                    </a:lnTo>
                    <a:lnTo>
                      <a:pt x="127" y="8"/>
                    </a:lnTo>
                    <a:lnTo>
                      <a:pt x="141" y="2"/>
                    </a:lnTo>
                    <a:lnTo>
                      <a:pt x="156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65" name="Freeform 49">
                <a:extLst>
                  <a:ext uri="{FF2B5EF4-FFF2-40B4-BE49-F238E27FC236}">
                    <a16:creationId xmlns:a16="http://schemas.microsoft.com/office/drawing/2014/main" id="{13F515FA-AC37-4DAA-A2A7-4AC60F181C2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528051" y="1973263"/>
                <a:ext cx="68263" cy="220663"/>
              </a:xfrm>
              <a:custGeom>
                <a:avLst/>
                <a:gdLst>
                  <a:gd name="T0" fmla="*/ 150 w 301"/>
                  <a:gd name="T1" fmla="*/ 0 h 971"/>
                  <a:gd name="T2" fmla="*/ 181 w 301"/>
                  <a:gd name="T3" fmla="*/ 2 h 971"/>
                  <a:gd name="T4" fmla="*/ 208 w 301"/>
                  <a:gd name="T5" fmla="*/ 8 h 971"/>
                  <a:gd name="T6" fmla="*/ 232 w 301"/>
                  <a:gd name="T7" fmla="*/ 17 h 971"/>
                  <a:gd name="T8" fmla="*/ 253 w 301"/>
                  <a:gd name="T9" fmla="*/ 30 h 971"/>
                  <a:gd name="T10" fmla="*/ 270 w 301"/>
                  <a:gd name="T11" fmla="*/ 46 h 971"/>
                  <a:gd name="T12" fmla="*/ 284 w 301"/>
                  <a:gd name="T13" fmla="*/ 66 h 971"/>
                  <a:gd name="T14" fmla="*/ 294 w 301"/>
                  <a:gd name="T15" fmla="*/ 89 h 971"/>
                  <a:gd name="T16" fmla="*/ 299 w 301"/>
                  <a:gd name="T17" fmla="*/ 116 h 971"/>
                  <a:gd name="T18" fmla="*/ 301 w 301"/>
                  <a:gd name="T19" fmla="*/ 147 h 971"/>
                  <a:gd name="T20" fmla="*/ 301 w 301"/>
                  <a:gd name="T21" fmla="*/ 367 h 971"/>
                  <a:gd name="T22" fmla="*/ 300 w 301"/>
                  <a:gd name="T23" fmla="*/ 396 h 971"/>
                  <a:gd name="T24" fmla="*/ 297 w 301"/>
                  <a:gd name="T25" fmla="*/ 426 h 971"/>
                  <a:gd name="T26" fmla="*/ 294 w 301"/>
                  <a:gd name="T27" fmla="*/ 457 h 971"/>
                  <a:gd name="T28" fmla="*/ 235 w 301"/>
                  <a:gd name="T29" fmla="*/ 900 h 971"/>
                  <a:gd name="T30" fmla="*/ 230 w 301"/>
                  <a:gd name="T31" fmla="*/ 922 h 971"/>
                  <a:gd name="T32" fmla="*/ 223 w 301"/>
                  <a:gd name="T33" fmla="*/ 939 h 971"/>
                  <a:gd name="T34" fmla="*/ 214 w 301"/>
                  <a:gd name="T35" fmla="*/ 951 h 971"/>
                  <a:gd name="T36" fmla="*/ 202 w 301"/>
                  <a:gd name="T37" fmla="*/ 961 h 971"/>
                  <a:gd name="T38" fmla="*/ 187 w 301"/>
                  <a:gd name="T39" fmla="*/ 967 h 971"/>
                  <a:gd name="T40" fmla="*/ 170 w 301"/>
                  <a:gd name="T41" fmla="*/ 970 h 971"/>
                  <a:gd name="T42" fmla="*/ 150 w 301"/>
                  <a:gd name="T43" fmla="*/ 971 h 971"/>
                  <a:gd name="T44" fmla="*/ 131 w 301"/>
                  <a:gd name="T45" fmla="*/ 970 h 971"/>
                  <a:gd name="T46" fmla="*/ 113 w 301"/>
                  <a:gd name="T47" fmla="*/ 967 h 971"/>
                  <a:gd name="T48" fmla="*/ 99 w 301"/>
                  <a:gd name="T49" fmla="*/ 961 h 971"/>
                  <a:gd name="T50" fmla="*/ 87 w 301"/>
                  <a:gd name="T51" fmla="*/ 951 h 971"/>
                  <a:gd name="T52" fmla="*/ 78 w 301"/>
                  <a:gd name="T53" fmla="*/ 939 h 971"/>
                  <a:gd name="T54" fmla="*/ 70 w 301"/>
                  <a:gd name="T55" fmla="*/ 922 h 971"/>
                  <a:gd name="T56" fmla="*/ 66 w 301"/>
                  <a:gd name="T57" fmla="*/ 900 h 971"/>
                  <a:gd name="T58" fmla="*/ 7 w 301"/>
                  <a:gd name="T59" fmla="*/ 457 h 971"/>
                  <a:gd name="T60" fmla="*/ 4 w 301"/>
                  <a:gd name="T61" fmla="*/ 426 h 971"/>
                  <a:gd name="T62" fmla="*/ 1 w 301"/>
                  <a:gd name="T63" fmla="*/ 396 h 971"/>
                  <a:gd name="T64" fmla="*/ 0 w 301"/>
                  <a:gd name="T65" fmla="*/ 367 h 971"/>
                  <a:gd name="T66" fmla="*/ 0 w 301"/>
                  <a:gd name="T67" fmla="*/ 147 h 971"/>
                  <a:gd name="T68" fmla="*/ 2 w 301"/>
                  <a:gd name="T69" fmla="*/ 116 h 971"/>
                  <a:gd name="T70" fmla="*/ 7 w 301"/>
                  <a:gd name="T71" fmla="*/ 89 h 971"/>
                  <a:gd name="T72" fmla="*/ 17 w 301"/>
                  <a:gd name="T73" fmla="*/ 66 h 971"/>
                  <a:gd name="T74" fmla="*/ 30 w 301"/>
                  <a:gd name="T75" fmla="*/ 46 h 971"/>
                  <a:gd name="T76" fmla="*/ 48 w 301"/>
                  <a:gd name="T77" fmla="*/ 30 h 971"/>
                  <a:gd name="T78" fmla="*/ 68 w 301"/>
                  <a:gd name="T79" fmla="*/ 17 h 971"/>
                  <a:gd name="T80" fmla="*/ 93 w 301"/>
                  <a:gd name="T81" fmla="*/ 8 h 971"/>
                  <a:gd name="T82" fmla="*/ 120 w 301"/>
                  <a:gd name="T83" fmla="*/ 2 h 971"/>
                  <a:gd name="T84" fmla="*/ 150 w 301"/>
                  <a:gd name="T85" fmla="*/ 0 h 9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</a:cxnLst>
                <a:rect l="0" t="0" r="r" b="b"/>
                <a:pathLst>
                  <a:path w="301" h="971">
                    <a:moveTo>
                      <a:pt x="150" y="0"/>
                    </a:moveTo>
                    <a:lnTo>
                      <a:pt x="181" y="2"/>
                    </a:lnTo>
                    <a:lnTo>
                      <a:pt x="208" y="8"/>
                    </a:lnTo>
                    <a:lnTo>
                      <a:pt x="232" y="17"/>
                    </a:lnTo>
                    <a:lnTo>
                      <a:pt x="253" y="30"/>
                    </a:lnTo>
                    <a:lnTo>
                      <a:pt x="270" y="46"/>
                    </a:lnTo>
                    <a:lnTo>
                      <a:pt x="284" y="66"/>
                    </a:lnTo>
                    <a:lnTo>
                      <a:pt x="294" y="89"/>
                    </a:lnTo>
                    <a:lnTo>
                      <a:pt x="299" y="116"/>
                    </a:lnTo>
                    <a:lnTo>
                      <a:pt x="301" y="147"/>
                    </a:lnTo>
                    <a:lnTo>
                      <a:pt x="301" y="367"/>
                    </a:lnTo>
                    <a:lnTo>
                      <a:pt x="300" y="396"/>
                    </a:lnTo>
                    <a:lnTo>
                      <a:pt x="297" y="426"/>
                    </a:lnTo>
                    <a:lnTo>
                      <a:pt x="294" y="457"/>
                    </a:lnTo>
                    <a:lnTo>
                      <a:pt x="235" y="900"/>
                    </a:lnTo>
                    <a:lnTo>
                      <a:pt x="230" y="922"/>
                    </a:lnTo>
                    <a:lnTo>
                      <a:pt x="223" y="939"/>
                    </a:lnTo>
                    <a:lnTo>
                      <a:pt x="214" y="951"/>
                    </a:lnTo>
                    <a:lnTo>
                      <a:pt x="202" y="961"/>
                    </a:lnTo>
                    <a:lnTo>
                      <a:pt x="187" y="967"/>
                    </a:lnTo>
                    <a:lnTo>
                      <a:pt x="170" y="970"/>
                    </a:lnTo>
                    <a:lnTo>
                      <a:pt x="150" y="971"/>
                    </a:lnTo>
                    <a:lnTo>
                      <a:pt x="131" y="970"/>
                    </a:lnTo>
                    <a:lnTo>
                      <a:pt x="113" y="967"/>
                    </a:lnTo>
                    <a:lnTo>
                      <a:pt x="99" y="961"/>
                    </a:lnTo>
                    <a:lnTo>
                      <a:pt x="87" y="951"/>
                    </a:lnTo>
                    <a:lnTo>
                      <a:pt x="78" y="939"/>
                    </a:lnTo>
                    <a:lnTo>
                      <a:pt x="70" y="922"/>
                    </a:lnTo>
                    <a:lnTo>
                      <a:pt x="66" y="900"/>
                    </a:lnTo>
                    <a:lnTo>
                      <a:pt x="7" y="457"/>
                    </a:lnTo>
                    <a:lnTo>
                      <a:pt x="4" y="426"/>
                    </a:lnTo>
                    <a:lnTo>
                      <a:pt x="1" y="396"/>
                    </a:lnTo>
                    <a:lnTo>
                      <a:pt x="0" y="367"/>
                    </a:lnTo>
                    <a:lnTo>
                      <a:pt x="0" y="147"/>
                    </a:lnTo>
                    <a:lnTo>
                      <a:pt x="2" y="116"/>
                    </a:lnTo>
                    <a:lnTo>
                      <a:pt x="7" y="89"/>
                    </a:lnTo>
                    <a:lnTo>
                      <a:pt x="17" y="66"/>
                    </a:lnTo>
                    <a:lnTo>
                      <a:pt x="30" y="46"/>
                    </a:lnTo>
                    <a:lnTo>
                      <a:pt x="48" y="30"/>
                    </a:lnTo>
                    <a:lnTo>
                      <a:pt x="68" y="17"/>
                    </a:lnTo>
                    <a:lnTo>
                      <a:pt x="93" y="8"/>
                    </a:lnTo>
                    <a:lnTo>
                      <a:pt x="120" y="2"/>
                    </a:lnTo>
                    <a:lnTo>
                      <a:pt x="150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66" name="Freeform 50">
                <a:extLst>
                  <a:ext uri="{FF2B5EF4-FFF2-40B4-BE49-F238E27FC236}">
                    <a16:creationId xmlns:a16="http://schemas.microsoft.com/office/drawing/2014/main" id="{F07E5404-0997-47BC-AAE8-54A0F1BF41B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526463" y="2222500"/>
                <a:ext cx="71438" cy="69850"/>
              </a:xfrm>
              <a:custGeom>
                <a:avLst/>
                <a:gdLst>
                  <a:gd name="T0" fmla="*/ 157 w 314"/>
                  <a:gd name="T1" fmla="*/ 0 h 312"/>
                  <a:gd name="T2" fmla="*/ 189 w 314"/>
                  <a:gd name="T3" fmla="*/ 4 h 312"/>
                  <a:gd name="T4" fmla="*/ 218 w 314"/>
                  <a:gd name="T5" fmla="*/ 13 h 312"/>
                  <a:gd name="T6" fmla="*/ 245 w 314"/>
                  <a:gd name="T7" fmla="*/ 27 h 312"/>
                  <a:gd name="T8" fmla="*/ 268 w 314"/>
                  <a:gd name="T9" fmla="*/ 46 h 312"/>
                  <a:gd name="T10" fmla="*/ 288 w 314"/>
                  <a:gd name="T11" fmla="*/ 69 h 312"/>
                  <a:gd name="T12" fmla="*/ 302 w 314"/>
                  <a:gd name="T13" fmla="*/ 96 h 312"/>
                  <a:gd name="T14" fmla="*/ 311 w 314"/>
                  <a:gd name="T15" fmla="*/ 125 h 312"/>
                  <a:gd name="T16" fmla="*/ 314 w 314"/>
                  <a:gd name="T17" fmla="*/ 156 h 312"/>
                  <a:gd name="T18" fmla="*/ 311 w 314"/>
                  <a:gd name="T19" fmla="*/ 187 h 312"/>
                  <a:gd name="T20" fmla="*/ 302 w 314"/>
                  <a:gd name="T21" fmla="*/ 217 h 312"/>
                  <a:gd name="T22" fmla="*/ 288 w 314"/>
                  <a:gd name="T23" fmla="*/ 243 h 312"/>
                  <a:gd name="T24" fmla="*/ 268 w 314"/>
                  <a:gd name="T25" fmla="*/ 266 h 312"/>
                  <a:gd name="T26" fmla="*/ 245 w 314"/>
                  <a:gd name="T27" fmla="*/ 285 h 312"/>
                  <a:gd name="T28" fmla="*/ 218 w 314"/>
                  <a:gd name="T29" fmla="*/ 299 h 312"/>
                  <a:gd name="T30" fmla="*/ 189 w 314"/>
                  <a:gd name="T31" fmla="*/ 308 h 312"/>
                  <a:gd name="T32" fmla="*/ 157 w 314"/>
                  <a:gd name="T33" fmla="*/ 312 h 312"/>
                  <a:gd name="T34" fmla="*/ 126 w 314"/>
                  <a:gd name="T35" fmla="*/ 308 h 312"/>
                  <a:gd name="T36" fmla="*/ 97 w 314"/>
                  <a:gd name="T37" fmla="*/ 299 h 312"/>
                  <a:gd name="T38" fmla="*/ 70 w 314"/>
                  <a:gd name="T39" fmla="*/ 285 h 312"/>
                  <a:gd name="T40" fmla="*/ 47 w 314"/>
                  <a:gd name="T41" fmla="*/ 266 h 312"/>
                  <a:gd name="T42" fmla="*/ 27 w 314"/>
                  <a:gd name="T43" fmla="*/ 243 h 312"/>
                  <a:gd name="T44" fmla="*/ 13 w 314"/>
                  <a:gd name="T45" fmla="*/ 217 h 312"/>
                  <a:gd name="T46" fmla="*/ 3 w 314"/>
                  <a:gd name="T47" fmla="*/ 187 h 312"/>
                  <a:gd name="T48" fmla="*/ 0 w 314"/>
                  <a:gd name="T49" fmla="*/ 156 h 312"/>
                  <a:gd name="T50" fmla="*/ 3 w 314"/>
                  <a:gd name="T51" fmla="*/ 125 h 312"/>
                  <a:gd name="T52" fmla="*/ 13 w 314"/>
                  <a:gd name="T53" fmla="*/ 96 h 312"/>
                  <a:gd name="T54" fmla="*/ 27 w 314"/>
                  <a:gd name="T55" fmla="*/ 69 h 312"/>
                  <a:gd name="T56" fmla="*/ 47 w 314"/>
                  <a:gd name="T57" fmla="*/ 46 h 312"/>
                  <a:gd name="T58" fmla="*/ 70 w 314"/>
                  <a:gd name="T59" fmla="*/ 27 h 312"/>
                  <a:gd name="T60" fmla="*/ 97 w 314"/>
                  <a:gd name="T61" fmla="*/ 13 h 312"/>
                  <a:gd name="T62" fmla="*/ 126 w 314"/>
                  <a:gd name="T63" fmla="*/ 4 h 312"/>
                  <a:gd name="T64" fmla="*/ 157 w 314"/>
                  <a:gd name="T65" fmla="*/ 0 h 3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</a:cxnLst>
                <a:rect l="0" t="0" r="r" b="b"/>
                <a:pathLst>
                  <a:path w="314" h="312">
                    <a:moveTo>
                      <a:pt x="157" y="0"/>
                    </a:moveTo>
                    <a:lnTo>
                      <a:pt x="189" y="4"/>
                    </a:lnTo>
                    <a:lnTo>
                      <a:pt x="218" y="13"/>
                    </a:lnTo>
                    <a:lnTo>
                      <a:pt x="245" y="27"/>
                    </a:lnTo>
                    <a:lnTo>
                      <a:pt x="268" y="46"/>
                    </a:lnTo>
                    <a:lnTo>
                      <a:pt x="288" y="69"/>
                    </a:lnTo>
                    <a:lnTo>
                      <a:pt x="302" y="96"/>
                    </a:lnTo>
                    <a:lnTo>
                      <a:pt x="311" y="125"/>
                    </a:lnTo>
                    <a:lnTo>
                      <a:pt x="314" y="156"/>
                    </a:lnTo>
                    <a:lnTo>
                      <a:pt x="311" y="187"/>
                    </a:lnTo>
                    <a:lnTo>
                      <a:pt x="302" y="217"/>
                    </a:lnTo>
                    <a:lnTo>
                      <a:pt x="288" y="243"/>
                    </a:lnTo>
                    <a:lnTo>
                      <a:pt x="268" y="266"/>
                    </a:lnTo>
                    <a:lnTo>
                      <a:pt x="245" y="285"/>
                    </a:lnTo>
                    <a:lnTo>
                      <a:pt x="218" y="299"/>
                    </a:lnTo>
                    <a:lnTo>
                      <a:pt x="189" y="308"/>
                    </a:lnTo>
                    <a:lnTo>
                      <a:pt x="157" y="312"/>
                    </a:lnTo>
                    <a:lnTo>
                      <a:pt x="126" y="308"/>
                    </a:lnTo>
                    <a:lnTo>
                      <a:pt x="97" y="299"/>
                    </a:lnTo>
                    <a:lnTo>
                      <a:pt x="70" y="285"/>
                    </a:lnTo>
                    <a:lnTo>
                      <a:pt x="47" y="266"/>
                    </a:lnTo>
                    <a:lnTo>
                      <a:pt x="27" y="243"/>
                    </a:lnTo>
                    <a:lnTo>
                      <a:pt x="13" y="217"/>
                    </a:lnTo>
                    <a:lnTo>
                      <a:pt x="3" y="187"/>
                    </a:lnTo>
                    <a:lnTo>
                      <a:pt x="0" y="156"/>
                    </a:lnTo>
                    <a:lnTo>
                      <a:pt x="3" y="125"/>
                    </a:lnTo>
                    <a:lnTo>
                      <a:pt x="13" y="96"/>
                    </a:lnTo>
                    <a:lnTo>
                      <a:pt x="27" y="69"/>
                    </a:lnTo>
                    <a:lnTo>
                      <a:pt x="47" y="46"/>
                    </a:lnTo>
                    <a:lnTo>
                      <a:pt x="70" y="27"/>
                    </a:lnTo>
                    <a:lnTo>
                      <a:pt x="97" y="13"/>
                    </a:lnTo>
                    <a:lnTo>
                      <a:pt x="126" y="4"/>
                    </a:lnTo>
                    <a:lnTo>
                      <a:pt x="157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grpSp>
          <p:nvGrpSpPr>
            <p:cNvPr id="49" name="Group 178">
              <a:extLst>
                <a:ext uri="{FF2B5EF4-FFF2-40B4-BE49-F238E27FC236}">
                  <a16:creationId xmlns:a16="http://schemas.microsoft.com/office/drawing/2014/main" id="{1EBE8FDE-F83F-4315-A134-778E32FD99B7}"/>
                </a:ext>
              </a:extLst>
            </p:cNvPr>
            <p:cNvGrpSpPr/>
            <p:nvPr/>
          </p:nvGrpSpPr>
          <p:grpSpPr>
            <a:xfrm>
              <a:off x="6853282" y="2735832"/>
              <a:ext cx="638210" cy="556855"/>
              <a:chOff x="8456613" y="3160713"/>
              <a:chExt cx="1282700" cy="1119188"/>
            </a:xfrm>
            <a:solidFill>
              <a:schemeClr val="bg1"/>
            </a:solidFill>
          </p:grpSpPr>
          <p:sp>
            <p:nvSpPr>
              <p:cNvPr id="51" name="Freeform 65">
                <a:extLst>
                  <a:ext uri="{FF2B5EF4-FFF2-40B4-BE49-F238E27FC236}">
                    <a16:creationId xmlns:a16="http://schemas.microsoft.com/office/drawing/2014/main" id="{386D4666-178A-4F61-9360-E18D76633A5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312276" y="3321051"/>
                <a:ext cx="174625" cy="358775"/>
              </a:xfrm>
              <a:custGeom>
                <a:avLst/>
                <a:gdLst>
                  <a:gd name="T0" fmla="*/ 319 w 554"/>
                  <a:gd name="T1" fmla="*/ 4 h 1132"/>
                  <a:gd name="T2" fmla="*/ 346 w 554"/>
                  <a:gd name="T3" fmla="*/ 44 h 1132"/>
                  <a:gd name="T4" fmla="*/ 348 w 554"/>
                  <a:gd name="T5" fmla="*/ 130 h 1132"/>
                  <a:gd name="T6" fmla="*/ 352 w 554"/>
                  <a:gd name="T7" fmla="*/ 133 h 1132"/>
                  <a:gd name="T8" fmla="*/ 366 w 554"/>
                  <a:gd name="T9" fmla="*/ 136 h 1132"/>
                  <a:gd name="T10" fmla="*/ 419 w 554"/>
                  <a:gd name="T11" fmla="*/ 147 h 1132"/>
                  <a:gd name="T12" fmla="*/ 481 w 554"/>
                  <a:gd name="T13" fmla="*/ 164 h 1132"/>
                  <a:gd name="T14" fmla="*/ 517 w 554"/>
                  <a:gd name="T15" fmla="*/ 188 h 1132"/>
                  <a:gd name="T16" fmla="*/ 496 w 554"/>
                  <a:gd name="T17" fmla="*/ 272 h 1132"/>
                  <a:gd name="T18" fmla="*/ 469 w 554"/>
                  <a:gd name="T19" fmla="*/ 297 h 1132"/>
                  <a:gd name="T20" fmla="*/ 436 w 554"/>
                  <a:gd name="T21" fmla="*/ 294 h 1132"/>
                  <a:gd name="T22" fmla="*/ 412 w 554"/>
                  <a:gd name="T23" fmla="*/ 283 h 1132"/>
                  <a:gd name="T24" fmla="*/ 350 w 554"/>
                  <a:gd name="T25" fmla="*/ 267 h 1132"/>
                  <a:gd name="T26" fmla="*/ 266 w 554"/>
                  <a:gd name="T27" fmla="*/ 263 h 1132"/>
                  <a:gd name="T28" fmla="*/ 206 w 554"/>
                  <a:gd name="T29" fmla="*/ 286 h 1132"/>
                  <a:gd name="T30" fmla="*/ 178 w 554"/>
                  <a:gd name="T31" fmla="*/ 324 h 1132"/>
                  <a:gd name="T32" fmla="*/ 174 w 554"/>
                  <a:gd name="T33" fmla="*/ 369 h 1132"/>
                  <a:gd name="T34" fmla="*/ 197 w 554"/>
                  <a:gd name="T35" fmla="*/ 414 h 1132"/>
                  <a:gd name="T36" fmla="*/ 260 w 554"/>
                  <a:gd name="T37" fmla="*/ 454 h 1132"/>
                  <a:gd name="T38" fmla="*/ 377 w 554"/>
                  <a:gd name="T39" fmla="*/ 505 h 1132"/>
                  <a:gd name="T40" fmla="*/ 488 w 554"/>
                  <a:gd name="T41" fmla="*/ 579 h 1132"/>
                  <a:gd name="T42" fmla="*/ 544 w 554"/>
                  <a:gd name="T43" fmla="*/ 672 h 1132"/>
                  <a:gd name="T44" fmla="*/ 551 w 554"/>
                  <a:gd name="T45" fmla="*/ 785 h 1132"/>
                  <a:gd name="T46" fmla="*/ 510 w 554"/>
                  <a:gd name="T47" fmla="*/ 887 h 1132"/>
                  <a:gd name="T48" fmla="*/ 424 w 554"/>
                  <a:gd name="T49" fmla="*/ 960 h 1132"/>
                  <a:gd name="T50" fmla="*/ 344 w 554"/>
                  <a:gd name="T51" fmla="*/ 989 h 1132"/>
                  <a:gd name="T52" fmla="*/ 339 w 554"/>
                  <a:gd name="T53" fmla="*/ 992 h 1132"/>
                  <a:gd name="T54" fmla="*/ 338 w 554"/>
                  <a:gd name="T55" fmla="*/ 1088 h 1132"/>
                  <a:gd name="T56" fmla="*/ 310 w 554"/>
                  <a:gd name="T57" fmla="*/ 1129 h 1132"/>
                  <a:gd name="T58" fmla="*/ 234 w 554"/>
                  <a:gd name="T59" fmla="*/ 1129 h 1132"/>
                  <a:gd name="T60" fmla="*/ 206 w 554"/>
                  <a:gd name="T61" fmla="*/ 1088 h 1132"/>
                  <a:gd name="T62" fmla="*/ 205 w 554"/>
                  <a:gd name="T63" fmla="*/ 997 h 1132"/>
                  <a:gd name="T64" fmla="*/ 199 w 554"/>
                  <a:gd name="T65" fmla="*/ 994 h 1132"/>
                  <a:gd name="T66" fmla="*/ 180 w 554"/>
                  <a:gd name="T67" fmla="*/ 991 h 1132"/>
                  <a:gd name="T68" fmla="*/ 117 w 554"/>
                  <a:gd name="T69" fmla="*/ 978 h 1132"/>
                  <a:gd name="T70" fmla="*/ 42 w 554"/>
                  <a:gd name="T71" fmla="*/ 954 h 1132"/>
                  <a:gd name="T72" fmla="*/ 3 w 554"/>
                  <a:gd name="T73" fmla="*/ 926 h 1132"/>
                  <a:gd name="T74" fmla="*/ 24 w 554"/>
                  <a:gd name="T75" fmla="*/ 842 h 1132"/>
                  <a:gd name="T76" fmla="*/ 51 w 554"/>
                  <a:gd name="T77" fmla="*/ 816 h 1132"/>
                  <a:gd name="T78" fmla="*/ 76 w 554"/>
                  <a:gd name="T79" fmla="*/ 816 h 1132"/>
                  <a:gd name="T80" fmla="*/ 93 w 554"/>
                  <a:gd name="T81" fmla="*/ 823 h 1132"/>
                  <a:gd name="T82" fmla="*/ 140 w 554"/>
                  <a:gd name="T83" fmla="*/ 841 h 1132"/>
                  <a:gd name="T84" fmla="*/ 205 w 554"/>
                  <a:gd name="T85" fmla="*/ 859 h 1132"/>
                  <a:gd name="T86" fmla="*/ 283 w 554"/>
                  <a:gd name="T87" fmla="*/ 861 h 1132"/>
                  <a:gd name="T88" fmla="*/ 360 w 554"/>
                  <a:gd name="T89" fmla="*/ 825 h 1132"/>
                  <a:gd name="T90" fmla="*/ 390 w 554"/>
                  <a:gd name="T91" fmla="*/ 756 h 1132"/>
                  <a:gd name="T92" fmla="*/ 365 w 554"/>
                  <a:gd name="T93" fmla="*/ 690 h 1132"/>
                  <a:gd name="T94" fmla="*/ 288 w 554"/>
                  <a:gd name="T95" fmla="*/ 636 h 1132"/>
                  <a:gd name="T96" fmla="*/ 183 w 554"/>
                  <a:gd name="T97" fmla="*/ 591 h 1132"/>
                  <a:gd name="T98" fmla="*/ 95 w 554"/>
                  <a:gd name="T99" fmla="*/ 540 h 1132"/>
                  <a:gd name="T100" fmla="*/ 32 w 554"/>
                  <a:gd name="T101" fmla="*/ 467 h 1132"/>
                  <a:gd name="T102" fmla="*/ 9 w 554"/>
                  <a:gd name="T103" fmla="*/ 369 h 1132"/>
                  <a:gd name="T104" fmla="*/ 33 w 554"/>
                  <a:gd name="T105" fmla="*/ 267 h 1132"/>
                  <a:gd name="T106" fmla="*/ 101 w 554"/>
                  <a:gd name="T107" fmla="*/ 187 h 1132"/>
                  <a:gd name="T108" fmla="*/ 206 w 554"/>
                  <a:gd name="T109" fmla="*/ 139 h 1132"/>
                  <a:gd name="T110" fmla="*/ 212 w 554"/>
                  <a:gd name="T111" fmla="*/ 137 h 1132"/>
                  <a:gd name="T112" fmla="*/ 216 w 554"/>
                  <a:gd name="T113" fmla="*/ 130 h 1132"/>
                  <a:gd name="T114" fmla="*/ 229 w 554"/>
                  <a:gd name="T115" fmla="*/ 12 h 113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</a:cxnLst>
                <a:rect l="0" t="0" r="r" b="b"/>
                <a:pathLst>
                  <a:path w="554" h="1132">
                    <a:moveTo>
                      <a:pt x="261" y="0"/>
                    </a:moveTo>
                    <a:lnTo>
                      <a:pt x="300" y="0"/>
                    </a:lnTo>
                    <a:lnTo>
                      <a:pt x="319" y="4"/>
                    </a:lnTo>
                    <a:lnTo>
                      <a:pt x="333" y="12"/>
                    </a:lnTo>
                    <a:lnTo>
                      <a:pt x="343" y="27"/>
                    </a:lnTo>
                    <a:lnTo>
                      <a:pt x="346" y="44"/>
                    </a:lnTo>
                    <a:lnTo>
                      <a:pt x="347" y="125"/>
                    </a:lnTo>
                    <a:lnTo>
                      <a:pt x="347" y="128"/>
                    </a:lnTo>
                    <a:lnTo>
                      <a:pt x="348" y="130"/>
                    </a:lnTo>
                    <a:lnTo>
                      <a:pt x="349" y="131"/>
                    </a:lnTo>
                    <a:lnTo>
                      <a:pt x="350" y="132"/>
                    </a:lnTo>
                    <a:lnTo>
                      <a:pt x="352" y="133"/>
                    </a:lnTo>
                    <a:lnTo>
                      <a:pt x="353" y="133"/>
                    </a:lnTo>
                    <a:lnTo>
                      <a:pt x="357" y="133"/>
                    </a:lnTo>
                    <a:lnTo>
                      <a:pt x="366" y="136"/>
                    </a:lnTo>
                    <a:lnTo>
                      <a:pt x="381" y="138"/>
                    </a:lnTo>
                    <a:lnTo>
                      <a:pt x="398" y="142"/>
                    </a:lnTo>
                    <a:lnTo>
                      <a:pt x="419" y="147"/>
                    </a:lnTo>
                    <a:lnTo>
                      <a:pt x="440" y="152"/>
                    </a:lnTo>
                    <a:lnTo>
                      <a:pt x="462" y="158"/>
                    </a:lnTo>
                    <a:lnTo>
                      <a:pt x="481" y="164"/>
                    </a:lnTo>
                    <a:lnTo>
                      <a:pt x="500" y="171"/>
                    </a:lnTo>
                    <a:lnTo>
                      <a:pt x="510" y="177"/>
                    </a:lnTo>
                    <a:lnTo>
                      <a:pt x="517" y="188"/>
                    </a:lnTo>
                    <a:lnTo>
                      <a:pt x="521" y="201"/>
                    </a:lnTo>
                    <a:lnTo>
                      <a:pt x="518" y="215"/>
                    </a:lnTo>
                    <a:lnTo>
                      <a:pt x="496" y="272"/>
                    </a:lnTo>
                    <a:lnTo>
                      <a:pt x="490" y="283"/>
                    </a:lnTo>
                    <a:lnTo>
                      <a:pt x="480" y="291"/>
                    </a:lnTo>
                    <a:lnTo>
                      <a:pt x="469" y="297"/>
                    </a:lnTo>
                    <a:lnTo>
                      <a:pt x="457" y="298"/>
                    </a:lnTo>
                    <a:lnTo>
                      <a:pt x="446" y="297"/>
                    </a:lnTo>
                    <a:lnTo>
                      <a:pt x="436" y="294"/>
                    </a:lnTo>
                    <a:lnTo>
                      <a:pt x="434" y="292"/>
                    </a:lnTo>
                    <a:lnTo>
                      <a:pt x="425" y="289"/>
                    </a:lnTo>
                    <a:lnTo>
                      <a:pt x="412" y="283"/>
                    </a:lnTo>
                    <a:lnTo>
                      <a:pt x="395" y="278"/>
                    </a:lnTo>
                    <a:lnTo>
                      <a:pt x="374" y="272"/>
                    </a:lnTo>
                    <a:lnTo>
                      <a:pt x="350" y="267"/>
                    </a:lnTo>
                    <a:lnTo>
                      <a:pt x="324" y="263"/>
                    </a:lnTo>
                    <a:lnTo>
                      <a:pt x="294" y="262"/>
                    </a:lnTo>
                    <a:lnTo>
                      <a:pt x="266" y="263"/>
                    </a:lnTo>
                    <a:lnTo>
                      <a:pt x="243" y="268"/>
                    </a:lnTo>
                    <a:lnTo>
                      <a:pt x="223" y="276"/>
                    </a:lnTo>
                    <a:lnTo>
                      <a:pt x="206" y="286"/>
                    </a:lnTo>
                    <a:lnTo>
                      <a:pt x="194" y="297"/>
                    </a:lnTo>
                    <a:lnTo>
                      <a:pt x="184" y="311"/>
                    </a:lnTo>
                    <a:lnTo>
                      <a:pt x="178" y="324"/>
                    </a:lnTo>
                    <a:lnTo>
                      <a:pt x="173" y="339"/>
                    </a:lnTo>
                    <a:lnTo>
                      <a:pt x="172" y="354"/>
                    </a:lnTo>
                    <a:lnTo>
                      <a:pt x="174" y="369"/>
                    </a:lnTo>
                    <a:lnTo>
                      <a:pt x="178" y="385"/>
                    </a:lnTo>
                    <a:lnTo>
                      <a:pt x="185" y="400"/>
                    </a:lnTo>
                    <a:lnTo>
                      <a:pt x="197" y="414"/>
                    </a:lnTo>
                    <a:lnTo>
                      <a:pt x="213" y="427"/>
                    </a:lnTo>
                    <a:lnTo>
                      <a:pt x="234" y="440"/>
                    </a:lnTo>
                    <a:lnTo>
                      <a:pt x="260" y="454"/>
                    </a:lnTo>
                    <a:lnTo>
                      <a:pt x="290" y="469"/>
                    </a:lnTo>
                    <a:lnTo>
                      <a:pt x="328" y="483"/>
                    </a:lnTo>
                    <a:lnTo>
                      <a:pt x="377" y="505"/>
                    </a:lnTo>
                    <a:lnTo>
                      <a:pt x="420" y="529"/>
                    </a:lnTo>
                    <a:lnTo>
                      <a:pt x="457" y="553"/>
                    </a:lnTo>
                    <a:lnTo>
                      <a:pt x="488" y="579"/>
                    </a:lnTo>
                    <a:lnTo>
                      <a:pt x="512" y="608"/>
                    </a:lnTo>
                    <a:lnTo>
                      <a:pt x="530" y="639"/>
                    </a:lnTo>
                    <a:lnTo>
                      <a:pt x="544" y="672"/>
                    </a:lnTo>
                    <a:lnTo>
                      <a:pt x="551" y="707"/>
                    </a:lnTo>
                    <a:lnTo>
                      <a:pt x="554" y="746"/>
                    </a:lnTo>
                    <a:lnTo>
                      <a:pt x="551" y="785"/>
                    </a:lnTo>
                    <a:lnTo>
                      <a:pt x="543" y="822"/>
                    </a:lnTo>
                    <a:lnTo>
                      <a:pt x="529" y="855"/>
                    </a:lnTo>
                    <a:lnTo>
                      <a:pt x="510" y="887"/>
                    </a:lnTo>
                    <a:lnTo>
                      <a:pt x="485" y="915"/>
                    </a:lnTo>
                    <a:lnTo>
                      <a:pt x="457" y="940"/>
                    </a:lnTo>
                    <a:lnTo>
                      <a:pt x="424" y="960"/>
                    </a:lnTo>
                    <a:lnTo>
                      <a:pt x="386" y="976"/>
                    </a:lnTo>
                    <a:lnTo>
                      <a:pt x="346" y="989"/>
                    </a:lnTo>
                    <a:lnTo>
                      <a:pt x="344" y="989"/>
                    </a:lnTo>
                    <a:lnTo>
                      <a:pt x="343" y="990"/>
                    </a:lnTo>
                    <a:lnTo>
                      <a:pt x="341" y="991"/>
                    </a:lnTo>
                    <a:lnTo>
                      <a:pt x="339" y="992"/>
                    </a:lnTo>
                    <a:lnTo>
                      <a:pt x="338" y="995"/>
                    </a:lnTo>
                    <a:lnTo>
                      <a:pt x="338" y="998"/>
                    </a:lnTo>
                    <a:lnTo>
                      <a:pt x="338" y="1088"/>
                    </a:lnTo>
                    <a:lnTo>
                      <a:pt x="335" y="1105"/>
                    </a:lnTo>
                    <a:lnTo>
                      <a:pt x="325" y="1120"/>
                    </a:lnTo>
                    <a:lnTo>
                      <a:pt x="310" y="1129"/>
                    </a:lnTo>
                    <a:lnTo>
                      <a:pt x="293" y="1132"/>
                    </a:lnTo>
                    <a:lnTo>
                      <a:pt x="251" y="1132"/>
                    </a:lnTo>
                    <a:lnTo>
                      <a:pt x="234" y="1129"/>
                    </a:lnTo>
                    <a:lnTo>
                      <a:pt x="219" y="1120"/>
                    </a:lnTo>
                    <a:lnTo>
                      <a:pt x="210" y="1105"/>
                    </a:lnTo>
                    <a:lnTo>
                      <a:pt x="206" y="1088"/>
                    </a:lnTo>
                    <a:lnTo>
                      <a:pt x="206" y="1003"/>
                    </a:lnTo>
                    <a:lnTo>
                      <a:pt x="206" y="1000"/>
                    </a:lnTo>
                    <a:lnTo>
                      <a:pt x="205" y="997"/>
                    </a:lnTo>
                    <a:lnTo>
                      <a:pt x="202" y="996"/>
                    </a:lnTo>
                    <a:lnTo>
                      <a:pt x="201" y="995"/>
                    </a:lnTo>
                    <a:lnTo>
                      <a:pt x="199" y="994"/>
                    </a:lnTo>
                    <a:lnTo>
                      <a:pt x="197" y="994"/>
                    </a:lnTo>
                    <a:lnTo>
                      <a:pt x="193" y="994"/>
                    </a:lnTo>
                    <a:lnTo>
                      <a:pt x="180" y="991"/>
                    </a:lnTo>
                    <a:lnTo>
                      <a:pt x="163" y="987"/>
                    </a:lnTo>
                    <a:lnTo>
                      <a:pt x="141" y="983"/>
                    </a:lnTo>
                    <a:lnTo>
                      <a:pt x="117" y="978"/>
                    </a:lnTo>
                    <a:lnTo>
                      <a:pt x="92" y="970"/>
                    </a:lnTo>
                    <a:lnTo>
                      <a:pt x="66" y="963"/>
                    </a:lnTo>
                    <a:lnTo>
                      <a:pt x="42" y="954"/>
                    </a:lnTo>
                    <a:lnTo>
                      <a:pt x="21" y="945"/>
                    </a:lnTo>
                    <a:lnTo>
                      <a:pt x="11" y="937"/>
                    </a:lnTo>
                    <a:lnTo>
                      <a:pt x="3" y="926"/>
                    </a:lnTo>
                    <a:lnTo>
                      <a:pt x="0" y="914"/>
                    </a:lnTo>
                    <a:lnTo>
                      <a:pt x="3" y="899"/>
                    </a:lnTo>
                    <a:lnTo>
                      <a:pt x="24" y="842"/>
                    </a:lnTo>
                    <a:lnTo>
                      <a:pt x="30" y="831"/>
                    </a:lnTo>
                    <a:lnTo>
                      <a:pt x="40" y="822"/>
                    </a:lnTo>
                    <a:lnTo>
                      <a:pt x="51" y="816"/>
                    </a:lnTo>
                    <a:lnTo>
                      <a:pt x="64" y="814"/>
                    </a:lnTo>
                    <a:lnTo>
                      <a:pt x="70" y="815"/>
                    </a:lnTo>
                    <a:lnTo>
                      <a:pt x="76" y="816"/>
                    </a:lnTo>
                    <a:lnTo>
                      <a:pt x="82" y="819"/>
                    </a:lnTo>
                    <a:lnTo>
                      <a:pt x="86" y="820"/>
                    </a:lnTo>
                    <a:lnTo>
                      <a:pt x="93" y="823"/>
                    </a:lnTo>
                    <a:lnTo>
                      <a:pt x="106" y="828"/>
                    </a:lnTo>
                    <a:lnTo>
                      <a:pt x="122" y="834"/>
                    </a:lnTo>
                    <a:lnTo>
                      <a:pt x="140" y="841"/>
                    </a:lnTo>
                    <a:lnTo>
                      <a:pt x="161" y="848"/>
                    </a:lnTo>
                    <a:lnTo>
                      <a:pt x="183" y="854"/>
                    </a:lnTo>
                    <a:lnTo>
                      <a:pt x="205" y="859"/>
                    </a:lnTo>
                    <a:lnTo>
                      <a:pt x="228" y="863"/>
                    </a:lnTo>
                    <a:lnTo>
                      <a:pt x="249" y="864"/>
                    </a:lnTo>
                    <a:lnTo>
                      <a:pt x="283" y="861"/>
                    </a:lnTo>
                    <a:lnTo>
                      <a:pt x="314" y="853"/>
                    </a:lnTo>
                    <a:lnTo>
                      <a:pt x="339" y="841"/>
                    </a:lnTo>
                    <a:lnTo>
                      <a:pt x="360" y="825"/>
                    </a:lnTo>
                    <a:lnTo>
                      <a:pt x="376" y="805"/>
                    </a:lnTo>
                    <a:lnTo>
                      <a:pt x="386" y="782"/>
                    </a:lnTo>
                    <a:lnTo>
                      <a:pt x="390" y="756"/>
                    </a:lnTo>
                    <a:lnTo>
                      <a:pt x="387" y="732"/>
                    </a:lnTo>
                    <a:lnTo>
                      <a:pt x="379" y="711"/>
                    </a:lnTo>
                    <a:lnTo>
                      <a:pt x="365" y="690"/>
                    </a:lnTo>
                    <a:lnTo>
                      <a:pt x="347" y="672"/>
                    </a:lnTo>
                    <a:lnTo>
                      <a:pt x="321" y="653"/>
                    </a:lnTo>
                    <a:lnTo>
                      <a:pt x="288" y="636"/>
                    </a:lnTo>
                    <a:lnTo>
                      <a:pt x="249" y="619"/>
                    </a:lnTo>
                    <a:lnTo>
                      <a:pt x="216" y="606"/>
                    </a:lnTo>
                    <a:lnTo>
                      <a:pt x="183" y="591"/>
                    </a:lnTo>
                    <a:lnTo>
                      <a:pt x="151" y="575"/>
                    </a:lnTo>
                    <a:lnTo>
                      <a:pt x="122" y="558"/>
                    </a:lnTo>
                    <a:lnTo>
                      <a:pt x="95" y="540"/>
                    </a:lnTo>
                    <a:lnTo>
                      <a:pt x="70" y="518"/>
                    </a:lnTo>
                    <a:lnTo>
                      <a:pt x="49" y="494"/>
                    </a:lnTo>
                    <a:lnTo>
                      <a:pt x="32" y="467"/>
                    </a:lnTo>
                    <a:lnTo>
                      <a:pt x="20" y="438"/>
                    </a:lnTo>
                    <a:lnTo>
                      <a:pt x="11" y="405"/>
                    </a:lnTo>
                    <a:lnTo>
                      <a:pt x="9" y="369"/>
                    </a:lnTo>
                    <a:lnTo>
                      <a:pt x="11" y="333"/>
                    </a:lnTo>
                    <a:lnTo>
                      <a:pt x="20" y="298"/>
                    </a:lnTo>
                    <a:lnTo>
                      <a:pt x="33" y="267"/>
                    </a:lnTo>
                    <a:lnTo>
                      <a:pt x="52" y="237"/>
                    </a:lnTo>
                    <a:lnTo>
                      <a:pt x="74" y="210"/>
                    </a:lnTo>
                    <a:lnTo>
                      <a:pt x="101" y="187"/>
                    </a:lnTo>
                    <a:lnTo>
                      <a:pt x="133" y="168"/>
                    </a:lnTo>
                    <a:lnTo>
                      <a:pt x="167" y="152"/>
                    </a:lnTo>
                    <a:lnTo>
                      <a:pt x="206" y="139"/>
                    </a:lnTo>
                    <a:lnTo>
                      <a:pt x="207" y="139"/>
                    </a:lnTo>
                    <a:lnTo>
                      <a:pt x="210" y="138"/>
                    </a:lnTo>
                    <a:lnTo>
                      <a:pt x="212" y="137"/>
                    </a:lnTo>
                    <a:lnTo>
                      <a:pt x="213" y="135"/>
                    </a:lnTo>
                    <a:lnTo>
                      <a:pt x="216" y="132"/>
                    </a:lnTo>
                    <a:lnTo>
                      <a:pt x="216" y="130"/>
                    </a:lnTo>
                    <a:lnTo>
                      <a:pt x="216" y="44"/>
                    </a:lnTo>
                    <a:lnTo>
                      <a:pt x="219" y="27"/>
                    </a:lnTo>
                    <a:lnTo>
                      <a:pt x="229" y="12"/>
                    </a:lnTo>
                    <a:lnTo>
                      <a:pt x="244" y="4"/>
                    </a:lnTo>
                    <a:lnTo>
                      <a:pt x="261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52" name="Freeform 66">
                <a:extLst>
                  <a:ext uri="{FF2B5EF4-FFF2-40B4-BE49-F238E27FC236}">
                    <a16:creationId xmlns:a16="http://schemas.microsoft.com/office/drawing/2014/main" id="{0A5D93B4-4D7F-467E-8F85-EA946285315F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9059863" y="3160713"/>
                <a:ext cx="679450" cy="677863"/>
              </a:xfrm>
              <a:custGeom>
                <a:avLst/>
                <a:gdLst>
                  <a:gd name="T0" fmla="*/ 913 w 2136"/>
                  <a:gd name="T1" fmla="*/ 263 h 2135"/>
                  <a:gd name="T2" fmla="*/ 698 w 2136"/>
                  <a:gd name="T3" fmla="*/ 337 h 2135"/>
                  <a:gd name="T4" fmla="*/ 515 w 2136"/>
                  <a:gd name="T5" fmla="*/ 463 h 2135"/>
                  <a:gd name="T6" fmla="*/ 373 w 2136"/>
                  <a:gd name="T7" fmla="*/ 633 h 2135"/>
                  <a:gd name="T8" fmla="*/ 281 w 2136"/>
                  <a:gd name="T9" fmla="*/ 837 h 2135"/>
                  <a:gd name="T10" fmla="*/ 248 w 2136"/>
                  <a:gd name="T11" fmla="*/ 1068 h 2135"/>
                  <a:gd name="T12" fmla="*/ 281 w 2136"/>
                  <a:gd name="T13" fmla="*/ 1299 h 2135"/>
                  <a:gd name="T14" fmla="*/ 373 w 2136"/>
                  <a:gd name="T15" fmla="*/ 1503 h 2135"/>
                  <a:gd name="T16" fmla="*/ 515 w 2136"/>
                  <a:gd name="T17" fmla="*/ 1673 h 2135"/>
                  <a:gd name="T18" fmla="*/ 698 w 2136"/>
                  <a:gd name="T19" fmla="*/ 1800 h 2135"/>
                  <a:gd name="T20" fmla="*/ 913 w 2136"/>
                  <a:gd name="T21" fmla="*/ 1872 h 2135"/>
                  <a:gd name="T22" fmla="*/ 1148 w 2136"/>
                  <a:gd name="T23" fmla="*/ 1883 h 2135"/>
                  <a:gd name="T24" fmla="*/ 1370 w 2136"/>
                  <a:gd name="T25" fmla="*/ 1831 h 2135"/>
                  <a:gd name="T26" fmla="*/ 1564 w 2136"/>
                  <a:gd name="T27" fmla="*/ 1721 h 2135"/>
                  <a:gd name="T28" fmla="*/ 1721 w 2136"/>
                  <a:gd name="T29" fmla="*/ 1564 h 2135"/>
                  <a:gd name="T30" fmla="*/ 1831 w 2136"/>
                  <a:gd name="T31" fmla="*/ 1369 h 2135"/>
                  <a:gd name="T32" fmla="*/ 1885 w 2136"/>
                  <a:gd name="T33" fmla="*/ 1147 h 2135"/>
                  <a:gd name="T34" fmla="*/ 1874 w 2136"/>
                  <a:gd name="T35" fmla="*/ 912 h 2135"/>
                  <a:gd name="T36" fmla="*/ 1800 w 2136"/>
                  <a:gd name="T37" fmla="*/ 698 h 2135"/>
                  <a:gd name="T38" fmla="*/ 1674 w 2136"/>
                  <a:gd name="T39" fmla="*/ 515 h 2135"/>
                  <a:gd name="T40" fmla="*/ 1504 w 2136"/>
                  <a:gd name="T41" fmla="*/ 373 h 2135"/>
                  <a:gd name="T42" fmla="*/ 1298 w 2136"/>
                  <a:gd name="T43" fmla="*/ 280 h 2135"/>
                  <a:gd name="T44" fmla="*/ 1068 w 2136"/>
                  <a:gd name="T45" fmla="*/ 249 h 2135"/>
                  <a:gd name="T46" fmla="*/ 1241 w 2136"/>
                  <a:gd name="T47" fmla="*/ 15 h 2135"/>
                  <a:gd name="T48" fmla="*/ 1483 w 2136"/>
                  <a:gd name="T49" fmla="*/ 85 h 2135"/>
                  <a:gd name="T50" fmla="*/ 1698 w 2136"/>
                  <a:gd name="T51" fmla="*/ 207 h 2135"/>
                  <a:gd name="T52" fmla="*/ 1878 w 2136"/>
                  <a:gd name="T53" fmla="*/ 373 h 2135"/>
                  <a:gd name="T54" fmla="*/ 2017 w 2136"/>
                  <a:gd name="T55" fmla="*/ 578 h 2135"/>
                  <a:gd name="T56" fmla="*/ 2105 w 2136"/>
                  <a:gd name="T57" fmla="*/ 811 h 2135"/>
                  <a:gd name="T58" fmla="*/ 2136 w 2136"/>
                  <a:gd name="T59" fmla="*/ 1068 h 2135"/>
                  <a:gd name="T60" fmla="*/ 2105 w 2136"/>
                  <a:gd name="T61" fmla="*/ 1324 h 2135"/>
                  <a:gd name="T62" fmla="*/ 2017 w 2136"/>
                  <a:gd name="T63" fmla="*/ 1558 h 2135"/>
                  <a:gd name="T64" fmla="*/ 1878 w 2136"/>
                  <a:gd name="T65" fmla="*/ 1762 h 2135"/>
                  <a:gd name="T66" fmla="*/ 1698 w 2136"/>
                  <a:gd name="T67" fmla="*/ 1929 h 2135"/>
                  <a:gd name="T68" fmla="*/ 1483 w 2136"/>
                  <a:gd name="T69" fmla="*/ 2051 h 2135"/>
                  <a:gd name="T70" fmla="*/ 1241 w 2136"/>
                  <a:gd name="T71" fmla="*/ 2121 h 2135"/>
                  <a:gd name="T72" fmla="*/ 980 w 2136"/>
                  <a:gd name="T73" fmla="*/ 2132 h 2135"/>
                  <a:gd name="T74" fmla="*/ 730 w 2136"/>
                  <a:gd name="T75" fmla="*/ 2080 h 2135"/>
                  <a:gd name="T76" fmla="*/ 506 w 2136"/>
                  <a:gd name="T77" fmla="*/ 1975 h 2135"/>
                  <a:gd name="T78" fmla="*/ 313 w 2136"/>
                  <a:gd name="T79" fmla="*/ 1822 h 2135"/>
                  <a:gd name="T80" fmla="*/ 161 w 2136"/>
                  <a:gd name="T81" fmla="*/ 1630 h 2135"/>
                  <a:gd name="T82" fmla="*/ 54 w 2136"/>
                  <a:gd name="T83" fmla="*/ 1405 h 2135"/>
                  <a:gd name="T84" fmla="*/ 4 w 2136"/>
                  <a:gd name="T85" fmla="*/ 1155 h 2135"/>
                  <a:gd name="T86" fmla="*/ 14 w 2136"/>
                  <a:gd name="T87" fmla="*/ 895 h 2135"/>
                  <a:gd name="T88" fmla="*/ 84 w 2136"/>
                  <a:gd name="T89" fmla="*/ 652 h 2135"/>
                  <a:gd name="T90" fmla="*/ 206 w 2136"/>
                  <a:gd name="T91" fmla="*/ 437 h 2135"/>
                  <a:gd name="T92" fmla="*/ 373 w 2136"/>
                  <a:gd name="T93" fmla="*/ 257 h 2135"/>
                  <a:gd name="T94" fmla="*/ 577 w 2136"/>
                  <a:gd name="T95" fmla="*/ 120 h 2135"/>
                  <a:gd name="T96" fmla="*/ 811 w 2136"/>
                  <a:gd name="T97" fmla="*/ 32 h 2135"/>
                  <a:gd name="T98" fmla="*/ 1068 w 2136"/>
                  <a:gd name="T99" fmla="*/ 0 h 21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</a:cxnLst>
                <a:rect l="0" t="0" r="r" b="b"/>
                <a:pathLst>
                  <a:path w="2136" h="2135">
                    <a:moveTo>
                      <a:pt x="1068" y="249"/>
                    </a:moveTo>
                    <a:lnTo>
                      <a:pt x="988" y="252"/>
                    </a:lnTo>
                    <a:lnTo>
                      <a:pt x="913" y="263"/>
                    </a:lnTo>
                    <a:lnTo>
                      <a:pt x="838" y="280"/>
                    </a:lnTo>
                    <a:lnTo>
                      <a:pt x="766" y="305"/>
                    </a:lnTo>
                    <a:lnTo>
                      <a:pt x="698" y="337"/>
                    </a:lnTo>
                    <a:lnTo>
                      <a:pt x="632" y="373"/>
                    </a:lnTo>
                    <a:lnTo>
                      <a:pt x="572" y="415"/>
                    </a:lnTo>
                    <a:lnTo>
                      <a:pt x="515" y="463"/>
                    </a:lnTo>
                    <a:lnTo>
                      <a:pt x="462" y="515"/>
                    </a:lnTo>
                    <a:lnTo>
                      <a:pt x="415" y="572"/>
                    </a:lnTo>
                    <a:lnTo>
                      <a:pt x="373" y="633"/>
                    </a:lnTo>
                    <a:lnTo>
                      <a:pt x="336" y="698"/>
                    </a:lnTo>
                    <a:lnTo>
                      <a:pt x="305" y="766"/>
                    </a:lnTo>
                    <a:lnTo>
                      <a:pt x="281" y="837"/>
                    </a:lnTo>
                    <a:lnTo>
                      <a:pt x="262" y="912"/>
                    </a:lnTo>
                    <a:lnTo>
                      <a:pt x="251" y="989"/>
                    </a:lnTo>
                    <a:lnTo>
                      <a:pt x="248" y="1068"/>
                    </a:lnTo>
                    <a:lnTo>
                      <a:pt x="251" y="1147"/>
                    </a:lnTo>
                    <a:lnTo>
                      <a:pt x="262" y="1224"/>
                    </a:lnTo>
                    <a:lnTo>
                      <a:pt x="281" y="1299"/>
                    </a:lnTo>
                    <a:lnTo>
                      <a:pt x="305" y="1369"/>
                    </a:lnTo>
                    <a:lnTo>
                      <a:pt x="336" y="1438"/>
                    </a:lnTo>
                    <a:lnTo>
                      <a:pt x="373" y="1503"/>
                    </a:lnTo>
                    <a:lnTo>
                      <a:pt x="415" y="1564"/>
                    </a:lnTo>
                    <a:lnTo>
                      <a:pt x="462" y="1620"/>
                    </a:lnTo>
                    <a:lnTo>
                      <a:pt x="515" y="1673"/>
                    </a:lnTo>
                    <a:lnTo>
                      <a:pt x="572" y="1721"/>
                    </a:lnTo>
                    <a:lnTo>
                      <a:pt x="632" y="1763"/>
                    </a:lnTo>
                    <a:lnTo>
                      <a:pt x="698" y="1800"/>
                    </a:lnTo>
                    <a:lnTo>
                      <a:pt x="766" y="1831"/>
                    </a:lnTo>
                    <a:lnTo>
                      <a:pt x="838" y="1855"/>
                    </a:lnTo>
                    <a:lnTo>
                      <a:pt x="913" y="1872"/>
                    </a:lnTo>
                    <a:lnTo>
                      <a:pt x="988" y="1883"/>
                    </a:lnTo>
                    <a:lnTo>
                      <a:pt x="1068" y="1888"/>
                    </a:lnTo>
                    <a:lnTo>
                      <a:pt x="1148" y="1883"/>
                    </a:lnTo>
                    <a:lnTo>
                      <a:pt x="1223" y="1872"/>
                    </a:lnTo>
                    <a:lnTo>
                      <a:pt x="1298" y="1855"/>
                    </a:lnTo>
                    <a:lnTo>
                      <a:pt x="1370" y="1831"/>
                    </a:lnTo>
                    <a:lnTo>
                      <a:pt x="1438" y="1800"/>
                    </a:lnTo>
                    <a:lnTo>
                      <a:pt x="1504" y="1763"/>
                    </a:lnTo>
                    <a:lnTo>
                      <a:pt x="1564" y="1721"/>
                    </a:lnTo>
                    <a:lnTo>
                      <a:pt x="1621" y="1673"/>
                    </a:lnTo>
                    <a:lnTo>
                      <a:pt x="1674" y="1620"/>
                    </a:lnTo>
                    <a:lnTo>
                      <a:pt x="1721" y="1564"/>
                    </a:lnTo>
                    <a:lnTo>
                      <a:pt x="1763" y="1503"/>
                    </a:lnTo>
                    <a:lnTo>
                      <a:pt x="1800" y="1438"/>
                    </a:lnTo>
                    <a:lnTo>
                      <a:pt x="1831" y="1369"/>
                    </a:lnTo>
                    <a:lnTo>
                      <a:pt x="1855" y="1299"/>
                    </a:lnTo>
                    <a:lnTo>
                      <a:pt x="1874" y="1224"/>
                    </a:lnTo>
                    <a:lnTo>
                      <a:pt x="1885" y="1147"/>
                    </a:lnTo>
                    <a:lnTo>
                      <a:pt x="1888" y="1068"/>
                    </a:lnTo>
                    <a:lnTo>
                      <a:pt x="1885" y="989"/>
                    </a:lnTo>
                    <a:lnTo>
                      <a:pt x="1874" y="912"/>
                    </a:lnTo>
                    <a:lnTo>
                      <a:pt x="1855" y="837"/>
                    </a:lnTo>
                    <a:lnTo>
                      <a:pt x="1831" y="766"/>
                    </a:lnTo>
                    <a:lnTo>
                      <a:pt x="1800" y="698"/>
                    </a:lnTo>
                    <a:lnTo>
                      <a:pt x="1763" y="633"/>
                    </a:lnTo>
                    <a:lnTo>
                      <a:pt x="1721" y="572"/>
                    </a:lnTo>
                    <a:lnTo>
                      <a:pt x="1674" y="515"/>
                    </a:lnTo>
                    <a:lnTo>
                      <a:pt x="1621" y="463"/>
                    </a:lnTo>
                    <a:lnTo>
                      <a:pt x="1564" y="415"/>
                    </a:lnTo>
                    <a:lnTo>
                      <a:pt x="1504" y="373"/>
                    </a:lnTo>
                    <a:lnTo>
                      <a:pt x="1438" y="337"/>
                    </a:lnTo>
                    <a:lnTo>
                      <a:pt x="1370" y="305"/>
                    </a:lnTo>
                    <a:lnTo>
                      <a:pt x="1298" y="280"/>
                    </a:lnTo>
                    <a:lnTo>
                      <a:pt x="1223" y="263"/>
                    </a:lnTo>
                    <a:lnTo>
                      <a:pt x="1148" y="252"/>
                    </a:lnTo>
                    <a:lnTo>
                      <a:pt x="1068" y="249"/>
                    </a:lnTo>
                    <a:close/>
                    <a:moveTo>
                      <a:pt x="1068" y="0"/>
                    </a:moveTo>
                    <a:lnTo>
                      <a:pt x="1156" y="4"/>
                    </a:lnTo>
                    <a:lnTo>
                      <a:pt x="1241" y="15"/>
                    </a:lnTo>
                    <a:lnTo>
                      <a:pt x="1325" y="32"/>
                    </a:lnTo>
                    <a:lnTo>
                      <a:pt x="1406" y="55"/>
                    </a:lnTo>
                    <a:lnTo>
                      <a:pt x="1483" y="85"/>
                    </a:lnTo>
                    <a:lnTo>
                      <a:pt x="1559" y="120"/>
                    </a:lnTo>
                    <a:lnTo>
                      <a:pt x="1630" y="161"/>
                    </a:lnTo>
                    <a:lnTo>
                      <a:pt x="1698" y="207"/>
                    </a:lnTo>
                    <a:lnTo>
                      <a:pt x="1763" y="257"/>
                    </a:lnTo>
                    <a:lnTo>
                      <a:pt x="1823" y="313"/>
                    </a:lnTo>
                    <a:lnTo>
                      <a:pt x="1878" y="373"/>
                    </a:lnTo>
                    <a:lnTo>
                      <a:pt x="1930" y="437"/>
                    </a:lnTo>
                    <a:lnTo>
                      <a:pt x="1975" y="506"/>
                    </a:lnTo>
                    <a:lnTo>
                      <a:pt x="2017" y="578"/>
                    </a:lnTo>
                    <a:lnTo>
                      <a:pt x="2052" y="652"/>
                    </a:lnTo>
                    <a:lnTo>
                      <a:pt x="2082" y="731"/>
                    </a:lnTo>
                    <a:lnTo>
                      <a:pt x="2105" y="811"/>
                    </a:lnTo>
                    <a:lnTo>
                      <a:pt x="2122" y="895"/>
                    </a:lnTo>
                    <a:lnTo>
                      <a:pt x="2132" y="980"/>
                    </a:lnTo>
                    <a:lnTo>
                      <a:pt x="2136" y="1068"/>
                    </a:lnTo>
                    <a:lnTo>
                      <a:pt x="2132" y="1155"/>
                    </a:lnTo>
                    <a:lnTo>
                      <a:pt x="2122" y="1241"/>
                    </a:lnTo>
                    <a:lnTo>
                      <a:pt x="2105" y="1324"/>
                    </a:lnTo>
                    <a:lnTo>
                      <a:pt x="2082" y="1405"/>
                    </a:lnTo>
                    <a:lnTo>
                      <a:pt x="2052" y="1483"/>
                    </a:lnTo>
                    <a:lnTo>
                      <a:pt x="2017" y="1558"/>
                    </a:lnTo>
                    <a:lnTo>
                      <a:pt x="1975" y="1630"/>
                    </a:lnTo>
                    <a:lnTo>
                      <a:pt x="1930" y="1699"/>
                    </a:lnTo>
                    <a:lnTo>
                      <a:pt x="1878" y="1762"/>
                    </a:lnTo>
                    <a:lnTo>
                      <a:pt x="1823" y="1822"/>
                    </a:lnTo>
                    <a:lnTo>
                      <a:pt x="1763" y="1879"/>
                    </a:lnTo>
                    <a:lnTo>
                      <a:pt x="1698" y="1929"/>
                    </a:lnTo>
                    <a:lnTo>
                      <a:pt x="1630" y="1975"/>
                    </a:lnTo>
                    <a:lnTo>
                      <a:pt x="1559" y="2016"/>
                    </a:lnTo>
                    <a:lnTo>
                      <a:pt x="1483" y="2051"/>
                    </a:lnTo>
                    <a:lnTo>
                      <a:pt x="1406" y="2080"/>
                    </a:lnTo>
                    <a:lnTo>
                      <a:pt x="1325" y="2104"/>
                    </a:lnTo>
                    <a:lnTo>
                      <a:pt x="1241" y="2121"/>
                    </a:lnTo>
                    <a:lnTo>
                      <a:pt x="1156" y="2132"/>
                    </a:lnTo>
                    <a:lnTo>
                      <a:pt x="1068" y="2135"/>
                    </a:lnTo>
                    <a:lnTo>
                      <a:pt x="980" y="2132"/>
                    </a:lnTo>
                    <a:lnTo>
                      <a:pt x="895" y="2121"/>
                    </a:lnTo>
                    <a:lnTo>
                      <a:pt x="811" y="2104"/>
                    </a:lnTo>
                    <a:lnTo>
                      <a:pt x="730" y="2080"/>
                    </a:lnTo>
                    <a:lnTo>
                      <a:pt x="653" y="2051"/>
                    </a:lnTo>
                    <a:lnTo>
                      <a:pt x="577" y="2016"/>
                    </a:lnTo>
                    <a:lnTo>
                      <a:pt x="506" y="1975"/>
                    </a:lnTo>
                    <a:lnTo>
                      <a:pt x="438" y="1929"/>
                    </a:lnTo>
                    <a:lnTo>
                      <a:pt x="373" y="1879"/>
                    </a:lnTo>
                    <a:lnTo>
                      <a:pt x="313" y="1822"/>
                    </a:lnTo>
                    <a:lnTo>
                      <a:pt x="258" y="1762"/>
                    </a:lnTo>
                    <a:lnTo>
                      <a:pt x="206" y="1699"/>
                    </a:lnTo>
                    <a:lnTo>
                      <a:pt x="161" y="1630"/>
                    </a:lnTo>
                    <a:lnTo>
                      <a:pt x="119" y="1558"/>
                    </a:lnTo>
                    <a:lnTo>
                      <a:pt x="84" y="1483"/>
                    </a:lnTo>
                    <a:lnTo>
                      <a:pt x="54" y="1405"/>
                    </a:lnTo>
                    <a:lnTo>
                      <a:pt x="31" y="1324"/>
                    </a:lnTo>
                    <a:lnTo>
                      <a:pt x="14" y="1241"/>
                    </a:lnTo>
                    <a:lnTo>
                      <a:pt x="4" y="1155"/>
                    </a:lnTo>
                    <a:lnTo>
                      <a:pt x="0" y="1068"/>
                    </a:lnTo>
                    <a:lnTo>
                      <a:pt x="4" y="980"/>
                    </a:lnTo>
                    <a:lnTo>
                      <a:pt x="14" y="895"/>
                    </a:lnTo>
                    <a:lnTo>
                      <a:pt x="31" y="811"/>
                    </a:lnTo>
                    <a:lnTo>
                      <a:pt x="54" y="731"/>
                    </a:lnTo>
                    <a:lnTo>
                      <a:pt x="84" y="652"/>
                    </a:lnTo>
                    <a:lnTo>
                      <a:pt x="119" y="578"/>
                    </a:lnTo>
                    <a:lnTo>
                      <a:pt x="161" y="506"/>
                    </a:lnTo>
                    <a:lnTo>
                      <a:pt x="206" y="437"/>
                    </a:lnTo>
                    <a:lnTo>
                      <a:pt x="258" y="373"/>
                    </a:lnTo>
                    <a:lnTo>
                      <a:pt x="313" y="313"/>
                    </a:lnTo>
                    <a:lnTo>
                      <a:pt x="373" y="257"/>
                    </a:lnTo>
                    <a:lnTo>
                      <a:pt x="438" y="207"/>
                    </a:lnTo>
                    <a:lnTo>
                      <a:pt x="506" y="161"/>
                    </a:lnTo>
                    <a:lnTo>
                      <a:pt x="577" y="120"/>
                    </a:lnTo>
                    <a:lnTo>
                      <a:pt x="653" y="85"/>
                    </a:lnTo>
                    <a:lnTo>
                      <a:pt x="730" y="55"/>
                    </a:lnTo>
                    <a:lnTo>
                      <a:pt x="811" y="32"/>
                    </a:lnTo>
                    <a:lnTo>
                      <a:pt x="895" y="15"/>
                    </a:lnTo>
                    <a:lnTo>
                      <a:pt x="980" y="4"/>
                    </a:lnTo>
                    <a:lnTo>
                      <a:pt x="1068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53" name="Freeform 67">
                <a:extLst>
                  <a:ext uri="{FF2B5EF4-FFF2-40B4-BE49-F238E27FC236}">
                    <a16:creationId xmlns:a16="http://schemas.microsoft.com/office/drawing/2014/main" id="{FF0AFA7D-07BF-4DD2-A0F0-F827F8CB806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809038" y="3871913"/>
                <a:ext cx="928688" cy="407988"/>
              </a:xfrm>
              <a:custGeom>
                <a:avLst/>
                <a:gdLst>
                  <a:gd name="T0" fmla="*/ 926 w 2926"/>
                  <a:gd name="T1" fmla="*/ 16 h 1287"/>
                  <a:gd name="T2" fmla="*/ 1150 w 2926"/>
                  <a:gd name="T3" fmla="*/ 66 h 1287"/>
                  <a:gd name="T4" fmla="*/ 1391 w 2926"/>
                  <a:gd name="T5" fmla="*/ 133 h 1287"/>
                  <a:gd name="T6" fmla="*/ 1615 w 2926"/>
                  <a:gd name="T7" fmla="*/ 204 h 1287"/>
                  <a:gd name="T8" fmla="*/ 1788 w 2926"/>
                  <a:gd name="T9" fmla="*/ 259 h 1287"/>
                  <a:gd name="T10" fmla="*/ 1883 w 2926"/>
                  <a:gd name="T11" fmla="*/ 288 h 1287"/>
                  <a:gd name="T12" fmla="*/ 1942 w 2926"/>
                  <a:gd name="T13" fmla="*/ 346 h 1287"/>
                  <a:gd name="T14" fmla="*/ 1949 w 2926"/>
                  <a:gd name="T15" fmla="*/ 432 h 1287"/>
                  <a:gd name="T16" fmla="*/ 1892 w 2926"/>
                  <a:gd name="T17" fmla="*/ 518 h 1287"/>
                  <a:gd name="T18" fmla="*/ 1756 w 2926"/>
                  <a:gd name="T19" fmla="*/ 570 h 1287"/>
                  <a:gd name="T20" fmla="*/ 1577 w 2926"/>
                  <a:gd name="T21" fmla="*/ 580 h 1287"/>
                  <a:gd name="T22" fmla="*/ 1392 w 2926"/>
                  <a:gd name="T23" fmla="*/ 562 h 1287"/>
                  <a:gd name="T24" fmla="*/ 1227 w 2926"/>
                  <a:gd name="T25" fmla="*/ 534 h 1287"/>
                  <a:gd name="T26" fmla="*/ 1108 w 2926"/>
                  <a:gd name="T27" fmla="*/ 513 h 1287"/>
                  <a:gd name="T28" fmla="*/ 1063 w 2926"/>
                  <a:gd name="T29" fmla="*/ 520 h 1287"/>
                  <a:gd name="T30" fmla="*/ 1125 w 2926"/>
                  <a:gd name="T31" fmla="*/ 595 h 1287"/>
                  <a:gd name="T32" fmla="*/ 1283 w 2926"/>
                  <a:gd name="T33" fmla="*/ 657 h 1287"/>
                  <a:gd name="T34" fmla="*/ 1494 w 2926"/>
                  <a:gd name="T35" fmla="*/ 699 h 1287"/>
                  <a:gd name="T36" fmla="*/ 1714 w 2926"/>
                  <a:gd name="T37" fmla="*/ 715 h 1287"/>
                  <a:gd name="T38" fmla="*/ 1977 w 2926"/>
                  <a:gd name="T39" fmla="*/ 684 h 1287"/>
                  <a:gd name="T40" fmla="*/ 2425 w 2926"/>
                  <a:gd name="T41" fmla="*/ 549 h 1287"/>
                  <a:gd name="T42" fmla="*/ 2745 w 2926"/>
                  <a:gd name="T43" fmla="*/ 400 h 1287"/>
                  <a:gd name="T44" fmla="*/ 2860 w 2926"/>
                  <a:gd name="T45" fmla="*/ 410 h 1287"/>
                  <a:gd name="T46" fmla="*/ 2922 w 2926"/>
                  <a:gd name="T47" fmla="*/ 501 h 1287"/>
                  <a:gd name="T48" fmla="*/ 2894 w 2926"/>
                  <a:gd name="T49" fmla="*/ 638 h 1287"/>
                  <a:gd name="T50" fmla="*/ 2788 w 2926"/>
                  <a:gd name="T51" fmla="*/ 751 h 1287"/>
                  <a:gd name="T52" fmla="*/ 2641 w 2926"/>
                  <a:gd name="T53" fmla="*/ 853 h 1287"/>
                  <a:gd name="T54" fmla="*/ 2443 w 2926"/>
                  <a:gd name="T55" fmla="*/ 977 h 1287"/>
                  <a:gd name="T56" fmla="*/ 2222 w 2926"/>
                  <a:gd name="T57" fmla="*/ 1100 h 1287"/>
                  <a:gd name="T58" fmla="*/ 2012 w 2926"/>
                  <a:gd name="T59" fmla="*/ 1205 h 1287"/>
                  <a:gd name="T60" fmla="*/ 1841 w 2926"/>
                  <a:gd name="T61" fmla="*/ 1274 h 1287"/>
                  <a:gd name="T62" fmla="*/ 1723 w 2926"/>
                  <a:gd name="T63" fmla="*/ 1287 h 1287"/>
                  <a:gd name="T64" fmla="*/ 1526 w 2926"/>
                  <a:gd name="T65" fmla="*/ 1270 h 1287"/>
                  <a:gd name="T66" fmla="*/ 1267 w 2926"/>
                  <a:gd name="T67" fmla="*/ 1236 h 1287"/>
                  <a:gd name="T68" fmla="*/ 982 w 2926"/>
                  <a:gd name="T69" fmla="*/ 1192 h 1287"/>
                  <a:gd name="T70" fmla="*/ 708 w 2926"/>
                  <a:gd name="T71" fmla="*/ 1145 h 1287"/>
                  <a:gd name="T72" fmla="*/ 481 w 2926"/>
                  <a:gd name="T73" fmla="*/ 1104 h 1287"/>
                  <a:gd name="T74" fmla="*/ 338 w 2926"/>
                  <a:gd name="T75" fmla="*/ 1077 h 1287"/>
                  <a:gd name="T76" fmla="*/ 219 w 2926"/>
                  <a:gd name="T77" fmla="*/ 1081 h 1287"/>
                  <a:gd name="T78" fmla="*/ 96 w 2926"/>
                  <a:gd name="T79" fmla="*/ 1151 h 1287"/>
                  <a:gd name="T80" fmla="*/ 31 w 2926"/>
                  <a:gd name="T81" fmla="*/ 1192 h 1287"/>
                  <a:gd name="T82" fmla="*/ 6 w 2926"/>
                  <a:gd name="T83" fmla="*/ 1170 h 1287"/>
                  <a:gd name="T84" fmla="*/ 0 w 2926"/>
                  <a:gd name="T85" fmla="*/ 1147 h 1287"/>
                  <a:gd name="T86" fmla="*/ 20 w 2926"/>
                  <a:gd name="T87" fmla="*/ 849 h 1287"/>
                  <a:gd name="T88" fmla="*/ 42 w 2926"/>
                  <a:gd name="T89" fmla="*/ 504 h 1287"/>
                  <a:gd name="T90" fmla="*/ 61 w 2926"/>
                  <a:gd name="T91" fmla="*/ 196 h 1287"/>
                  <a:gd name="T92" fmla="*/ 82 w 2926"/>
                  <a:gd name="T93" fmla="*/ 94 h 1287"/>
                  <a:gd name="T94" fmla="*/ 140 w 2926"/>
                  <a:gd name="T95" fmla="*/ 77 h 1287"/>
                  <a:gd name="T96" fmla="*/ 294 w 2926"/>
                  <a:gd name="T97" fmla="*/ 53 h 1287"/>
                  <a:gd name="T98" fmla="*/ 512 w 2926"/>
                  <a:gd name="T99" fmla="*/ 22 h 1287"/>
                  <a:gd name="T100" fmla="*/ 714 w 2926"/>
                  <a:gd name="T101" fmla="*/ 2 h 128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</a:cxnLst>
                <a:rect l="0" t="0" r="r" b="b"/>
                <a:pathLst>
                  <a:path w="2926" h="1287">
                    <a:moveTo>
                      <a:pt x="790" y="0"/>
                    </a:moveTo>
                    <a:lnTo>
                      <a:pt x="831" y="2"/>
                    </a:lnTo>
                    <a:lnTo>
                      <a:pt x="877" y="9"/>
                    </a:lnTo>
                    <a:lnTo>
                      <a:pt x="926" y="16"/>
                    </a:lnTo>
                    <a:lnTo>
                      <a:pt x="978" y="26"/>
                    </a:lnTo>
                    <a:lnTo>
                      <a:pt x="1033" y="38"/>
                    </a:lnTo>
                    <a:lnTo>
                      <a:pt x="1091" y="51"/>
                    </a:lnTo>
                    <a:lnTo>
                      <a:pt x="1150" y="66"/>
                    </a:lnTo>
                    <a:lnTo>
                      <a:pt x="1210" y="82"/>
                    </a:lnTo>
                    <a:lnTo>
                      <a:pt x="1271" y="99"/>
                    </a:lnTo>
                    <a:lnTo>
                      <a:pt x="1331" y="116"/>
                    </a:lnTo>
                    <a:lnTo>
                      <a:pt x="1391" y="133"/>
                    </a:lnTo>
                    <a:lnTo>
                      <a:pt x="1450" y="152"/>
                    </a:lnTo>
                    <a:lnTo>
                      <a:pt x="1507" y="170"/>
                    </a:lnTo>
                    <a:lnTo>
                      <a:pt x="1562" y="187"/>
                    </a:lnTo>
                    <a:lnTo>
                      <a:pt x="1615" y="204"/>
                    </a:lnTo>
                    <a:lnTo>
                      <a:pt x="1664" y="220"/>
                    </a:lnTo>
                    <a:lnTo>
                      <a:pt x="1709" y="235"/>
                    </a:lnTo>
                    <a:lnTo>
                      <a:pt x="1751" y="247"/>
                    </a:lnTo>
                    <a:lnTo>
                      <a:pt x="1788" y="259"/>
                    </a:lnTo>
                    <a:lnTo>
                      <a:pt x="1818" y="268"/>
                    </a:lnTo>
                    <a:lnTo>
                      <a:pt x="1844" y="275"/>
                    </a:lnTo>
                    <a:lnTo>
                      <a:pt x="1863" y="280"/>
                    </a:lnTo>
                    <a:lnTo>
                      <a:pt x="1883" y="288"/>
                    </a:lnTo>
                    <a:lnTo>
                      <a:pt x="1901" y="299"/>
                    </a:lnTo>
                    <a:lnTo>
                      <a:pt x="1917" y="312"/>
                    </a:lnTo>
                    <a:lnTo>
                      <a:pt x="1931" y="328"/>
                    </a:lnTo>
                    <a:lnTo>
                      <a:pt x="1942" y="346"/>
                    </a:lnTo>
                    <a:lnTo>
                      <a:pt x="1948" y="366"/>
                    </a:lnTo>
                    <a:lnTo>
                      <a:pt x="1953" y="388"/>
                    </a:lnTo>
                    <a:lnTo>
                      <a:pt x="1953" y="410"/>
                    </a:lnTo>
                    <a:lnTo>
                      <a:pt x="1949" y="432"/>
                    </a:lnTo>
                    <a:lnTo>
                      <a:pt x="1941" y="455"/>
                    </a:lnTo>
                    <a:lnTo>
                      <a:pt x="1930" y="477"/>
                    </a:lnTo>
                    <a:lnTo>
                      <a:pt x="1912" y="498"/>
                    </a:lnTo>
                    <a:lnTo>
                      <a:pt x="1892" y="518"/>
                    </a:lnTo>
                    <a:lnTo>
                      <a:pt x="1865" y="535"/>
                    </a:lnTo>
                    <a:lnTo>
                      <a:pt x="1833" y="549"/>
                    </a:lnTo>
                    <a:lnTo>
                      <a:pt x="1796" y="562"/>
                    </a:lnTo>
                    <a:lnTo>
                      <a:pt x="1756" y="570"/>
                    </a:lnTo>
                    <a:lnTo>
                      <a:pt x="1713" y="576"/>
                    </a:lnTo>
                    <a:lnTo>
                      <a:pt x="1669" y="580"/>
                    </a:lnTo>
                    <a:lnTo>
                      <a:pt x="1624" y="581"/>
                    </a:lnTo>
                    <a:lnTo>
                      <a:pt x="1577" y="580"/>
                    </a:lnTo>
                    <a:lnTo>
                      <a:pt x="1530" y="578"/>
                    </a:lnTo>
                    <a:lnTo>
                      <a:pt x="1483" y="574"/>
                    </a:lnTo>
                    <a:lnTo>
                      <a:pt x="1437" y="568"/>
                    </a:lnTo>
                    <a:lnTo>
                      <a:pt x="1392" y="562"/>
                    </a:lnTo>
                    <a:lnTo>
                      <a:pt x="1347" y="554"/>
                    </a:lnTo>
                    <a:lnTo>
                      <a:pt x="1305" y="547"/>
                    </a:lnTo>
                    <a:lnTo>
                      <a:pt x="1265" y="540"/>
                    </a:lnTo>
                    <a:lnTo>
                      <a:pt x="1227" y="534"/>
                    </a:lnTo>
                    <a:lnTo>
                      <a:pt x="1191" y="526"/>
                    </a:lnTo>
                    <a:lnTo>
                      <a:pt x="1160" y="521"/>
                    </a:lnTo>
                    <a:lnTo>
                      <a:pt x="1131" y="516"/>
                    </a:lnTo>
                    <a:lnTo>
                      <a:pt x="1108" y="513"/>
                    </a:lnTo>
                    <a:lnTo>
                      <a:pt x="1089" y="512"/>
                    </a:lnTo>
                    <a:lnTo>
                      <a:pt x="1075" y="512"/>
                    </a:lnTo>
                    <a:lnTo>
                      <a:pt x="1065" y="515"/>
                    </a:lnTo>
                    <a:lnTo>
                      <a:pt x="1063" y="520"/>
                    </a:lnTo>
                    <a:lnTo>
                      <a:pt x="1066" y="540"/>
                    </a:lnTo>
                    <a:lnTo>
                      <a:pt x="1079" y="558"/>
                    </a:lnTo>
                    <a:lnTo>
                      <a:pt x="1098" y="576"/>
                    </a:lnTo>
                    <a:lnTo>
                      <a:pt x="1125" y="595"/>
                    </a:lnTo>
                    <a:lnTo>
                      <a:pt x="1157" y="612"/>
                    </a:lnTo>
                    <a:lnTo>
                      <a:pt x="1195" y="628"/>
                    </a:lnTo>
                    <a:lnTo>
                      <a:pt x="1237" y="642"/>
                    </a:lnTo>
                    <a:lnTo>
                      <a:pt x="1283" y="657"/>
                    </a:lnTo>
                    <a:lnTo>
                      <a:pt x="1332" y="669"/>
                    </a:lnTo>
                    <a:lnTo>
                      <a:pt x="1385" y="680"/>
                    </a:lnTo>
                    <a:lnTo>
                      <a:pt x="1439" y="690"/>
                    </a:lnTo>
                    <a:lnTo>
                      <a:pt x="1494" y="699"/>
                    </a:lnTo>
                    <a:lnTo>
                      <a:pt x="1550" y="706"/>
                    </a:lnTo>
                    <a:lnTo>
                      <a:pt x="1605" y="711"/>
                    </a:lnTo>
                    <a:lnTo>
                      <a:pt x="1660" y="713"/>
                    </a:lnTo>
                    <a:lnTo>
                      <a:pt x="1714" y="715"/>
                    </a:lnTo>
                    <a:lnTo>
                      <a:pt x="1767" y="713"/>
                    </a:lnTo>
                    <a:lnTo>
                      <a:pt x="1816" y="711"/>
                    </a:lnTo>
                    <a:lnTo>
                      <a:pt x="1861" y="705"/>
                    </a:lnTo>
                    <a:lnTo>
                      <a:pt x="1977" y="684"/>
                    </a:lnTo>
                    <a:lnTo>
                      <a:pt x="2094" y="657"/>
                    </a:lnTo>
                    <a:lnTo>
                      <a:pt x="2207" y="625"/>
                    </a:lnTo>
                    <a:lnTo>
                      <a:pt x="2318" y="589"/>
                    </a:lnTo>
                    <a:lnTo>
                      <a:pt x="2425" y="549"/>
                    </a:lnTo>
                    <a:lnTo>
                      <a:pt x="2527" y="507"/>
                    </a:lnTo>
                    <a:lnTo>
                      <a:pt x="2622" y="461"/>
                    </a:lnTo>
                    <a:lnTo>
                      <a:pt x="2712" y="415"/>
                    </a:lnTo>
                    <a:lnTo>
                      <a:pt x="2745" y="400"/>
                    </a:lnTo>
                    <a:lnTo>
                      <a:pt x="2777" y="394"/>
                    </a:lnTo>
                    <a:lnTo>
                      <a:pt x="2806" y="393"/>
                    </a:lnTo>
                    <a:lnTo>
                      <a:pt x="2834" y="399"/>
                    </a:lnTo>
                    <a:lnTo>
                      <a:pt x="2860" y="410"/>
                    </a:lnTo>
                    <a:lnTo>
                      <a:pt x="2882" y="426"/>
                    </a:lnTo>
                    <a:lnTo>
                      <a:pt x="2900" y="447"/>
                    </a:lnTo>
                    <a:lnTo>
                      <a:pt x="2914" y="472"/>
                    </a:lnTo>
                    <a:lnTo>
                      <a:pt x="2922" y="501"/>
                    </a:lnTo>
                    <a:lnTo>
                      <a:pt x="2926" y="531"/>
                    </a:lnTo>
                    <a:lnTo>
                      <a:pt x="2922" y="565"/>
                    </a:lnTo>
                    <a:lnTo>
                      <a:pt x="2911" y="601"/>
                    </a:lnTo>
                    <a:lnTo>
                      <a:pt x="2894" y="638"/>
                    </a:lnTo>
                    <a:lnTo>
                      <a:pt x="2867" y="675"/>
                    </a:lnTo>
                    <a:lnTo>
                      <a:pt x="2833" y="713"/>
                    </a:lnTo>
                    <a:lnTo>
                      <a:pt x="2813" y="731"/>
                    </a:lnTo>
                    <a:lnTo>
                      <a:pt x="2788" y="751"/>
                    </a:lnTo>
                    <a:lnTo>
                      <a:pt x="2758" y="773"/>
                    </a:lnTo>
                    <a:lnTo>
                      <a:pt x="2723" y="798"/>
                    </a:lnTo>
                    <a:lnTo>
                      <a:pt x="2684" y="825"/>
                    </a:lnTo>
                    <a:lnTo>
                      <a:pt x="2641" y="853"/>
                    </a:lnTo>
                    <a:lnTo>
                      <a:pt x="2596" y="884"/>
                    </a:lnTo>
                    <a:lnTo>
                      <a:pt x="2547" y="913"/>
                    </a:lnTo>
                    <a:lnTo>
                      <a:pt x="2495" y="945"/>
                    </a:lnTo>
                    <a:lnTo>
                      <a:pt x="2443" y="977"/>
                    </a:lnTo>
                    <a:lnTo>
                      <a:pt x="2389" y="1008"/>
                    </a:lnTo>
                    <a:lnTo>
                      <a:pt x="2334" y="1039"/>
                    </a:lnTo>
                    <a:lnTo>
                      <a:pt x="2277" y="1070"/>
                    </a:lnTo>
                    <a:lnTo>
                      <a:pt x="2222" y="1100"/>
                    </a:lnTo>
                    <a:lnTo>
                      <a:pt x="2167" y="1129"/>
                    </a:lnTo>
                    <a:lnTo>
                      <a:pt x="2114" y="1156"/>
                    </a:lnTo>
                    <a:lnTo>
                      <a:pt x="2062" y="1182"/>
                    </a:lnTo>
                    <a:lnTo>
                      <a:pt x="2012" y="1205"/>
                    </a:lnTo>
                    <a:lnTo>
                      <a:pt x="1964" y="1227"/>
                    </a:lnTo>
                    <a:lnTo>
                      <a:pt x="1920" y="1246"/>
                    </a:lnTo>
                    <a:lnTo>
                      <a:pt x="1878" y="1262"/>
                    </a:lnTo>
                    <a:lnTo>
                      <a:pt x="1841" y="1274"/>
                    </a:lnTo>
                    <a:lnTo>
                      <a:pt x="1808" y="1282"/>
                    </a:lnTo>
                    <a:lnTo>
                      <a:pt x="1786" y="1286"/>
                    </a:lnTo>
                    <a:lnTo>
                      <a:pt x="1758" y="1287"/>
                    </a:lnTo>
                    <a:lnTo>
                      <a:pt x="1723" y="1287"/>
                    </a:lnTo>
                    <a:lnTo>
                      <a:pt x="1681" y="1285"/>
                    </a:lnTo>
                    <a:lnTo>
                      <a:pt x="1635" y="1281"/>
                    </a:lnTo>
                    <a:lnTo>
                      <a:pt x="1582" y="1276"/>
                    </a:lnTo>
                    <a:lnTo>
                      <a:pt x="1526" y="1270"/>
                    </a:lnTo>
                    <a:lnTo>
                      <a:pt x="1466" y="1263"/>
                    </a:lnTo>
                    <a:lnTo>
                      <a:pt x="1402" y="1256"/>
                    </a:lnTo>
                    <a:lnTo>
                      <a:pt x="1336" y="1246"/>
                    </a:lnTo>
                    <a:lnTo>
                      <a:pt x="1267" y="1236"/>
                    </a:lnTo>
                    <a:lnTo>
                      <a:pt x="1196" y="1226"/>
                    </a:lnTo>
                    <a:lnTo>
                      <a:pt x="1125" y="1215"/>
                    </a:lnTo>
                    <a:lnTo>
                      <a:pt x="1054" y="1204"/>
                    </a:lnTo>
                    <a:lnTo>
                      <a:pt x="982" y="1192"/>
                    </a:lnTo>
                    <a:lnTo>
                      <a:pt x="911" y="1181"/>
                    </a:lnTo>
                    <a:lnTo>
                      <a:pt x="841" y="1169"/>
                    </a:lnTo>
                    <a:lnTo>
                      <a:pt x="774" y="1156"/>
                    </a:lnTo>
                    <a:lnTo>
                      <a:pt x="708" y="1145"/>
                    </a:lnTo>
                    <a:lnTo>
                      <a:pt x="645" y="1134"/>
                    </a:lnTo>
                    <a:lnTo>
                      <a:pt x="587" y="1123"/>
                    </a:lnTo>
                    <a:lnTo>
                      <a:pt x="531" y="1114"/>
                    </a:lnTo>
                    <a:lnTo>
                      <a:pt x="481" y="1104"/>
                    </a:lnTo>
                    <a:lnTo>
                      <a:pt x="436" y="1095"/>
                    </a:lnTo>
                    <a:lnTo>
                      <a:pt x="397" y="1088"/>
                    </a:lnTo>
                    <a:lnTo>
                      <a:pt x="364" y="1082"/>
                    </a:lnTo>
                    <a:lnTo>
                      <a:pt x="338" y="1077"/>
                    </a:lnTo>
                    <a:lnTo>
                      <a:pt x="320" y="1072"/>
                    </a:lnTo>
                    <a:lnTo>
                      <a:pt x="287" y="1068"/>
                    </a:lnTo>
                    <a:lnTo>
                      <a:pt x="252" y="1072"/>
                    </a:lnTo>
                    <a:lnTo>
                      <a:pt x="219" y="1081"/>
                    </a:lnTo>
                    <a:lnTo>
                      <a:pt x="187" y="1094"/>
                    </a:lnTo>
                    <a:lnTo>
                      <a:pt x="156" y="1111"/>
                    </a:lnTo>
                    <a:lnTo>
                      <a:pt x="125" y="1131"/>
                    </a:lnTo>
                    <a:lnTo>
                      <a:pt x="96" y="1151"/>
                    </a:lnTo>
                    <a:lnTo>
                      <a:pt x="70" y="1174"/>
                    </a:lnTo>
                    <a:lnTo>
                      <a:pt x="54" y="1185"/>
                    </a:lnTo>
                    <a:lnTo>
                      <a:pt x="41" y="1191"/>
                    </a:lnTo>
                    <a:lnTo>
                      <a:pt x="31" y="1192"/>
                    </a:lnTo>
                    <a:lnTo>
                      <a:pt x="22" y="1189"/>
                    </a:lnTo>
                    <a:lnTo>
                      <a:pt x="15" y="1185"/>
                    </a:lnTo>
                    <a:lnTo>
                      <a:pt x="10" y="1178"/>
                    </a:lnTo>
                    <a:lnTo>
                      <a:pt x="6" y="1170"/>
                    </a:lnTo>
                    <a:lnTo>
                      <a:pt x="3" y="1163"/>
                    </a:lnTo>
                    <a:lnTo>
                      <a:pt x="1" y="1155"/>
                    </a:lnTo>
                    <a:lnTo>
                      <a:pt x="1" y="1149"/>
                    </a:lnTo>
                    <a:lnTo>
                      <a:pt x="0" y="1147"/>
                    </a:lnTo>
                    <a:lnTo>
                      <a:pt x="5" y="1082"/>
                    </a:lnTo>
                    <a:lnTo>
                      <a:pt x="10" y="1010"/>
                    </a:lnTo>
                    <a:lnTo>
                      <a:pt x="15" y="932"/>
                    </a:lnTo>
                    <a:lnTo>
                      <a:pt x="20" y="849"/>
                    </a:lnTo>
                    <a:lnTo>
                      <a:pt x="26" y="765"/>
                    </a:lnTo>
                    <a:lnTo>
                      <a:pt x="31" y="678"/>
                    </a:lnTo>
                    <a:lnTo>
                      <a:pt x="37" y="590"/>
                    </a:lnTo>
                    <a:lnTo>
                      <a:pt x="42" y="504"/>
                    </a:lnTo>
                    <a:lnTo>
                      <a:pt x="48" y="420"/>
                    </a:lnTo>
                    <a:lnTo>
                      <a:pt x="53" y="340"/>
                    </a:lnTo>
                    <a:lnTo>
                      <a:pt x="58" y="264"/>
                    </a:lnTo>
                    <a:lnTo>
                      <a:pt x="61" y="196"/>
                    </a:lnTo>
                    <a:lnTo>
                      <a:pt x="66" y="135"/>
                    </a:lnTo>
                    <a:lnTo>
                      <a:pt x="69" y="118"/>
                    </a:lnTo>
                    <a:lnTo>
                      <a:pt x="74" y="104"/>
                    </a:lnTo>
                    <a:lnTo>
                      <a:pt x="82" y="94"/>
                    </a:lnTo>
                    <a:lnTo>
                      <a:pt x="93" y="88"/>
                    </a:lnTo>
                    <a:lnTo>
                      <a:pt x="107" y="83"/>
                    </a:lnTo>
                    <a:lnTo>
                      <a:pt x="121" y="80"/>
                    </a:lnTo>
                    <a:lnTo>
                      <a:pt x="140" y="77"/>
                    </a:lnTo>
                    <a:lnTo>
                      <a:pt x="159" y="73"/>
                    </a:lnTo>
                    <a:lnTo>
                      <a:pt x="200" y="67"/>
                    </a:lnTo>
                    <a:lnTo>
                      <a:pt x="245" y="60"/>
                    </a:lnTo>
                    <a:lnTo>
                      <a:pt x="294" y="53"/>
                    </a:lnTo>
                    <a:lnTo>
                      <a:pt x="347" y="44"/>
                    </a:lnTo>
                    <a:lnTo>
                      <a:pt x="400" y="37"/>
                    </a:lnTo>
                    <a:lnTo>
                      <a:pt x="457" y="29"/>
                    </a:lnTo>
                    <a:lnTo>
                      <a:pt x="512" y="22"/>
                    </a:lnTo>
                    <a:lnTo>
                      <a:pt x="567" y="16"/>
                    </a:lnTo>
                    <a:lnTo>
                      <a:pt x="620" y="10"/>
                    </a:lnTo>
                    <a:lnTo>
                      <a:pt x="669" y="5"/>
                    </a:lnTo>
                    <a:lnTo>
                      <a:pt x="714" y="2"/>
                    </a:lnTo>
                    <a:lnTo>
                      <a:pt x="756" y="0"/>
                    </a:lnTo>
                    <a:lnTo>
                      <a:pt x="790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54" name="Freeform 68">
                <a:extLst>
                  <a:ext uri="{FF2B5EF4-FFF2-40B4-BE49-F238E27FC236}">
                    <a16:creationId xmlns:a16="http://schemas.microsoft.com/office/drawing/2014/main" id="{6C74DE9B-3CAF-4578-B764-76F1782DF27E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8456613" y="3881438"/>
                <a:ext cx="295275" cy="379413"/>
              </a:xfrm>
              <a:custGeom>
                <a:avLst/>
                <a:gdLst>
                  <a:gd name="T0" fmla="*/ 481 w 928"/>
                  <a:gd name="T1" fmla="*/ 716 h 1196"/>
                  <a:gd name="T2" fmla="*/ 446 w 928"/>
                  <a:gd name="T3" fmla="*/ 720 h 1196"/>
                  <a:gd name="T4" fmla="*/ 414 w 928"/>
                  <a:gd name="T5" fmla="*/ 729 h 1196"/>
                  <a:gd name="T6" fmla="*/ 384 w 928"/>
                  <a:gd name="T7" fmla="*/ 745 h 1196"/>
                  <a:gd name="T8" fmla="*/ 359 w 928"/>
                  <a:gd name="T9" fmla="*/ 766 h 1196"/>
                  <a:gd name="T10" fmla="*/ 338 w 928"/>
                  <a:gd name="T11" fmla="*/ 792 h 1196"/>
                  <a:gd name="T12" fmla="*/ 322 w 928"/>
                  <a:gd name="T13" fmla="*/ 820 h 1196"/>
                  <a:gd name="T14" fmla="*/ 312 w 928"/>
                  <a:gd name="T15" fmla="*/ 853 h 1196"/>
                  <a:gd name="T16" fmla="*/ 309 w 928"/>
                  <a:gd name="T17" fmla="*/ 887 h 1196"/>
                  <a:gd name="T18" fmla="*/ 312 w 928"/>
                  <a:gd name="T19" fmla="*/ 921 h 1196"/>
                  <a:gd name="T20" fmla="*/ 322 w 928"/>
                  <a:gd name="T21" fmla="*/ 955 h 1196"/>
                  <a:gd name="T22" fmla="*/ 338 w 928"/>
                  <a:gd name="T23" fmla="*/ 984 h 1196"/>
                  <a:gd name="T24" fmla="*/ 359 w 928"/>
                  <a:gd name="T25" fmla="*/ 1010 h 1196"/>
                  <a:gd name="T26" fmla="*/ 384 w 928"/>
                  <a:gd name="T27" fmla="*/ 1030 h 1196"/>
                  <a:gd name="T28" fmla="*/ 414 w 928"/>
                  <a:gd name="T29" fmla="*/ 1046 h 1196"/>
                  <a:gd name="T30" fmla="*/ 446 w 928"/>
                  <a:gd name="T31" fmla="*/ 1056 h 1196"/>
                  <a:gd name="T32" fmla="*/ 481 w 928"/>
                  <a:gd name="T33" fmla="*/ 1060 h 1196"/>
                  <a:gd name="T34" fmla="*/ 515 w 928"/>
                  <a:gd name="T35" fmla="*/ 1056 h 1196"/>
                  <a:gd name="T36" fmla="*/ 547 w 928"/>
                  <a:gd name="T37" fmla="*/ 1046 h 1196"/>
                  <a:gd name="T38" fmla="*/ 577 w 928"/>
                  <a:gd name="T39" fmla="*/ 1030 h 1196"/>
                  <a:gd name="T40" fmla="*/ 602 w 928"/>
                  <a:gd name="T41" fmla="*/ 1010 h 1196"/>
                  <a:gd name="T42" fmla="*/ 623 w 928"/>
                  <a:gd name="T43" fmla="*/ 984 h 1196"/>
                  <a:gd name="T44" fmla="*/ 639 w 928"/>
                  <a:gd name="T45" fmla="*/ 955 h 1196"/>
                  <a:gd name="T46" fmla="*/ 649 w 928"/>
                  <a:gd name="T47" fmla="*/ 921 h 1196"/>
                  <a:gd name="T48" fmla="*/ 653 w 928"/>
                  <a:gd name="T49" fmla="*/ 887 h 1196"/>
                  <a:gd name="T50" fmla="*/ 649 w 928"/>
                  <a:gd name="T51" fmla="*/ 853 h 1196"/>
                  <a:gd name="T52" fmla="*/ 639 w 928"/>
                  <a:gd name="T53" fmla="*/ 820 h 1196"/>
                  <a:gd name="T54" fmla="*/ 623 w 928"/>
                  <a:gd name="T55" fmla="*/ 792 h 1196"/>
                  <a:gd name="T56" fmla="*/ 602 w 928"/>
                  <a:gd name="T57" fmla="*/ 766 h 1196"/>
                  <a:gd name="T58" fmla="*/ 577 w 928"/>
                  <a:gd name="T59" fmla="*/ 745 h 1196"/>
                  <a:gd name="T60" fmla="*/ 547 w 928"/>
                  <a:gd name="T61" fmla="*/ 729 h 1196"/>
                  <a:gd name="T62" fmla="*/ 515 w 928"/>
                  <a:gd name="T63" fmla="*/ 720 h 1196"/>
                  <a:gd name="T64" fmla="*/ 481 w 928"/>
                  <a:gd name="T65" fmla="*/ 716 h 1196"/>
                  <a:gd name="T66" fmla="*/ 225 w 928"/>
                  <a:gd name="T67" fmla="*/ 0 h 1196"/>
                  <a:gd name="T68" fmla="*/ 847 w 928"/>
                  <a:gd name="T69" fmla="*/ 31 h 1196"/>
                  <a:gd name="T70" fmla="*/ 870 w 928"/>
                  <a:gd name="T71" fmla="*/ 36 h 1196"/>
                  <a:gd name="T72" fmla="*/ 890 w 928"/>
                  <a:gd name="T73" fmla="*/ 45 h 1196"/>
                  <a:gd name="T74" fmla="*/ 907 w 928"/>
                  <a:gd name="T75" fmla="*/ 60 h 1196"/>
                  <a:gd name="T76" fmla="*/ 919 w 928"/>
                  <a:gd name="T77" fmla="*/ 78 h 1196"/>
                  <a:gd name="T78" fmla="*/ 927 w 928"/>
                  <a:gd name="T79" fmla="*/ 99 h 1196"/>
                  <a:gd name="T80" fmla="*/ 928 w 928"/>
                  <a:gd name="T81" fmla="*/ 122 h 1196"/>
                  <a:gd name="T82" fmla="*/ 852 w 928"/>
                  <a:gd name="T83" fmla="*/ 1111 h 1196"/>
                  <a:gd name="T84" fmla="*/ 847 w 928"/>
                  <a:gd name="T85" fmla="*/ 1134 h 1196"/>
                  <a:gd name="T86" fmla="*/ 836 w 928"/>
                  <a:gd name="T87" fmla="*/ 1155 h 1196"/>
                  <a:gd name="T88" fmla="*/ 821 w 928"/>
                  <a:gd name="T89" fmla="*/ 1172 h 1196"/>
                  <a:gd name="T90" fmla="*/ 803 w 928"/>
                  <a:gd name="T91" fmla="*/ 1185 h 1196"/>
                  <a:gd name="T92" fmla="*/ 781 w 928"/>
                  <a:gd name="T93" fmla="*/ 1193 h 1196"/>
                  <a:gd name="T94" fmla="*/ 758 w 928"/>
                  <a:gd name="T95" fmla="*/ 1196 h 1196"/>
                  <a:gd name="T96" fmla="*/ 69 w 928"/>
                  <a:gd name="T97" fmla="*/ 1196 h 1196"/>
                  <a:gd name="T98" fmla="*/ 47 w 928"/>
                  <a:gd name="T99" fmla="*/ 1192 h 1196"/>
                  <a:gd name="T100" fmla="*/ 27 w 928"/>
                  <a:gd name="T101" fmla="*/ 1182 h 1196"/>
                  <a:gd name="T102" fmla="*/ 13 w 928"/>
                  <a:gd name="T103" fmla="*/ 1169 h 1196"/>
                  <a:gd name="T104" fmla="*/ 4 w 928"/>
                  <a:gd name="T105" fmla="*/ 1150 h 1196"/>
                  <a:gd name="T106" fmla="*/ 0 w 928"/>
                  <a:gd name="T107" fmla="*/ 1130 h 1196"/>
                  <a:gd name="T108" fmla="*/ 2 w 928"/>
                  <a:gd name="T109" fmla="*/ 1107 h 1196"/>
                  <a:gd name="T110" fmla="*/ 116 w 928"/>
                  <a:gd name="T111" fmla="*/ 81 h 1196"/>
                  <a:gd name="T112" fmla="*/ 125 w 928"/>
                  <a:gd name="T113" fmla="*/ 59 h 1196"/>
                  <a:gd name="T114" fmla="*/ 138 w 928"/>
                  <a:gd name="T115" fmla="*/ 39 h 1196"/>
                  <a:gd name="T116" fmla="*/ 157 w 928"/>
                  <a:gd name="T117" fmla="*/ 22 h 1196"/>
                  <a:gd name="T118" fmla="*/ 178 w 928"/>
                  <a:gd name="T119" fmla="*/ 10 h 1196"/>
                  <a:gd name="T120" fmla="*/ 201 w 928"/>
                  <a:gd name="T121" fmla="*/ 3 h 1196"/>
                  <a:gd name="T122" fmla="*/ 225 w 928"/>
                  <a:gd name="T123" fmla="*/ 0 h 119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</a:cxnLst>
                <a:rect l="0" t="0" r="r" b="b"/>
                <a:pathLst>
                  <a:path w="928" h="1196">
                    <a:moveTo>
                      <a:pt x="481" y="716"/>
                    </a:moveTo>
                    <a:lnTo>
                      <a:pt x="446" y="720"/>
                    </a:lnTo>
                    <a:lnTo>
                      <a:pt x="414" y="729"/>
                    </a:lnTo>
                    <a:lnTo>
                      <a:pt x="384" y="745"/>
                    </a:lnTo>
                    <a:lnTo>
                      <a:pt x="359" y="766"/>
                    </a:lnTo>
                    <a:lnTo>
                      <a:pt x="338" y="792"/>
                    </a:lnTo>
                    <a:lnTo>
                      <a:pt x="322" y="820"/>
                    </a:lnTo>
                    <a:lnTo>
                      <a:pt x="312" y="853"/>
                    </a:lnTo>
                    <a:lnTo>
                      <a:pt x="309" y="887"/>
                    </a:lnTo>
                    <a:lnTo>
                      <a:pt x="312" y="921"/>
                    </a:lnTo>
                    <a:lnTo>
                      <a:pt x="322" y="955"/>
                    </a:lnTo>
                    <a:lnTo>
                      <a:pt x="338" y="984"/>
                    </a:lnTo>
                    <a:lnTo>
                      <a:pt x="359" y="1010"/>
                    </a:lnTo>
                    <a:lnTo>
                      <a:pt x="384" y="1030"/>
                    </a:lnTo>
                    <a:lnTo>
                      <a:pt x="414" y="1046"/>
                    </a:lnTo>
                    <a:lnTo>
                      <a:pt x="446" y="1056"/>
                    </a:lnTo>
                    <a:lnTo>
                      <a:pt x="481" y="1060"/>
                    </a:lnTo>
                    <a:lnTo>
                      <a:pt x="515" y="1056"/>
                    </a:lnTo>
                    <a:lnTo>
                      <a:pt x="547" y="1046"/>
                    </a:lnTo>
                    <a:lnTo>
                      <a:pt x="577" y="1030"/>
                    </a:lnTo>
                    <a:lnTo>
                      <a:pt x="602" y="1010"/>
                    </a:lnTo>
                    <a:lnTo>
                      <a:pt x="623" y="984"/>
                    </a:lnTo>
                    <a:lnTo>
                      <a:pt x="639" y="955"/>
                    </a:lnTo>
                    <a:lnTo>
                      <a:pt x="649" y="921"/>
                    </a:lnTo>
                    <a:lnTo>
                      <a:pt x="653" y="887"/>
                    </a:lnTo>
                    <a:lnTo>
                      <a:pt x="649" y="853"/>
                    </a:lnTo>
                    <a:lnTo>
                      <a:pt x="639" y="820"/>
                    </a:lnTo>
                    <a:lnTo>
                      <a:pt x="623" y="792"/>
                    </a:lnTo>
                    <a:lnTo>
                      <a:pt x="602" y="766"/>
                    </a:lnTo>
                    <a:lnTo>
                      <a:pt x="577" y="745"/>
                    </a:lnTo>
                    <a:lnTo>
                      <a:pt x="547" y="729"/>
                    </a:lnTo>
                    <a:lnTo>
                      <a:pt x="515" y="720"/>
                    </a:lnTo>
                    <a:lnTo>
                      <a:pt x="481" y="716"/>
                    </a:lnTo>
                    <a:close/>
                    <a:moveTo>
                      <a:pt x="225" y="0"/>
                    </a:moveTo>
                    <a:lnTo>
                      <a:pt x="847" y="31"/>
                    </a:lnTo>
                    <a:lnTo>
                      <a:pt x="870" y="36"/>
                    </a:lnTo>
                    <a:lnTo>
                      <a:pt x="890" y="45"/>
                    </a:lnTo>
                    <a:lnTo>
                      <a:pt x="907" y="60"/>
                    </a:lnTo>
                    <a:lnTo>
                      <a:pt x="919" y="78"/>
                    </a:lnTo>
                    <a:lnTo>
                      <a:pt x="927" y="99"/>
                    </a:lnTo>
                    <a:lnTo>
                      <a:pt x="928" y="122"/>
                    </a:lnTo>
                    <a:lnTo>
                      <a:pt x="852" y="1111"/>
                    </a:lnTo>
                    <a:lnTo>
                      <a:pt x="847" y="1134"/>
                    </a:lnTo>
                    <a:lnTo>
                      <a:pt x="836" y="1155"/>
                    </a:lnTo>
                    <a:lnTo>
                      <a:pt x="821" y="1172"/>
                    </a:lnTo>
                    <a:lnTo>
                      <a:pt x="803" y="1185"/>
                    </a:lnTo>
                    <a:lnTo>
                      <a:pt x="781" y="1193"/>
                    </a:lnTo>
                    <a:lnTo>
                      <a:pt x="758" y="1196"/>
                    </a:lnTo>
                    <a:lnTo>
                      <a:pt x="69" y="1196"/>
                    </a:lnTo>
                    <a:lnTo>
                      <a:pt x="47" y="1192"/>
                    </a:lnTo>
                    <a:lnTo>
                      <a:pt x="27" y="1182"/>
                    </a:lnTo>
                    <a:lnTo>
                      <a:pt x="13" y="1169"/>
                    </a:lnTo>
                    <a:lnTo>
                      <a:pt x="4" y="1150"/>
                    </a:lnTo>
                    <a:lnTo>
                      <a:pt x="0" y="1130"/>
                    </a:lnTo>
                    <a:lnTo>
                      <a:pt x="2" y="1107"/>
                    </a:lnTo>
                    <a:lnTo>
                      <a:pt x="116" y="81"/>
                    </a:lnTo>
                    <a:lnTo>
                      <a:pt x="125" y="59"/>
                    </a:lnTo>
                    <a:lnTo>
                      <a:pt x="138" y="39"/>
                    </a:lnTo>
                    <a:lnTo>
                      <a:pt x="157" y="22"/>
                    </a:lnTo>
                    <a:lnTo>
                      <a:pt x="178" y="10"/>
                    </a:lnTo>
                    <a:lnTo>
                      <a:pt x="201" y="3"/>
                    </a:lnTo>
                    <a:lnTo>
                      <a:pt x="225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50" name="Freeform 6">
              <a:extLst>
                <a:ext uri="{FF2B5EF4-FFF2-40B4-BE49-F238E27FC236}">
                  <a16:creationId xmlns:a16="http://schemas.microsoft.com/office/drawing/2014/main" id="{0DFB618B-9E52-4FE7-94EC-3AD677CC55B9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784246" y="4457963"/>
              <a:ext cx="627794" cy="627794"/>
            </a:xfrm>
            <a:custGeom>
              <a:avLst/>
              <a:gdLst>
                <a:gd name="T0" fmla="*/ 3024 w 4049"/>
                <a:gd name="T1" fmla="*/ 2600 h 4047"/>
                <a:gd name="T2" fmla="*/ 3472 w 4049"/>
                <a:gd name="T3" fmla="*/ 3048 h 4047"/>
                <a:gd name="T4" fmla="*/ 3540 w 4049"/>
                <a:gd name="T5" fmla="*/ 3191 h 4047"/>
                <a:gd name="T6" fmla="*/ 3416 w 4049"/>
                <a:gd name="T7" fmla="*/ 3288 h 4047"/>
                <a:gd name="T8" fmla="*/ 2796 w 4049"/>
                <a:gd name="T9" fmla="*/ 3218 h 4047"/>
                <a:gd name="T10" fmla="*/ 2812 w 4049"/>
                <a:gd name="T11" fmla="*/ 2577 h 4047"/>
                <a:gd name="T12" fmla="*/ 2960 w 4049"/>
                <a:gd name="T13" fmla="*/ 2280 h 4047"/>
                <a:gd name="T14" fmla="*/ 2555 w 4049"/>
                <a:gd name="T15" fmla="*/ 2450 h 4047"/>
                <a:gd name="T16" fmla="*/ 2312 w 4049"/>
                <a:gd name="T17" fmla="*/ 2811 h 4047"/>
                <a:gd name="T18" fmla="*/ 2312 w 4049"/>
                <a:gd name="T19" fmla="*/ 3261 h 4047"/>
                <a:gd name="T20" fmla="*/ 2555 w 4049"/>
                <a:gd name="T21" fmla="*/ 3620 h 4047"/>
                <a:gd name="T22" fmla="*/ 2960 w 4049"/>
                <a:gd name="T23" fmla="*/ 3790 h 4047"/>
                <a:gd name="T24" fmla="*/ 3398 w 4049"/>
                <a:gd name="T25" fmla="*/ 3703 h 4047"/>
                <a:gd name="T26" fmla="*/ 3705 w 4049"/>
                <a:gd name="T27" fmla="*/ 3396 h 4047"/>
                <a:gd name="T28" fmla="*/ 3792 w 4049"/>
                <a:gd name="T29" fmla="*/ 2958 h 4047"/>
                <a:gd name="T30" fmla="*/ 3622 w 4049"/>
                <a:gd name="T31" fmla="*/ 2553 h 4047"/>
                <a:gd name="T32" fmla="*/ 3263 w 4049"/>
                <a:gd name="T33" fmla="*/ 2311 h 4047"/>
                <a:gd name="T34" fmla="*/ 1772 w 4049"/>
                <a:gd name="T35" fmla="*/ 2782 h 4047"/>
                <a:gd name="T36" fmla="*/ 506 w 4049"/>
                <a:gd name="T37" fmla="*/ 2782 h 4047"/>
                <a:gd name="T38" fmla="*/ 3372 w 4049"/>
                <a:gd name="T39" fmla="*/ 2081 h 4047"/>
                <a:gd name="T40" fmla="*/ 3781 w 4049"/>
                <a:gd name="T41" fmla="*/ 2349 h 4047"/>
                <a:gd name="T42" fmla="*/ 4016 w 4049"/>
                <a:gd name="T43" fmla="*/ 2780 h 4047"/>
                <a:gd name="T44" fmla="*/ 4016 w 4049"/>
                <a:gd name="T45" fmla="*/ 3291 h 4047"/>
                <a:gd name="T46" fmla="*/ 3781 w 4049"/>
                <a:gd name="T47" fmla="*/ 3721 h 4047"/>
                <a:gd name="T48" fmla="*/ 3372 w 4049"/>
                <a:gd name="T49" fmla="*/ 3991 h 4047"/>
                <a:gd name="T50" fmla="*/ 2864 w 4049"/>
                <a:gd name="T51" fmla="*/ 4033 h 4047"/>
                <a:gd name="T52" fmla="*/ 2413 w 4049"/>
                <a:gd name="T53" fmla="*/ 3832 h 4047"/>
                <a:gd name="T54" fmla="*/ 2113 w 4049"/>
                <a:gd name="T55" fmla="*/ 3448 h 4047"/>
                <a:gd name="T56" fmla="*/ 2028 w 4049"/>
                <a:gd name="T57" fmla="*/ 2948 h 4047"/>
                <a:gd name="T58" fmla="*/ 2191 w 4049"/>
                <a:gd name="T59" fmla="*/ 2478 h 4047"/>
                <a:gd name="T60" fmla="*/ 2550 w 4049"/>
                <a:gd name="T61" fmla="*/ 2148 h 4047"/>
                <a:gd name="T62" fmla="*/ 3037 w 4049"/>
                <a:gd name="T63" fmla="*/ 2024 h 4047"/>
                <a:gd name="T64" fmla="*/ 1265 w 4049"/>
                <a:gd name="T65" fmla="*/ 1518 h 4047"/>
                <a:gd name="T66" fmla="*/ 1012 w 4049"/>
                <a:gd name="T67" fmla="*/ 1518 h 4047"/>
                <a:gd name="T68" fmla="*/ 379 w 4049"/>
                <a:gd name="T69" fmla="*/ 632 h 4047"/>
                <a:gd name="T70" fmla="*/ 484 w 4049"/>
                <a:gd name="T71" fmla="*/ 837 h 4047"/>
                <a:gd name="T72" fmla="*/ 713 w 4049"/>
                <a:gd name="T73" fmla="*/ 872 h 4047"/>
                <a:gd name="T74" fmla="*/ 873 w 4049"/>
                <a:gd name="T75" fmla="*/ 712 h 4047"/>
                <a:gd name="T76" fmla="*/ 2407 w 4049"/>
                <a:gd name="T77" fmla="*/ 673 h 4047"/>
                <a:gd name="T78" fmla="*/ 2541 w 4049"/>
                <a:gd name="T79" fmla="*/ 857 h 4047"/>
                <a:gd name="T80" fmla="*/ 2774 w 4049"/>
                <a:gd name="T81" fmla="*/ 857 h 4047"/>
                <a:gd name="T82" fmla="*/ 2907 w 4049"/>
                <a:gd name="T83" fmla="*/ 673 h 4047"/>
                <a:gd name="T84" fmla="*/ 3142 w 4049"/>
                <a:gd name="T85" fmla="*/ 537 h 4047"/>
                <a:gd name="T86" fmla="*/ 3286 w 4049"/>
                <a:gd name="T87" fmla="*/ 739 h 4047"/>
                <a:gd name="T88" fmla="*/ 253 w 4049"/>
                <a:gd name="T89" fmla="*/ 3010 h 4047"/>
                <a:gd name="T90" fmla="*/ 274 w 4049"/>
                <a:gd name="T91" fmla="*/ 3288 h 4047"/>
                <a:gd name="T92" fmla="*/ 53 w 4049"/>
                <a:gd name="T93" fmla="*/ 3175 h 4047"/>
                <a:gd name="T94" fmla="*/ 3 w 4049"/>
                <a:gd name="T95" fmla="*/ 739 h 4047"/>
                <a:gd name="T96" fmla="*/ 148 w 4049"/>
                <a:gd name="T97" fmla="*/ 537 h 4047"/>
                <a:gd name="T98" fmla="*/ 2712 w 4049"/>
                <a:gd name="T99" fmla="*/ 13 h 4047"/>
                <a:gd name="T100" fmla="*/ 2784 w 4049"/>
                <a:gd name="T101" fmla="*/ 632 h 4047"/>
                <a:gd name="T102" fmla="*/ 2686 w 4049"/>
                <a:gd name="T103" fmla="*/ 755 h 4047"/>
                <a:gd name="T104" fmla="*/ 2544 w 4049"/>
                <a:gd name="T105" fmla="*/ 688 h 4047"/>
                <a:gd name="T106" fmla="*/ 2558 w 4049"/>
                <a:gd name="T107" fmla="*/ 48 h 4047"/>
                <a:gd name="T108" fmla="*/ 661 w 4049"/>
                <a:gd name="T109" fmla="*/ 3 h 4047"/>
                <a:gd name="T110" fmla="*/ 759 w 4049"/>
                <a:gd name="T111" fmla="*/ 126 h 4047"/>
                <a:gd name="T112" fmla="*/ 688 w 4049"/>
                <a:gd name="T113" fmla="*/ 745 h 4047"/>
                <a:gd name="T114" fmla="*/ 534 w 4049"/>
                <a:gd name="T115" fmla="*/ 711 h 4047"/>
                <a:gd name="T116" fmla="*/ 519 w 4049"/>
                <a:gd name="T117" fmla="*/ 71 h 40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4049" h="4047">
                  <a:moveTo>
                    <a:pt x="2910" y="2530"/>
                  </a:moveTo>
                  <a:lnTo>
                    <a:pt x="2939" y="2532"/>
                  </a:lnTo>
                  <a:lnTo>
                    <a:pt x="2966" y="2542"/>
                  </a:lnTo>
                  <a:lnTo>
                    <a:pt x="2989" y="2557"/>
                  </a:lnTo>
                  <a:lnTo>
                    <a:pt x="3009" y="2577"/>
                  </a:lnTo>
                  <a:lnTo>
                    <a:pt x="3024" y="2600"/>
                  </a:lnTo>
                  <a:lnTo>
                    <a:pt x="3034" y="2627"/>
                  </a:lnTo>
                  <a:lnTo>
                    <a:pt x="3037" y="2655"/>
                  </a:lnTo>
                  <a:lnTo>
                    <a:pt x="3037" y="3036"/>
                  </a:lnTo>
                  <a:lnTo>
                    <a:pt x="3416" y="3036"/>
                  </a:lnTo>
                  <a:lnTo>
                    <a:pt x="3445" y="3038"/>
                  </a:lnTo>
                  <a:lnTo>
                    <a:pt x="3472" y="3048"/>
                  </a:lnTo>
                  <a:lnTo>
                    <a:pt x="3495" y="3063"/>
                  </a:lnTo>
                  <a:lnTo>
                    <a:pt x="3515" y="3083"/>
                  </a:lnTo>
                  <a:lnTo>
                    <a:pt x="3530" y="3106"/>
                  </a:lnTo>
                  <a:lnTo>
                    <a:pt x="3540" y="3133"/>
                  </a:lnTo>
                  <a:lnTo>
                    <a:pt x="3543" y="3163"/>
                  </a:lnTo>
                  <a:lnTo>
                    <a:pt x="3540" y="3191"/>
                  </a:lnTo>
                  <a:lnTo>
                    <a:pt x="3530" y="3218"/>
                  </a:lnTo>
                  <a:lnTo>
                    <a:pt x="3515" y="3241"/>
                  </a:lnTo>
                  <a:lnTo>
                    <a:pt x="3495" y="3261"/>
                  </a:lnTo>
                  <a:lnTo>
                    <a:pt x="3472" y="3276"/>
                  </a:lnTo>
                  <a:lnTo>
                    <a:pt x="3445" y="3286"/>
                  </a:lnTo>
                  <a:lnTo>
                    <a:pt x="3416" y="3288"/>
                  </a:lnTo>
                  <a:lnTo>
                    <a:pt x="2910" y="3288"/>
                  </a:lnTo>
                  <a:lnTo>
                    <a:pt x="2881" y="3286"/>
                  </a:lnTo>
                  <a:lnTo>
                    <a:pt x="2855" y="3276"/>
                  </a:lnTo>
                  <a:lnTo>
                    <a:pt x="2832" y="3261"/>
                  </a:lnTo>
                  <a:lnTo>
                    <a:pt x="2812" y="3241"/>
                  </a:lnTo>
                  <a:lnTo>
                    <a:pt x="2796" y="3218"/>
                  </a:lnTo>
                  <a:lnTo>
                    <a:pt x="2787" y="3191"/>
                  </a:lnTo>
                  <a:lnTo>
                    <a:pt x="2784" y="3163"/>
                  </a:lnTo>
                  <a:lnTo>
                    <a:pt x="2784" y="2655"/>
                  </a:lnTo>
                  <a:lnTo>
                    <a:pt x="2787" y="2627"/>
                  </a:lnTo>
                  <a:lnTo>
                    <a:pt x="2796" y="2600"/>
                  </a:lnTo>
                  <a:lnTo>
                    <a:pt x="2812" y="2577"/>
                  </a:lnTo>
                  <a:lnTo>
                    <a:pt x="2832" y="2557"/>
                  </a:lnTo>
                  <a:lnTo>
                    <a:pt x="2855" y="2542"/>
                  </a:lnTo>
                  <a:lnTo>
                    <a:pt x="2881" y="2532"/>
                  </a:lnTo>
                  <a:lnTo>
                    <a:pt x="2910" y="2530"/>
                  </a:lnTo>
                  <a:close/>
                  <a:moveTo>
                    <a:pt x="3037" y="2276"/>
                  </a:moveTo>
                  <a:lnTo>
                    <a:pt x="2960" y="2280"/>
                  </a:lnTo>
                  <a:lnTo>
                    <a:pt x="2883" y="2292"/>
                  </a:lnTo>
                  <a:lnTo>
                    <a:pt x="2811" y="2311"/>
                  </a:lnTo>
                  <a:lnTo>
                    <a:pt x="2742" y="2337"/>
                  </a:lnTo>
                  <a:lnTo>
                    <a:pt x="2675" y="2369"/>
                  </a:lnTo>
                  <a:lnTo>
                    <a:pt x="2612" y="2407"/>
                  </a:lnTo>
                  <a:lnTo>
                    <a:pt x="2555" y="2450"/>
                  </a:lnTo>
                  <a:lnTo>
                    <a:pt x="2500" y="2499"/>
                  </a:lnTo>
                  <a:lnTo>
                    <a:pt x="2451" y="2553"/>
                  </a:lnTo>
                  <a:lnTo>
                    <a:pt x="2407" y="2611"/>
                  </a:lnTo>
                  <a:lnTo>
                    <a:pt x="2369" y="2674"/>
                  </a:lnTo>
                  <a:lnTo>
                    <a:pt x="2337" y="2740"/>
                  </a:lnTo>
                  <a:lnTo>
                    <a:pt x="2312" y="2811"/>
                  </a:lnTo>
                  <a:lnTo>
                    <a:pt x="2292" y="2883"/>
                  </a:lnTo>
                  <a:lnTo>
                    <a:pt x="2281" y="2958"/>
                  </a:lnTo>
                  <a:lnTo>
                    <a:pt x="2278" y="3036"/>
                  </a:lnTo>
                  <a:lnTo>
                    <a:pt x="2281" y="3113"/>
                  </a:lnTo>
                  <a:lnTo>
                    <a:pt x="2292" y="3188"/>
                  </a:lnTo>
                  <a:lnTo>
                    <a:pt x="2312" y="3261"/>
                  </a:lnTo>
                  <a:lnTo>
                    <a:pt x="2337" y="3331"/>
                  </a:lnTo>
                  <a:lnTo>
                    <a:pt x="2369" y="3396"/>
                  </a:lnTo>
                  <a:lnTo>
                    <a:pt x="2407" y="3459"/>
                  </a:lnTo>
                  <a:lnTo>
                    <a:pt x="2451" y="3518"/>
                  </a:lnTo>
                  <a:lnTo>
                    <a:pt x="2500" y="3572"/>
                  </a:lnTo>
                  <a:lnTo>
                    <a:pt x="2555" y="3620"/>
                  </a:lnTo>
                  <a:lnTo>
                    <a:pt x="2612" y="3665"/>
                  </a:lnTo>
                  <a:lnTo>
                    <a:pt x="2675" y="3703"/>
                  </a:lnTo>
                  <a:lnTo>
                    <a:pt x="2742" y="3735"/>
                  </a:lnTo>
                  <a:lnTo>
                    <a:pt x="2811" y="3761"/>
                  </a:lnTo>
                  <a:lnTo>
                    <a:pt x="2883" y="3779"/>
                  </a:lnTo>
                  <a:lnTo>
                    <a:pt x="2960" y="3790"/>
                  </a:lnTo>
                  <a:lnTo>
                    <a:pt x="3037" y="3794"/>
                  </a:lnTo>
                  <a:lnTo>
                    <a:pt x="3115" y="3790"/>
                  </a:lnTo>
                  <a:lnTo>
                    <a:pt x="3190" y="3779"/>
                  </a:lnTo>
                  <a:lnTo>
                    <a:pt x="3263" y="3761"/>
                  </a:lnTo>
                  <a:lnTo>
                    <a:pt x="3331" y="3735"/>
                  </a:lnTo>
                  <a:lnTo>
                    <a:pt x="3398" y="3703"/>
                  </a:lnTo>
                  <a:lnTo>
                    <a:pt x="3461" y="3665"/>
                  </a:lnTo>
                  <a:lnTo>
                    <a:pt x="3520" y="3620"/>
                  </a:lnTo>
                  <a:lnTo>
                    <a:pt x="3573" y="3572"/>
                  </a:lnTo>
                  <a:lnTo>
                    <a:pt x="3622" y="3518"/>
                  </a:lnTo>
                  <a:lnTo>
                    <a:pt x="3666" y="3459"/>
                  </a:lnTo>
                  <a:lnTo>
                    <a:pt x="3705" y="3396"/>
                  </a:lnTo>
                  <a:lnTo>
                    <a:pt x="3737" y="3331"/>
                  </a:lnTo>
                  <a:lnTo>
                    <a:pt x="3761" y="3261"/>
                  </a:lnTo>
                  <a:lnTo>
                    <a:pt x="3781" y="3188"/>
                  </a:lnTo>
                  <a:lnTo>
                    <a:pt x="3792" y="3113"/>
                  </a:lnTo>
                  <a:lnTo>
                    <a:pt x="3796" y="3036"/>
                  </a:lnTo>
                  <a:lnTo>
                    <a:pt x="3792" y="2958"/>
                  </a:lnTo>
                  <a:lnTo>
                    <a:pt x="3781" y="2883"/>
                  </a:lnTo>
                  <a:lnTo>
                    <a:pt x="3761" y="2811"/>
                  </a:lnTo>
                  <a:lnTo>
                    <a:pt x="3737" y="2740"/>
                  </a:lnTo>
                  <a:lnTo>
                    <a:pt x="3705" y="2674"/>
                  </a:lnTo>
                  <a:lnTo>
                    <a:pt x="3666" y="2611"/>
                  </a:lnTo>
                  <a:lnTo>
                    <a:pt x="3622" y="2553"/>
                  </a:lnTo>
                  <a:lnTo>
                    <a:pt x="3573" y="2499"/>
                  </a:lnTo>
                  <a:lnTo>
                    <a:pt x="3520" y="2450"/>
                  </a:lnTo>
                  <a:lnTo>
                    <a:pt x="3461" y="2407"/>
                  </a:lnTo>
                  <a:lnTo>
                    <a:pt x="3398" y="2369"/>
                  </a:lnTo>
                  <a:lnTo>
                    <a:pt x="3331" y="2337"/>
                  </a:lnTo>
                  <a:lnTo>
                    <a:pt x="3263" y="2311"/>
                  </a:lnTo>
                  <a:lnTo>
                    <a:pt x="3190" y="2292"/>
                  </a:lnTo>
                  <a:lnTo>
                    <a:pt x="3115" y="2280"/>
                  </a:lnTo>
                  <a:lnTo>
                    <a:pt x="3037" y="2276"/>
                  </a:lnTo>
                  <a:close/>
                  <a:moveTo>
                    <a:pt x="1265" y="2276"/>
                  </a:moveTo>
                  <a:lnTo>
                    <a:pt x="1772" y="2276"/>
                  </a:lnTo>
                  <a:lnTo>
                    <a:pt x="1772" y="2782"/>
                  </a:lnTo>
                  <a:lnTo>
                    <a:pt x="1265" y="2782"/>
                  </a:lnTo>
                  <a:lnTo>
                    <a:pt x="1265" y="2276"/>
                  </a:lnTo>
                  <a:close/>
                  <a:moveTo>
                    <a:pt x="506" y="2276"/>
                  </a:moveTo>
                  <a:lnTo>
                    <a:pt x="1012" y="2276"/>
                  </a:lnTo>
                  <a:lnTo>
                    <a:pt x="1012" y="2782"/>
                  </a:lnTo>
                  <a:lnTo>
                    <a:pt x="506" y="2782"/>
                  </a:lnTo>
                  <a:lnTo>
                    <a:pt x="506" y="2276"/>
                  </a:lnTo>
                  <a:close/>
                  <a:moveTo>
                    <a:pt x="3037" y="2024"/>
                  </a:moveTo>
                  <a:lnTo>
                    <a:pt x="3125" y="2028"/>
                  </a:lnTo>
                  <a:lnTo>
                    <a:pt x="3210" y="2039"/>
                  </a:lnTo>
                  <a:lnTo>
                    <a:pt x="3292" y="2056"/>
                  </a:lnTo>
                  <a:lnTo>
                    <a:pt x="3372" y="2081"/>
                  </a:lnTo>
                  <a:lnTo>
                    <a:pt x="3450" y="2112"/>
                  </a:lnTo>
                  <a:lnTo>
                    <a:pt x="3524" y="2148"/>
                  </a:lnTo>
                  <a:lnTo>
                    <a:pt x="3594" y="2190"/>
                  </a:lnTo>
                  <a:lnTo>
                    <a:pt x="3660" y="2238"/>
                  </a:lnTo>
                  <a:lnTo>
                    <a:pt x="3723" y="2291"/>
                  </a:lnTo>
                  <a:lnTo>
                    <a:pt x="3781" y="2349"/>
                  </a:lnTo>
                  <a:lnTo>
                    <a:pt x="3834" y="2412"/>
                  </a:lnTo>
                  <a:lnTo>
                    <a:pt x="3882" y="2478"/>
                  </a:lnTo>
                  <a:lnTo>
                    <a:pt x="3925" y="2548"/>
                  </a:lnTo>
                  <a:lnTo>
                    <a:pt x="3961" y="2622"/>
                  </a:lnTo>
                  <a:lnTo>
                    <a:pt x="3991" y="2700"/>
                  </a:lnTo>
                  <a:lnTo>
                    <a:pt x="4016" y="2780"/>
                  </a:lnTo>
                  <a:lnTo>
                    <a:pt x="4035" y="2863"/>
                  </a:lnTo>
                  <a:lnTo>
                    <a:pt x="4046" y="2948"/>
                  </a:lnTo>
                  <a:lnTo>
                    <a:pt x="4049" y="3036"/>
                  </a:lnTo>
                  <a:lnTo>
                    <a:pt x="4046" y="3123"/>
                  </a:lnTo>
                  <a:lnTo>
                    <a:pt x="4035" y="3208"/>
                  </a:lnTo>
                  <a:lnTo>
                    <a:pt x="4016" y="3291"/>
                  </a:lnTo>
                  <a:lnTo>
                    <a:pt x="3991" y="3371"/>
                  </a:lnTo>
                  <a:lnTo>
                    <a:pt x="3961" y="3448"/>
                  </a:lnTo>
                  <a:lnTo>
                    <a:pt x="3925" y="3522"/>
                  </a:lnTo>
                  <a:lnTo>
                    <a:pt x="3882" y="3593"/>
                  </a:lnTo>
                  <a:lnTo>
                    <a:pt x="3834" y="3660"/>
                  </a:lnTo>
                  <a:lnTo>
                    <a:pt x="3781" y="3721"/>
                  </a:lnTo>
                  <a:lnTo>
                    <a:pt x="3723" y="3779"/>
                  </a:lnTo>
                  <a:lnTo>
                    <a:pt x="3660" y="3832"/>
                  </a:lnTo>
                  <a:lnTo>
                    <a:pt x="3594" y="3880"/>
                  </a:lnTo>
                  <a:lnTo>
                    <a:pt x="3524" y="3923"/>
                  </a:lnTo>
                  <a:lnTo>
                    <a:pt x="3450" y="3960"/>
                  </a:lnTo>
                  <a:lnTo>
                    <a:pt x="3372" y="3991"/>
                  </a:lnTo>
                  <a:lnTo>
                    <a:pt x="3292" y="4015"/>
                  </a:lnTo>
                  <a:lnTo>
                    <a:pt x="3210" y="4033"/>
                  </a:lnTo>
                  <a:lnTo>
                    <a:pt x="3125" y="4044"/>
                  </a:lnTo>
                  <a:lnTo>
                    <a:pt x="3037" y="4047"/>
                  </a:lnTo>
                  <a:lnTo>
                    <a:pt x="2950" y="4044"/>
                  </a:lnTo>
                  <a:lnTo>
                    <a:pt x="2864" y="4033"/>
                  </a:lnTo>
                  <a:lnTo>
                    <a:pt x="2781" y="4015"/>
                  </a:lnTo>
                  <a:lnTo>
                    <a:pt x="2701" y="3991"/>
                  </a:lnTo>
                  <a:lnTo>
                    <a:pt x="2624" y="3960"/>
                  </a:lnTo>
                  <a:lnTo>
                    <a:pt x="2550" y="3923"/>
                  </a:lnTo>
                  <a:lnTo>
                    <a:pt x="2479" y="3880"/>
                  </a:lnTo>
                  <a:lnTo>
                    <a:pt x="2413" y="3832"/>
                  </a:lnTo>
                  <a:lnTo>
                    <a:pt x="2350" y="3779"/>
                  </a:lnTo>
                  <a:lnTo>
                    <a:pt x="2292" y="3721"/>
                  </a:lnTo>
                  <a:lnTo>
                    <a:pt x="2239" y="3660"/>
                  </a:lnTo>
                  <a:lnTo>
                    <a:pt x="2191" y="3593"/>
                  </a:lnTo>
                  <a:lnTo>
                    <a:pt x="2150" y="3522"/>
                  </a:lnTo>
                  <a:lnTo>
                    <a:pt x="2113" y="3448"/>
                  </a:lnTo>
                  <a:lnTo>
                    <a:pt x="2082" y="3371"/>
                  </a:lnTo>
                  <a:lnTo>
                    <a:pt x="2057" y="3291"/>
                  </a:lnTo>
                  <a:lnTo>
                    <a:pt x="2039" y="3208"/>
                  </a:lnTo>
                  <a:lnTo>
                    <a:pt x="2028" y="3123"/>
                  </a:lnTo>
                  <a:lnTo>
                    <a:pt x="2024" y="3036"/>
                  </a:lnTo>
                  <a:lnTo>
                    <a:pt x="2028" y="2948"/>
                  </a:lnTo>
                  <a:lnTo>
                    <a:pt x="2039" y="2863"/>
                  </a:lnTo>
                  <a:lnTo>
                    <a:pt x="2057" y="2780"/>
                  </a:lnTo>
                  <a:lnTo>
                    <a:pt x="2082" y="2700"/>
                  </a:lnTo>
                  <a:lnTo>
                    <a:pt x="2113" y="2622"/>
                  </a:lnTo>
                  <a:lnTo>
                    <a:pt x="2150" y="2548"/>
                  </a:lnTo>
                  <a:lnTo>
                    <a:pt x="2191" y="2478"/>
                  </a:lnTo>
                  <a:lnTo>
                    <a:pt x="2239" y="2412"/>
                  </a:lnTo>
                  <a:lnTo>
                    <a:pt x="2292" y="2349"/>
                  </a:lnTo>
                  <a:lnTo>
                    <a:pt x="2350" y="2291"/>
                  </a:lnTo>
                  <a:lnTo>
                    <a:pt x="2413" y="2238"/>
                  </a:lnTo>
                  <a:lnTo>
                    <a:pt x="2479" y="2190"/>
                  </a:lnTo>
                  <a:lnTo>
                    <a:pt x="2550" y="2148"/>
                  </a:lnTo>
                  <a:lnTo>
                    <a:pt x="2624" y="2112"/>
                  </a:lnTo>
                  <a:lnTo>
                    <a:pt x="2701" y="2081"/>
                  </a:lnTo>
                  <a:lnTo>
                    <a:pt x="2781" y="2056"/>
                  </a:lnTo>
                  <a:lnTo>
                    <a:pt x="2864" y="2039"/>
                  </a:lnTo>
                  <a:lnTo>
                    <a:pt x="2950" y="2028"/>
                  </a:lnTo>
                  <a:lnTo>
                    <a:pt x="3037" y="2024"/>
                  </a:lnTo>
                  <a:close/>
                  <a:moveTo>
                    <a:pt x="2024" y="1518"/>
                  </a:moveTo>
                  <a:lnTo>
                    <a:pt x="2530" y="1518"/>
                  </a:lnTo>
                  <a:lnTo>
                    <a:pt x="2530" y="2024"/>
                  </a:lnTo>
                  <a:lnTo>
                    <a:pt x="2024" y="2024"/>
                  </a:lnTo>
                  <a:lnTo>
                    <a:pt x="2024" y="1518"/>
                  </a:lnTo>
                  <a:close/>
                  <a:moveTo>
                    <a:pt x="1265" y="1518"/>
                  </a:moveTo>
                  <a:lnTo>
                    <a:pt x="1772" y="1518"/>
                  </a:lnTo>
                  <a:lnTo>
                    <a:pt x="1772" y="2024"/>
                  </a:lnTo>
                  <a:lnTo>
                    <a:pt x="1265" y="2024"/>
                  </a:lnTo>
                  <a:lnTo>
                    <a:pt x="1265" y="1518"/>
                  </a:lnTo>
                  <a:close/>
                  <a:moveTo>
                    <a:pt x="506" y="1518"/>
                  </a:moveTo>
                  <a:lnTo>
                    <a:pt x="1012" y="1518"/>
                  </a:lnTo>
                  <a:lnTo>
                    <a:pt x="1012" y="2024"/>
                  </a:lnTo>
                  <a:lnTo>
                    <a:pt x="506" y="2024"/>
                  </a:lnTo>
                  <a:lnTo>
                    <a:pt x="506" y="1518"/>
                  </a:lnTo>
                  <a:close/>
                  <a:moveTo>
                    <a:pt x="274" y="505"/>
                  </a:moveTo>
                  <a:lnTo>
                    <a:pt x="379" y="505"/>
                  </a:lnTo>
                  <a:lnTo>
                    <a:pt x="379" y="632"/>
                  </a:lnTo>
                  <a:lnTo>
                    <a:pt x="383" y="673"/>
                  </a:lnTo>
                  <a:lnTo>
                    <a:pt x="393" y="712"/>
                  </a:lnTo>
                  <a:lnTo>
                    <a:pt x="407" y="748"/>
                  </a:lnTo>
                  <a:lnTo>
                    <a:pt x="428" y="781"/>
                  </a:lnTo>
                  <a:lnTo>
                    <a:pt x="454" y="811"/>
                  </a:lnTo>
                  <a:lnTo>
                    <a:pt x="484" y="837"/>
                  </a:lnTo>
                  <a:lnTo>
                    <a:pt x="516" y="857"/>
                  </a:lnTo>
                  <a:lnTo>
                    <a:pt x="553" y="872"/>
                  </a:lnTo>
                  <a:lnTo>
                    <a:pt x="592" y="882"/>
                  </a:lnTo>
                  <a:lnTo>
                    <a:pt x="633" y="886"/>
                  </a:lnTo>
                  <a:lnTo>
                    <a:pt x="673" y="882"/>
                  </a:lnTo>
                  <a:lnTo>
                    <a:pt x="713" y="872"/>
                  </a:lnTo>
                  <a:lnTo>
                    <a:pt x="748" y="857"/>
                  </a:lnTo>
                  <a:lnTo>
                    <a:pt x="782" y="837"/>
                  </a:lnTo>
                  <a:lnTo>
                    <a:pt x="811" y="811"/>
                  </a:lnTo>
                  <a:lnTo>
                    <a:pt x="837" y="781"/>
                  </a:lnTo>
                  <a:lnTo>
                    <a:pt x="857" y="748"/>
                  </a:lnTo>
                  <a:lnTo>
                    <a:pt x="873" y="712"/>
                  </a:lnTo>
                  <a:lnTo>
                    <a:pt x="883" y="673"/>
                  </a:lnTo>
                  <a:lnTo>
                    <a:pt x="885" y="632"/>
                  </a:lnTo>
                  <a:lnTo>
                    <a:pt x="885" y="505"/>
                  </a:lnTo>
                  <a:lnTo>
                    <a:pt x="2404" y="505"/>
                  </a:lnTo>
                  <a:lnTo>
                    <a:pt x="2404" y="632"/>
                  </a:lnTo>
                  <a:lnTo>
                    <a:pt x="2407" y="673"/>
                  </a:lnTo>
                  <a:lnTo>
                    <a:pt x="2417" y="712"/>
                  </a:lnTo>
                  <a:lnTo>
                    <a:pt x="2433" y="748"/>
                  </a:lnTo>
                  <a:lnTo>
                    <a:pt x="2452" y="781"/>
                  </a:lnTo>
                  <a:lnTo>
                    <a:pt x="2478" y="811"/>
                  </a:lnTo>
                  <a:lnTo>
                    <a:pt x="2508" y="837"/>
                  </a:lnTo>
                  <a:lnTo>
                    <a:pt x="2541" y="857"/>
                  </a:lnTo>
                  <a:lnTo>
                    <a:pt x="2577" y="872"/>
                  </a:lnTo>
                  <a:lnTo>
                    <a:pt x="2616" y="882"/>
                  </a:lnTo>
                  <a:lnTo>
                    <a:pt x="2657" y="886"/>
                  </a:lnTo>
                  <a:lnTo>
                    <a:pt x="2699" y="882"/>
                  </a:lnTo>
                  <a:lnTo>
                    <a:pt x="2737" y="872"/>
                  </a:lnTo>
                  <a:lnTo>
                    <a:pt x="2774" y="857"/>
                  </a:lnTo>
                  <a:lnTo>
                    <a:pt x="2807" y="837"/>
                  </a:lnTo>
                  <a:lnTo>
                    <a:pt x="2837" y="811"/>
                  </a:lnTo>
                  <a:lnTo>
                    <a:pt x="2861" y="781"/>
                  </a:lnTo>
                  <a:lnTo>
                    <a:pt x="2882" y="748"/>
                  </a:lnTo>
                  <a:lnTo>
                    <a:pt x="2897" y="712"/>
                  </a:lnTo>
                  <a:lnTo>
                    <a:pt x="2907" y="673"/>
                  </a:lnTo>
                  <a:lnTo>
                    <a:pt x="2910" y="632"/>
                  </a:lnTo>
                  <a:lnTo>
                    <a:pt x="2910" y="505"/>
                  </a:lnTo>
                  <a:lnTo>
                    <a:pt x="3016" y="505"/>
                  </a:lnTo>
                  <a:lnTo>
                    <a:pt x="3061" y="509"/>
                  </a:lnTo>
                  <a:lnTo>
                    <a:pt x="3102" y="520"/>
                  </a:lnTo>
                  <a:lnTo>
                    <a:pt x="3142" y="537"/>
                  </a:lnTo>
                  <a:lnTo>
                    <a:pt x="3178" y="560"/>
                  </a:lnTo>
                  <a:lnTo>
                    <a:pt x="3210" y="587"/>
                  </a:lnTo>
                  <a:lnTo>
                    <a:pt x="3237" y="620"/>
                  </a:lnTo>
                  <a:lnTo>
                    <a:pt x="3259" y="656"/>
                  </a:lnTo>
                  <a:lnTo>
                    <a:pt x="3276" y="696"/>
                  </a:lnTo>
                  <a:lnTo>
                    <a:pt x="3286" y="739"/>
                  </a:lnTo>
                  <a:lnTo>
                    <a:pt x="3290" y="784"/>
                  </a:lnTo>
                  <a:lnTo>
                    <a:pt x="3290" y="1771"/>
                  </a:lnTo>
                  <a:lnTo>
                    <a:pt x="3037" y="1771"/>
                  </a:lnTo>
                  <a:lnTo>
                    <a:pt x="3037" y="1265"/>
                  </a:lnTo>
                  <a:lnTo>
                    <a:pt x="253" y="1265"/>
                  </a:lnTo>
                  <a:lnTo>
                    <a:pt x="253" y="3010"/>
                  </a:lnTo>
                  <a:lnTo>
                    <a:pt x="256" y="3022"/>
                  </a:lnTo>
                  <a:lnTo>
                    <a:pt x="263" y="3032"/>
                  </a:lnTo>
                  <a:lnTo>
                    <a:pt x="274" y="3036"/>
                  </a:lnTo>
                  <a:lnTo>
                    <a:pt x="1772" y="3036"/>
                  </a:lnTo>
                  <a:lnTo>
                    <a:pt x="1772" y="3288"/>
                  </a:lnTo>
                  <a:lnTo>
                    <a:pt x="274" y="3288"/>
                  </a:lnTo>
                  <a:lnTo>
                    <a:pt x="230" y="3284"/>
                  </a:lnTo>
                  <a:lnTo>
                    <a:pt x="187" y="3275"/>
                  </a:lnTo>
                  <a:lnTo>
                    <a:pt x="148" y="3257"/>
                  </a:lnTo>
                  <a:lnTo>
                    <a:pt x="112" y="3235"/>
                  </a:lnTo>
                  <a:lnTo>
                    <a:pt x="80" y="3207"/>
                  </a:lnTo>
                  <a:lnTo>
                    <a:pt x="53" y="3175"/>
                  </a:lnTo>
                  <a:lnTo>
                    <a:pt x="31" y="3138"/>
                  </a:lnTo>
                  <a:lnTo>
                    <a:pt x="13" y="3099"/>
                  </a:lnTo>
                  <a:lnTo>
                    <a:pt x="3" y="3055"/>
                  </a:lnTo>
                  <a:lnTo>
                    <a:pt x="0" y="3010"/>
                  </a:lnTo>
                  <a:lnTo>
                    <a:pt x="0" y="784"/>
                  </a:lnTo>
                  <a:lnTo>
                    <a:pt x="3" y="739"/>
                  </a:lnTo>
                  <a:lnTo>
                    <a:pt x="13" y="696"/>
                  </a:lnTo>
                  <a:lnTo>
                    <a:pt x="31" y="656"/>
                  </a:lnTo>
                  <a:lnTo>
                    <a:pt x="53" y="620"/>
                  </a:lnTo>
                  <a:lnTo>
                    <a:pt x="80" y="587"/>
                  </a:lnTo>
                  <a:lnTo>
                    <a:pt x="112" y="560"/>
                  </a:lnTo>
                  <a:lnTo>
                    <a:pt x="148" y="537"/>
                  </a:lnTo>
                  <a:lnTo>
                    <a:pt x="187" y="520"/>
                  </a:lnTo>
                  <a:lnTo>
                    <a:pt x="230" y="509"/>
                  </a:lnTo>
                  <a:lnTo>
                    <a:pt x="274" y="505"/>
                  </a:lnTo>
                  <a:close/>
                  <a:moveTo>
                    <a:pt x="2657" y="0"/>
                  </a:moveTo>
                  <a:lnTo>
                    <a:pt x="2686" y="3"/>
                  </a:lnTo>
                  <a:lnTo>
                    <a:pt x="2712" y="13"/>
                  </a:lnTo>
                  <a:lnTo>
                    <a:pt x="2737" y="28"/>
                  </a:lnTo>
                  <a:lnTo>
                    <a:pt x="2755" y="48"/>
                  </a:lnTo>
                  <a:lnTo>
                    <a:pt x="2771" y="71"/>
                  </a:lnTo>
                  <a:lnTo>
                    <a:pt x="2780" y="97"/>
                  </a:lnTo>
                  <a:lnTo>
                    <a:pt x="2784" y="126"/>
                  </a:lnTo>
                  <a:lnTo>
                    <a:pt x="2784" y="632"/>
                  </a:lnTo>
                  <a:lnTo>
                    <a:pt x="2780" y="662"/>
                  </a:lnTo>
                  <a:lnTo>
                    <a:pt x="2771" y="688"/>
                  </a:lnTo>
                  <a:lnTo>
                    <a:pt x="2755" y="711"/>
                  </a:lnTo>
                  <a:lnTo>
                    <a:pt x="2737" y="731"/>
                  </a:lnTo>
                  <a:lnTo>
                    <a:pt x="2712" y="745"/>
                  </a:lnTo>
                  <a:lnTo>
                    <a:pt x="2686" y="755"/>
                  </a:lnTo>
                  <a:lnTo>
                    <a:pt x="2657" y="759"/>
                  </a:lnTo>
                  <a:lnTo>
                    <a:pt x="2628" y="755"/>
                  </a:lnTo>
                  <a:lnTo>
                    <a:pt x="2601" y="745"/>
                  </a:lnTo>
                  <a:lnTo>
                    <a:pt x="2578" y="731"/>
                  </a:lnTo>
                  <a:lnTo>
                    <a:pt x="2558" y="711"/>
                  </a:lnTo>
                  <a:lnTo>
                    <a:pt x="2544" y="688"/>
                  </a:lnTo>
                  <a:lnTo>
                    <a:pt x="2534" y="662"/>
                  </a:lnTo>
                  <a:lnTo>
                    <a:pt x="2530" y="632"/>
                  </a:lnTo>
                  <a:lnTo>
                    <a:pt x="2530" y="126"/>
                  </a:lnTo>
                  <a:lnTo>
                    <a:pt x="2534" y="97"/>
                  </a:lnTo>
                  <a:lnTo>
                    <a:pt x="2544" y="71"/>
                  </a:lnTo>
                  <a:lnTo>
                    <a:pt x="2558" y="48"/>
                  </a:lnTo>
                  <a:lnTo>
                    <a:pt x="2578" y="28"/>
                  </a:lnTo>
                  <a:lnTo>
                    <a:pt x="2601" y="13"/>
                  </a:lnTo>
                  <a:lnTo>
                    <a:pt x="2628" y="3"/>
                  </a:lnTo>
                  <a:lnTo>
                    <a:pt x="2657" y="0"/>
                  </a:lnTo>
                  <a:close/>
                  <a:moveTo>
                    <a:pt x="633" y="0"/>
                  </a:moveTo>
                  <a:lnTo>
                    <a:pt x="661" y="3"/>
                  </a:lnTo>
                  <a:lnTo>
                    <a:pt x="688" y="13"/>
                  </a:lnTo>
                  <a:lnTo>
                    <a:pt x="711" y="28"/>
                  </a:lnTo>
                  <a:lnTo>
                    <a:pt x="731" y="48"/>
                  </a:lnTo>
                  <a:lnTo>
                    <a:pt x="746" y="71"/>
                  </a:lnTo>
                  <a:lnTo>
                    <a:pt x="756" y="97"/>
                  </a:lnTo>
                  <a:lnTo>
                    <a:pt x="759" y="126"/>
                  </a:lnTo>
                  <a:lnTo>
                    <a:pt x="759" y="632"/>
                  </a:lnTo>
                  <a:lnTo>
                    <a:pt x="756" y="662"/>
                  </a:lnTo>
                  <a:lnTo>
                    <a:pt x="746" y="688"/>
                  </a:lnTo>
                  <a:lnTo>
                    <a:pt x="731" y="711"/>
                  </a:lnTo>
                  <a:lnTo>
                    <a:pt x="711" y="731"/>
                  </a:lnTo>
                  <a:lnTo>
                    <a:pt x="688" y="745"/>
                  </a:lnTo>
                  <a:lnTo>
                    <a:pt x="661" y="755"/>
                  </a:lnTo>
                  <a:lnTo>
                    <a:pt x="633" y="759"/>
                  </a:lnTo>
                  <a:lnTo>
                    <a:pt x="603" y="755"/>
                  </a:lnTo>
                  <a:lnTo>
                    <a:pt x="577" y="745"/>
                  </a:lnTo>
                  <a:lnTo>
                    <a:pt x="554" y="731"/>
                  </a:lnTo>
                  <a:lnTo>
                    <a:pt x="534" y="711"/>
                  </a:lnTo>
                  <a:lnTo>
                    <a:pt x="519" y="688"/>
                  </a:lnTo>
                  <a:lnTo>
                    <a:pt x="510" y="662"/>
                  </a:lnTo>
                  <a:lnTo>
                    <a:pt x="506" y="632"/>
                  </a:lnTo>
                  <a:lnTo>
                    <a:pt x="506" y="126"/>
                  </a:lnTo>
                  <a:lnTo>
                    <a:pt x="510" y="97"/>
                  </a:lnTo>
                  <a:lnTo>
                    <a:pt x="519" y="71"/>
                  </a:lnTo>
                  <a:lnTo>
                    <a:pt x="534" y="48"/>
                  </a:lnTo>
                  <a:lnTo>
                    <a:pt x="554" y="28"/>
                  </a:lnTo>
                  <a:lnTo>
                    <a:pt x="577" y="13"/>
                  </a:lnTo>
                  <a:lnTo>
                    <a:pt x="603" y="3"/>
                  </a:lnTo>
                  <a:lnTo>
                    <a:pt x="633" y="0"/>
                  </a:lnTo>
                  <a:close/>
                </a:path>
              </a:pathLst>
            </a:custGeom>
            <a:solidFill>
              <a:schemeClr val="bg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pic>
        <p:nvPicPr>
          <p:cNvPr id="70" name="Picture 2" descr="sanat alanÄ± ile ilgili gÃ¶rsel sonucu">
            <a:extLst>
              <a:ext uri="{FF2B5EF4-FFF2-40B4-BE49-F238E27FC236}">
                <a16:creationId xmlns:a16="http://schemas.microsoft.com/office/drawing/2014/main" id="{76CCD059-3953-4779-8685-BE8D54E8940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5888" y="1847444"/>
            <a:ext cx="1548583" cy="1131397"/>
          </a:xfrm>
          <a:prstGeom prst="rect">
            <a:avLst/>
          </a:prstGeom>
          <a:noFill/>
          <a:effectLst>
            <a:softEdge rad="3175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" name="Picture 4" descr="yaratÄ±cÄ± drama sanat alanÄ± ile ilgili gÃ¶rsel sonucu">
            <a:extLst>
              <a:ext uri="{FF2B5EF4-FFF2-40B4-BE49-F238E27FC236}">
                <a16:creationId xmlns:a16="http://schemas.microsoft.com/office/drawing/2014/main" id="{34EC8A7C-13BE-46E3-BE66-D028BE7054F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3834142" y="3853770"/>
            <a:ext cx="1660305" cy="1018451"/>
          </a:xfrm>
          <a:prstGeom prst="rect">
            <a:avLst/>
          </a:prstGeom>
          <a:noFill/>
          <a:effectLst>
            <a:softEdge rad="3175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2" name="Picture 6" descr="yaratÄ±cÄ± drama bir ders ile ilgili gÃ¶rsel sonucu">
            <a:extLst>
              <a:ext uri="{FF2B5EF4-FFF2-40B4-BE49-F238E27FC236}">
                <a16:creationId xmlns:a16="http://schemas.microsoft.com/office/drawing/2014/main" id="{68173F57-B805-4699-AC6C-D447CC9BA7C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92753" y="1840450"/>
            <a:ext cx="1566391" cy="1116779"/>
          </a:xfrm>
          <a:prstGeom prst="rect">
            <a:avLst/>
          </a:prstGeom>
          <a:noFill/>
          <a:effectLst>
            <a:softEdge rad="3175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701500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2485"/>
            <a:ext cx="8229600" cy="1143000"/>
          </a:xfrm>
        </p:spPr>
        <p:txBody>
          <a:bodyPr/>
          <a:lstStyle/>
          <a:p>
            <a:r>
              <a:rPr lang="tr-TR" b="1" dirty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Yaratıcı Drama</a:t>
            </a:r>
            <a:endParaRPr lang="en-US" b="1" dirty="0">
              <a:solidFill>
                <a:schemeClr val="tx1">
                  <a:lumMod val="65000"/>
                  <a:lumOff val="3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7" name="TextBox 86"/>
          <p:cNvSpPr txBox="1"/>
          <p:nvPr/>
        </p:nvSpPr>
        <p:spPr>
          <a:xfrm>
            <a:off x="3794040" y="1360998"/>
            <a:ext cx="1009900" cy="36933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tr-TR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Grup</a:t>
            </a:r>
            <a:endParaRPr lang="en-US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9" name="TextBox 88"/>
          <p:cNvSpPr txBox="1"/>
          <p:nvPr/>
        </p:nvSpPr>
        <p:spPr>
          <a:xfrm>
            <a:off x="4520835" y="3575651"/>
            <a:ext cx="1216070" cy="36933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tr-TR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Mekan</a:t>
            </a:r>
            <a:endParaRPr lang="en-US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0" name="TextBox 89"/>
          <p:cNvSpPr txBox="1"/>
          <p:nvPr/>
        </p:nvSpPr>
        <p:spPr>
          <a:xfrm>
            <a:off x="3497152" y="4667298"/>
            <a:ext cx="1484213" cy="36933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tr-TR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Düşünce</a:t>
            </a:r>
            <a:endParaRPr lang="en-US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91" name="Group 90"/>
          <p:cNvGrpSpPr/>
          <p:nvPr/>
        </p:nvGrpSpPr>
        <p:grpSpPr>
          <a:xfrm>
            <a:off x="6208686" y="1745172"/>
            <a:ext cx="2915409" cy="561581"/>
            <a:chOff x="3418006" y="1088902"/>
            <a:chExt cx="3090292" cy="925953"/>
          </a:xfrm>
        </p:grpSpPr>
        <p:sp>
          <p:nvSpPr>
            <p:cNvPr id="92" name="Rectangle 91"/>
            <p:cNvSpPr/>
            <p:nvPr/>
          </p:nvSpPr>
          <p:spPr>
            <a:xfrm>
              <a:off x="3418006" y="1558130"/>
              <a:ext cx="3090032" cy="45672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endParaRPr lang="en-IN" sz="1200" dirty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3" name="TextBox 92"/>
            <p:cNvSpPr txBox="1"/>
            <p:nvPr/>
          </p:nvSpPr>
          <p:spPr>
            <a:xfrm>
              <a:off x="3418006" y="1088902"/>
              <a:ext cx="3090292" cy="53284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endParaRPr lang="en-US" sz="15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94" name="Group 93"/>
          <p:cNvGrpSpPr/>
          <p:nvPr/>
        </p:nvGrpSpPr>
        <p:grpSpPr>
          <a:xfrm>
            <a:off x="4139952" y="3437156"/>
            <a:ext cx="2915409" cy="561581"/>
            <a:chOff x="3418006" y="1088902"/>
            <a:chExt cx="3090292" cy="925953"/>
          </a:xfrm>
        </p:grpSpPr>
        <p:sp>
          <p:nvSpPr>
            <p:cNvPr id="95" name="Rectangle 94"/>
            <p:cNvSpPr/>
            <p:nvPr/>
          </p:nvSpPr>
          <p:spPr>
            <a:xfrm>
              <a:off x="3418006" y="1558130"/>
              <a:ext cx="3090032" cy="45672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endParaRPr lang="en-IN" sz="1200" dirty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6" name="TextBox 95"/>
            <p:cNvSpPr txBox="1"/>
            <p:nvPr/>
          </p:nvSpPr>
          <p:spPr>
            <a:xfrm>
              <a:off x="3418006" y="1088902"/>
              <a:ext cx="3090292" cy="53284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endParaRPr lang="en-US" sz="15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97" name="Group 96"/>
          <p:cNvGrpSpPr/>
          <p:nvPr/>
        </p:nvGrpSpPr>
        <p:grpSpPr>
          <a:xfrm>
            <a:off x="3616069" y="1056941"/>
            <a:ext cx="5602402" cy="3747436"/>
            <a:chOff x="783961" y="-2558219"/>
            <a:chExt cx="5724077" cy="4444902"/>
          </a:xfrm>
        </p:grpSpPr>
        <p:sp>
          <p:nvSpPr>
            <p:cNvPr id="98" name="Rectangle 97"/>
            <p:cNvSpPr/>
            <p:nvPr/>
          </p:nvSpPr>
          <p:spPr>
            <a:xfrm>
              <a:off x="3418006" y="1558130"/>
              <a:ext cx="3090032" cy="328553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endParaRPr lang="en-IN" sz="1200" dirty="0">
                <a:solidFill>
                  <a:schemeClr val="bg1">
                    <a:lumMod val="6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9" name="TextBox 98"/>
            <p:cNvSpPr txBox="1"/>
            <p:nvPr/>
          </p:nvSpPr>
          <p:spPr>
            <a:xfrm>
              <a:off x="783961" y="-2558219"/>
              <a:ext cx="4656372" cy="54758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endParaRPr lang="en-US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100" name="Group 99"/>
          <p:cNvGrpSpPr/>
          <p:nvPr/>
        </p:nvGrpSpPr>
        <p:grpSpPr>
          <a:xfrm>
            <a:off x="5257979" y="4706494"/>
            <a:ext cx="2915409" cy="561581"/>
            <a:chOff x="3418006" y="1088902"/>
            <a:chExt cx="3090292" cy="925953"/>
          </a:xfrm>
        </p:grpSpPr>
        <p:sp>
          <p:nvSpPr>
            <p:cNvPr id="101" name="Rectangle 100"/>
            <p:cNvSpPr/>
            <p:nvPr/>
          </p:nvSpPr>
          <p:spPr>
            <a:xfrm>
              <a:off x="3418006" y="1558130"/>
              <a:ext cx="3090032" cy="45672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endParaRPr lang="en-IN" sz="1200" dirty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2" name="TextBox 101"/>
            <p:cNvSpPr txBox="1"/>
            <p:nvPr/>
          </p:nvSpPr>
          <p:spPr>
            <a:xfrm>
              <a:off x="3418006" y="1088902"/>
              <a:ext cx="3090292" cy="53284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endParaRPr lang="en-US" sz="15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2" name="Dikdörtgen 1">
            <a:extLst>
              <a:ext uri="{FF2B5EF4-FFF2-40B4-BE49-F238E27FC236}">
                <a16:creationId xmlns:a16="http://schemas.microsoft.com/office/drawing/2014/main" id="{00A12016-7B15-4EB4-9887-8FD753C59C56}"/>
              </a:ext>
            </a:extLst>
          </p:cNvPr>
          <p:cNvSpPr/>
          <p:nvPr/>
        </p:nvSpPr>
        <p:spPr>
          <a:xfrm>
            <a:off x="2386988" y="5903910"/>
            <a:ext cx="484930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900" dirty="0"/>
              <a:t>San, İ. (1996). Yaratıcılığı Geliştiren Bir Yöntem ve Yaratıcı Bireyi Yetiştiren Bir Disiplin: Eğitsel Yaratıcı Drama. </a:t>
            </a:r>
            <a:r>
              <a:rPr lang="tr-TR" sz="900" i="1" dirty="0"/>
              <a:t>Yeni Türkiye Dergisi</a:t>
            </a:r>
            <a:r>
              <a:rPr lang="tr-TR" sz="900" dirty="0"/>
              <a:t>, </a:t>
            </a:r>
            <a:r>
              <a:rPr lang="tr-TR" sz="900" i="1" dirty="0"/>
              <a:t>2</a:t>
            </a:r>
            <a:r>
              <a:rPr lang="tr-TR" sz="900" dirty="0"/>
              <a:t>(7), 148-160.</a:t>
            </a:r>
          </a:p>
        </p:txBody>
      </p:sp>
      <p:sp>
        <p:nvSpPr>
          <p:cNvPr id="3" name="Dikdörtgen 2">
            <a:extLst>
              <a:ext uri="{FF2B5EF4-FFF2-40B4-BE49-F238E27FC236}">
                <a16:creationId xmlns:a16="http://schemas.microsoft.com/office/drawing/2014/main" id="{50E66F68-3F0A-47DE-9128-C4820AE5D557}"/>
              </a:ext>
            </a:extLst>
          </p:cNvPr>
          <p:cNvSpPr/>
          <p:nvPr/>
        </p:nvSpPr>
        <p:spPr>
          <a:xfrm>
            <a:off x="2317069" y="4674118"/>
            <a:ext cx="532859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defTabSz="1218987">
              <a:buFont typeface="Arial" panose="020B0604020202020204" pitchFamily="34" charset="0"/>
              <a:buChar char="•"/>
              <a:defRPr/>
            </a:pPr>
            <a:r>
              <a:rPr lang="tr-TR" sz="2400" dirty="0"/>
              <a:t> Eğitimle ilgili </a:t>
            </a:r>
          </a:p>
          <a:p>
            <a:pPr marL="342900" lvl="0" indent="-342900" defTabSz="1218987">
              <a:buFont typeface="Arial" panose="020B0604020202020204" pitchFamily="34" charset="0"/>
              <a:buChar char="•"/>
              <a:defRPr/>
            </a:pPr>
            <a:r>
              <a:rPr lang="tr-TR" sz="2400" dirty="0"/>
              <a:t>Eğitilebilir yanını vurgulaması</a:t>
            </a:r>
          </a:p>
        </p:txBody>
      </p:sp>
      <p:sp>
        <p:nvSpPr>
          <p:cNvPr id="5" name="Dikdörtgen 4">
            <a:extLst>
              <a:ext uri="{FF2B5EF4-FFF2-40B4-BE49-F238E27FC236}">
                <a16:creationId xmlns:a16="http://schemas.microsoft.com/office/drawing/2014/main" id="{F3D25803-9229-4B80-867E-FD0787E372CB}"/>
              </a:ext>
            </a:extLst>
          </p:cNvPr>
          <p:cNvSpPr/>
          <p:nvPr/>
        </p:nvSpPr>
        <p:spPr>
          <a:xfrm>
            <a:off x="649315" y="2115722"/>
            <a:ext cx="4572000" cy="1569660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lvl="0" indent="-342900" defTabSz="1218987">
              <a:buFont typeface="Arial" panose="020B0604020202020204" pitchFamily="34" charset="0"/>
              <a:buChar char="•"/>
              <a:defRPr/>
            </a:pPr>
            <a:r>
              <a:rPr lang="tr-TR" sz="2400" dirty="0"/>
              <a:t>Yaratıcı Drama</a:t>
            </a:r>
          </a:p>
          <a:p>
            <a:pPr marL="342900" lvl="0" indent="-342900" defTabSz="1218987">
              <a:buFont typeface="Arial" panose="020B0604020202020204" pitchFamily="34" charset="0"/>
              <a:buChar char="•"/>
              <a:defRPr/>
            </a:pPr>
            <a:r>
              <a:rPr lang="tr-TR" sz="2400" dirty="0"/>
              <a:t> Eğitimde Drama</a:t>
            </a:r>
          </a:p>
          <a:p>
            <a:pPr marL="342900" lvl="0" indent="-342900" defTabSz="1218987">
              <a:buFont typeface="Arial" panose="020B0604020202020204" pitchFamily="34" charset="0"/>
              <a:buChar char="•"/>
              <a:defRPr/>
            </a:pPr>
            <a:r>
              <a:rPr lang="tr-TR" sz="2400" dirty="0"/>
              <a:t> Eğitsel Drama </a:t>
            </a:r>
          </a:p>
          <a:p>
            <a:pPr marL="342900" lvl="0" indent="-342900" defTabSz="1218987">
              <a:buFont typeface="Arial" panose="020B0604020202020204" pitchFamily="34" charset="0"/>
              <a:buChar char="•"/>
              <a:defRPr/>
            </a:pPr>
            <a:r>
              <a:rPr lang="tr-TR" sz="2400" dirty="0"/>
              <a:t> Eğitici Drama</a:t>
            </a:r>
          </a:p>
        </p:txBody>
      </p:sp>
      <p:sp>
        <p:nvSpPr>
          <p:cNvPr id="10" name="Dikdörtgen 9">
            <a:extLst>
              <a:ext uri="{FF2B5EF4-FFF2-40B4-BE49-F238E27FC236}">
                <a16:creationId xmlns:a16="http://schemas.microsoft.com/office/drawing/2014/main" id="{7EF1AF83-CF02-4051-959E-34AAFBFC40C9}"/>
              </a:ext>
            </a:extLst>
          </p:cNvPr>
          <p:cNvSpPr/>
          <p:nvPr/>
        </p:nvSpPr>
        <p:spPr>
          <a:xfrm>
            <a:off x="4835945" y="2362100"/>
            <a:ext cx="4572000" cy="830997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lvl="0" indent="-342900" defTabSz="1218987">
              <a:buFont typeface="Arial" panose="020B0604020202020204" pitchFamily="34" charset="0"/>
              <a:buChar char="•"/>
              <a:defRPr/>
            </a:pPr>
            <a:r>
              <a:rPr lang="tr-TR" sz="2400" dirty="0"/>
              <a:t>Creative Drama</a:t>
            </a:r>
          </a:p>
          <a:p>
            <a:pPr marL="342900" lvl="0" indent="-342900" defTabSz="1218987">
              <a:buFont typeface="Arial" panose="020B0604020202020204" pitchFamily="34" charset="0"/>
              <a:buChar char="•"/>
              <a:defRPr/>
            </a:pPr>
            <a:r>
              <a:rPr lang="tr-TR" sz="2400" dirty="0"/>
              <a:t>Drama in </a:t>
            </a:r>
            <a:r>
              <a:rPr lang="tr-TR" sz="2400" dirty="0" err="1"/>
              <a:t>Education</a:t>
            </a:r>
            <a:endParaRPr lang="tr-TR" sz="2400" dirty="0"/>
          </a:p>
        </p:txBody>
      </p:sp>
      <p:sp>
        <p:nvSpPr>
          <p:cNvPr id="23" name="Cube 3">
            <a:extLst>
              <a:ext uri="{FF2B5EF4-FFF2-40B4-BE49-F238E27FC236}">
                <a16:creationId xmlns:a16="http://schemas.microsoft.com/office/drawing/2014/main" id="{44EC6A35-63A3-4D0D-BD17-D1146E7A23BD}"/>
              </a:ext>
            </a:extLst>
          </p:cNvPr>
          <p:cNvSpPr/>
          <p:nvPr/>
        </p:nvSpPr>
        <p:spPr>
          <a:xfrm flipH="1">
            <a:off x="457200" y="1283974"/>
            <a:ext cx="3967559" cy="890954"/>
          </a:xfrm>
          <a:prstGeom prst="cube">
            <a:avLst>
              <a:gd name="adj" fmla="val 17105"/>
            </a:avLst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defTabSz="1218987">
              <a:defRPr/>
            </a:pPr>
            <a:r>
              <a:rPr lang="tr-TR" sz="2400" b="1" dirty="0">
                <a:solidFill>
                  <a:schemeClr val="bg1"/>
                </a:solidFill>
              </a:rPr>
              <a:t>Ulusal Literatürde</a:t>
            </a:r>
            <a:r>
              <a:rPr lang="tr-TR" sz="2400" dirty="0">
                <a:solidFill>
                  <a:schemeClr val="tx1"/>
                </a:solidFill>
              </a:rPr>
              <a:t> </a:t>
            </a:r>
            <a:r>
              <a:rPr lang="tr-TR" sz="2400" b="1" dirty="0"/>
              <a:t>Adlandırılması</a:t>
            </a:r>
          </a:p>
        </p:txBody>
      </p:sp>
      <p:sp>
        <p:nvSpPr>
          <p:cNvPr id="24" name="Cube 2">
            <a:extLst>
              <a:ext uri="{FF2B5EF4-FFF2-40B4-BE49-F238E27FC236}">
                <a16:creationId xmlns:a16="http://schemas.microsoft.com/office/drawing/2014/main" id="{E6212751-A8F4-4FD6-85F6-0292778B3804}"/>
              </a:ext>
            </a:extLst>
          </p:cNvPr>
          <p:cNvSpPr/>
          <p:nvPr/>
        </p:nvSpPr>
        <p:spPr>
          <a:xfrm flipH="1">
            <a:off x="4602728" y="1251757"/>
            <a:ext cx="4084071" cy="830998"/>
          </a:xfrm>
          <a:prstGeom prst="cube">
            <a:avLst>
              <a:gd name="adj" fmla="val 17105"/>
            </a:avLst>
          </a:prstGeom>
          <a:solidFill>
            <a:srgbClr val="1BB5A3"/>
          </a:solidFill>
          <a:ln>
            <a:solidFill>
              <a:srgbClr val="1BB5A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defTabSz="1218987">
              <a:defRPr/>
            </a:pPr>
            <a:r>
              <a:rPr lang="tr-TR" sz="2400" b="1" dirty="0"/>
              <a:t>Uluslararası Literatürde Adlandırılması</a:t>
            </a:r>
          </a:p>
        </p:txBody>
      </p:sp>
      <p:sp>
        <p:nvSpPr>
          <p:cNvPr id="25" name="Cube 4">
            <a:extLst>
              <a:ext uri="{FF2B5EF4-FFF2-40B4-BE49-F238E27FC236}">
                <a16:creationId xmlns:a16="http://schemas.microsoft.com/office/drawing/2014/main" id="{A74149C6-2BB9-4D9B-B614-D7896499127B}"/>
              </a:ext>
            </a:extLst>
          </p:cNvPr>
          <p:cNvSpPr/>
          <p:nvPr/>
        </p:nvSpPr>
        <p:spPr>
          <a:xfrm flipH="1">
            <a:off x="2286000" y="3707171"/>
            <a:ext cx="5226210" cy="890954"/>
          </a:xfrm>
          <a:prstGeom prst="cube">
            <a:avLst>
              <a:gd name="adj" fmla="val 17105"/>
            </a:avLst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2400" b="1" dirty="0"/>
              <a:t>Kavramların Ortak Yanı;</a:t>
            </a:r>
          </a:p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215757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2485"/>
            <a:ext cx="8229600" cy="1143000"/>
          </a:xfrm>
        </p:spPr>
        <p:txBody>
          <a:bodyPr/>
          <a:lstStyle/>
          <a:p>
            <a:r>
              <a:rPr lang="tr-TR" b="1" dirty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Yaratıcı Drama ve Bileşenleri</a:t>
            </a:r>
            <a:endParaRPr lang="en-US" b="1" dirty="0">
              <a:solidFill>
                <a:schemeClr val="tx1">
                  <a:lumMod val="65000"/>
                  <a:lumOff val="3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0" name="Flowchart: Manual Operation 14"/>
          <p:cNvSpPr/>
          <p:nvPr/>
        </p:nvSpPr>
        <p:spPr>
          <a:xfrm rot="14944063">
            <a:off x="3705478" y="2385232"/>
            <a:ext cx="1114593" cy="1090855"/>
          </a:xfrm>
          <a:custGeom>
            <a:avLst/>
            <a:gdLst>
              <a:gd name="connsiteX0" fmla="*/ 0 w 10000"/>
              <a:gd name="connsiteY0" fmla="*/ 0 h 10000"/>
              <a:gd name="connsiteX1" fmla="*/ 10000 w 10000"/>
              <a:gd name="connsiteY1" fmla="*/ 0 h 10000"/>
              <a:gd name="connsiteX2" fmla="*/ 8000 w 10000"/>
              <a:gd name="connsiteY2" fmla="*/ 10000 h 10000"/>
              <a:gd name="connsiteX3" fmla="*/ 2000 w 10000"/>
              <a:gd name="connsiteY3" fmla="*/ 10000 h 10000"/>
              <a:gd name="connsiteX4" fmla="*/ 0 w 10000"/>
              <a:gd name="connsiteY4" fmla="*/ 0 h 10000"/>
              <a:gd name="connsiteX0" fmla="*/ 439 w 10439"/>
              <a:gd name="connsiteY0" fmla="*/ 0 h 10000"/>
              <a:gd name="connsiteX1" fmla="*/ 10439 w 10439"/>
              <a:gd name="connsiteY1" fmla="*/ 0 h 10000"/>
              <a:gd name="connsiteX2" fmla="*/ 8439 w 10439"/>
              <a:gd name="connsiteY2" fmla="*/ 10000 h 10000"/>
              <a:gd name="connsiteX3" fmla="*/ 2439 w 10439"/>
              <a:gd name="connsiteY3" fmla="*/ 10000 h 10000"/>
              <a:gd name="connsiteX4" fmla="*/ 439 w 10439"/>
              <a:gd name="connsiteY4" fmla="*/ 0 h 10000"/>
              <a:gd name="connsiteX0" fmla="*/ 0 w 10000"/>
              <a:gd name="connsiteY0" fmla="*/ 0 h 10000"/>
              <a:gd name="connsiteX1" fmla="*/ 10000 w 10000"/>
              <a:gd name="connsiteY1" fmla="*/ 0 h 10000"/>
              <a:gd name="connsiteX2" fmla="*/ 8000 w 10000"/>
              <a:gd name="connsiteY2" fmla="*/ 10000 h 10000"/>
              <a:gd name="connsiteX3" fmla="*/ 2000 w 10000"/>
              <a:gd name="connsiteY3" fmla="*/ 10000 h 10000"/>
              <a:gd name="connsiteX4" fmla="*/ 0 w 10000"/>
              <a:gd name="connsiteY4" fmla="*/ 0 h 10000"/>
              <a:gd name="connsiteX0" fmla="*/ 0 w 10000"/>
              <a:gd name="connsiteY0" fmla="*/ 0 h 10000"/>
              <a:gd name="connsiteX1" fmla="*/ 10000 w 10000"/>
              <a:gd name="connsiteY1" fmla="*/ 0 h 10000"/>
              <a:gd name="connsiteX2" fmla="*/ 8000 w 10000"/>
              <a:gd name="connsiteY2" fmla="*/ 10000 h 10000"/>
              <a:gd name="connsiteX3" fmla="*/ 2000 w 10000"/>
              <a:gd name="connsiteY3" fmla="*/ 10000 h 10000"/>
              <a:gd name="connsiteX4" fmla="*/ 0 w 10000"/>
              <a:gd name="connsiteY4" fmla="*/ 0 h 10000"/>
              <a:gd name="connsiteX0" fmla="*/ 0 w 10000"/>
              <a:gd name="connsiteY0" fmla="*/ 0 h 10000"/>
              <a:gd name="connsiteX1" fmla="*/ 10000 w 10000"/>
              <a:gd name="connsiteY1" fmla="*/ 0 h 10000"/>
              <a:gd name="connsiteX2" fmla="*/ 8000 w 10000"/>
              <a:gd name="connsiteY2" fmla="*/ 10000 h 10000"/>
              <a:gd name="connsiteX3" fmla="*/ 2000 w 10000"/>
              <a:gd name="connsiteY3" fmla="*/ 10000 h 10000"/>
              <a:gd name="connsiteX4" fmla="*/ 0 w 10000"/>
              <a:gd name="connsiteY4" fmla="*/ 0 h 10000"/>
              <a:gd name="connsiteX0" fmla="*/ 0 w 10000"/>
              <a:gd name="connsiteY0" fmla="*/ 0 h 10000"/>
              <a:gd name="connsiteX1" fmla="*/ 10000 w 10000"/>
              <a:gd name="connsiteY1" fmla="*/ 0 h 10000"/>
              <a:gd name="connsiteX2" fmla="*/ 8000 w 10000"/>
              <a:gd name="connsiteY2" fmla="*/ 10000 h 10000"/>
              <a:gd name="connsiteX3" fmla="*/ 2000 w 10000"/>
              <a:gd name="connsiteY3" fmla="*/ 10000 h 10000"/>
              <a:gd name="connsiteX4" fmla="*/ 0 w 10000"/>
              <a:gd name="connsiteY4" fmla="*/ 0 h 10000"/>
              <a:gd name="connsiteX0" fmla="*/ 0 w 10000"/>
              <a:gd name="connsiteY0" fmla="*/ 0 h 10000"/>
              <a:gd name="connsiteX1" fmla="*/ 10000 w 10000"/>
              <a:gd name="connsiteY1" fmla="*/ 0 h 10000"/>
              <a:gd name="connsiteX2" fmla="*/ 8000 w 10000"/>
              <a:gd name="connsiteY2" fmla="*/ 10000 h 10000"/>
              <a:gd name="connsiteX3" fmla="*/ 2000 w 10000"/>
              <a:gd name="connsiteY3" fmla="*/ 10000 h 10000"/>
              <a:gd name="connsiteX4" fmla="*/ 0 w 10000"/>
              <a:gd name="connsiteY4" fmla="*/ 0 h 10000"/>
              <a:gd name="connsiteX0" fmla="*/ 0 w 10000"/>
              <a:gd name="connsiteY0" fmla="*/ 0 h 10000"/>
              <a:gd name="connsiteX1" fmla="*/ 10000 w 10000"/>
              <a:gd name="connsiteY1" fmla="*/ 0 h 10000"/>
              <a:gd name="connsiteX2" fmla="*/ 8000 w 10000"/>
              <a:gd name="connsiteY2" fmla="*/ 10000 h 10000"/>
              <a:gd name="connsiteX3" fmla="*/ 2000 w 10000"/>
              <a:gd name="connsiteY3" fmla="*/ 10000 h 10000"/>
              <a:gd name="connsiteX4" fmla="*/ 0 w 10000"/>
              <a:gd name="connsiteY4" fmla="*/ 0 h 10000"/>
              <a:gd name="connsiteX0" fmla="*/ 0 w 10000"/>
              <a:gd name="connsiteY0" fmla="*/ 0 h 10000"/>
              <a:gd name="connsiteX1" fmla="*/ 10000 w 10000"/>
              <a:gd name="connsiteY1" fmla="*/ 0 h 10000"/>
              <a:gd name="connsiteX2" fmla="*/ 8000 w 10000"/>
              <a:gd name="connsiteY2" fmla="*/ 10000 h 10000"/>
              <a:gd name="connsiteX3" fmla="*/ 2000 w 10000"/>
              <a:gd name="connsiteY3" fmla="*/ 10000 h 10000"/>
              <a:gd name="connsiteX4" fmla="*/ 0 w 10000"/>
              <a:gd name="connsiteY4" fmla="*/ 0 h 10000"/>
              <a:gd name="connsiteX0" fmla="*/ 0 w 10000"/>
              <a:gd name="connsiteY0" fmla="*/ 0 h 10000"/>
              <a:gd name="connsiteX1" fmla="*/ 10000 w 10000"/>
              <a:gd name="connsiteY1" fmla="*/ 0 h 10000"/>
              <a:gd name="connsiteX2" fmla="*/ 8000 w 10000"/>
              <a:gd name="connsiteY2" fmla="*/ 10000 h 10000"/>
              <a:gd name="connsiteX3" fmla="*/ 2000 w 10000"/>
              <a:gd name="connsiteY3" fmla="*/ 10000 h 10000"/>
              <a:gd name="connsiteX4" fmla="*/ 0 w 10000"/>
              <a:gd name="connsiteY4" fmla="*/ 0 h 10000"/>
              <a:gd name="connsiteX0" fmla="*/ 0 w 10000"/>
              <a:gd name="connsiteY0" fmla="*/ 0 h 10000"/>
              <a:gd name="connsiteX1" fmla="*/ 10000 w 10000"/>
              <a:gd name="connsiteY1" fmla="*/ 0 h 10000"/>
              <a:gd name="connsiteX2" fmla="*/ 8000 w 10000"/>
              <a:gd name="connsiteY2" fmla="*/ 10000 h 10000"/>
              <a:gd name="connsiteX3" fmla="*/ 2000 w 10000"/>
              <a:gd name="connsiteY3" fmla="*/ 10000 h 10000"/>
              <a:gd name="connsiteX4" fmla="*/ 0 w 10000"/>
              <a:gd name="connsiteY4" fmla="*/ 0 h 10000"/>
              <a:gd name="connsiteX0" fmla="*/ 0 w 10000"/>
              <a:gd name="connsiteY0" fmla="*/ 0 h 10000"/>
              <a:gd name="connsiteX1" fmla="*/ 10000 w 10000"/>
              <a:gd name="connsiteY1" fmla="*/ 0 h 10000"/>
              <a:gd name="connsiteX2" fmla="*/ 8000 w 10000"/>
              <a:gd name="connsiteY2" fmla="*/ 10000 h 10000"/>
              <a:gd name="connsiteX3" fmla="*/ 2000 w 10000"/>
              <a:gd name="connsiteY3" fmla="*/ 10000 h 10000"/>
              <a:gd name="connsiteX4" fmla="*/ 0 w 10000"/>
              <a:gd name="connsiteY4" fmla="*/ 0 h 10000"/>
              <a:gd name="connsiteX0" fmla="*/ 0 w 10000"/>
              <a:gd name="connsiteY0" fmla="*/ 0 h 10000"/>
              <a:gd name="connsiteX1" fmla="*/ 10000 w 10000"/>
              <a:gd name="connsiteY1" fmla="*/ 0 h 10000"/>
              <a:gd name="connsiteX2" fmla="*/ 8000 w 10000"/>
              <a:gd name="connsiteY2" fmla="*/ 10000 h 10000"/>
              <a:gd name="connsiteX3" fmla="*/ 2000 w 10000"/>
              <a:gd name="connsiteY3" fmla="*/ 10000 h 10000"/>
              <a:gd name="connsiteX4" fmla="*/ 0 w 10000"/>
              <a:gd name="connsiteY4" fmla="*/ 0 h 10000"/>
              <a:gd name="connsiteX0" fmla="*/ 0 w 10000"/>
              <a:gd name="connsiteY0" fmla="*/ 0 h 10000"/>
              <a:gd name="connsiteX1" fmla="*/ 10000 w 10000"/>
              <a:gd name="connsiteY1" fmla="*/ 0 h 10000"/>
              <a:gd name="connsiteX2" fmla="*/ 8000 w 10000"/>
              <a:gd name="connsiteY2" fmla="*/ 10000 h 10000"/>
              <a:gd name="connsiteX3" fmla="*/ 2000 w 10000"/>
              <a:gd name="connsiteY3" fmla="*/ 10000 h 10000"/>
              <a:gd name="connsiteX4" fmla="*/ 0 w 10000"/>
              <a:gd name="connsiteY4" fmla="*/ 0 h 10000"/>
              <a:gd name="connsiteX0" fmla="*/ 0 w 10000"/>
              <a:gd name="connsiteY0" fmla="*/ 0 h 10000"/>
              <a:gd name="connsiteX1" fmla="*/ 10000 w 10000"/>
              <a:gd name="connsiteY1" fmla="*/ 0 h 10000"/>
              <a:gd name="connsiteX2" fmla="*/ 8000 w 10000"/>
              <a:gd name="connsiteY2" fmla="*/ 10000 h 10000"/>
              <a:gd name="connsiteX3" fmla="*/ 2000 w 10000"/>
              <a:gd name="connsiteY3" fmla="*/ 10000 h 10000"/>
              <a:gd name="connsiteX4" fmla="*/ 0 w 10000"/>
              <a:gd name="connsiteY4" fmla="*/ 0 h 10000"/>
              <a:gd name="connsiteX0" fmla="*/ 0 w 10000"/>
              <a:gd name="connsiteY0" fmla="*/ 0 h 10000"/>
              <a:gd name="connsiteX1" fmla="*/ 10000 w 10000"/>
              <a:gd name="connsiteY1" fmla="*/ 0 h 10000"/>
              <a:gd name="connsiteX2" fmla="*/ 8000 w 10000"/>
              <a:gd name="connsiteY2" fmla="*/ 10000 h 10000"/>
              <a:gd name="connsiteX3" fmla="*/ 2000 w 10000"/>
              <a:gd name="connsiteY3" fmla="*/ 10000 h 10000"/>
              <a:gd name="connsiteX4" fmla="*/ 0 w 10000"/>
              <a:gd name="connsiteY4" fmla="*/ 0 h 10000"/>
              <a:gd name="connsiteX0" fmla="*/ 0 w 10000"/>
              <a:gd name="connsiteY0" fmla="*/ 0 h 10000"/>
              <a:gd name="connsiteX1" fmla="*/ 10000 w 10000"/>
              <a:gd name="connsiteY1" fmla="*/ 0 h 10000"/>
              <a:gd name="connsiteX2" fmla="*/ 8000 w 10000"/>
              <a:gd name="connsiteY2" fmla="*/ 10000 h 10000"/>
              <a:gd name="connsiteX3" fmla="*/ 2000 w 10000"/>
              <a:gd name="connsiteY3" fmla="*/ 10000 h 10000"/>
              <a:gd name="connsiteX4" fmla="*/ 0 w 10000"/>
              <a:gd name="connsiteY4" fmla="*/ 0 h 10000"/>
              <a:gd name="connsiteX0" fmla="*/ 0 w 10000"/>
              <a:gd name="connsiteY0" fmla="*/ 0 h 10000"/>
              <a:gd name="connsiteX1" fmla="*/ 10000 w 10000"/>
              <a:gd name="connsiteY1" fmla="*/ 0 h 10000"/>
              <a:gd name="connsiteX2" fmla="*/ 8000 w 10000"/>
              <a:gd name="connsiteY2" fmla="*/ 10000 h 10000"/>
              <a:gd name="connsiteX3" fmla="*/ 2000 w 10000"/>
              <a:gd name="connsiteY3" fmla="*/ 10000 h 10000"/>
              <a:gd name="connsiteX4" fmla="*/ 0 w 10000"/>
              <a:gd name="connsiteY4" fmla="*/ 0 h 10000"/>
              <a:gd name="connsiteX0" fmla="*/ 0 w 10000"/>
              <a:gd name="connsiteY0" fmla="*/ 0 h 10000"/>
              <a:gd name="connsiteX1" fmla="*/ 10000 w 10000"/>
              <a:gd name="connsiteY1" fmla="*/ 0 h 10000"/>
              <a:gd name="connsiteX2" fmla="*/ 8000 w 10000"/>
              <a:gd name="connsiteY2" fmla="*/ 10000 h 10000"/>
              <a:gd name="connsiteX3" fmla="*/ 2000 w 10000"/>
              <a:gd name="connsiteY3" fmla="*/ 10000 h 10000"/>
              <a:gd name="connsiteX4" fmla="*/ 0 w 10000"/>
              <a:gd name="connsiteY4" fmla="*/ 0 h 10000"/>
              <a:gd name="connsiteX0" fmla="*/ 0 w 10000"/>
              <a:gd name="connsiteY0" fmla="*/ 0 h 10000"/>
              <a:gd name="connsiteX1" fmla="*/ 10000 w 10000"/>
              <a:gd name="connsiteY1" fmla="*/ 0 h 10000"/>
              <a:gd name="connsiteX2" fmla="*/ 8000 w 10000"/>
              <a:gd name="connsiteY2" fmla="*/ 10000 h 10000"/>
              <a:gd name="connsiteX3" fmla="*/ 2066 w 10000"/>
              <a:gd name="connsiteY3" fmla="*/ 9538 h 10000"/>
              <a:gd name="connsiteX4" fmla="*/ 0 w 10000"/>
              <a:gd name="connsiteY4" fmla="*/ 0 h 10000"/>
              <a:gd name="connsiteX0" fmla="*/ 0 w 10000"/>
              <a:gd name="connsiteY0" fmla="*/ 0 h 10000"/>
              <a:gd name="connsiteX1" fmla="*/ 10000 w 10000"/>
              <a:gd name="connsiteY1" fmla="*/ 0 h 10000"/>
              <a:gd name="connsiteX2" fmla="*/ 8000 w 10000"/>
              <a:gd name="connsiteY2" fmla="*/ 10000 h 10000"/>
              <a:gd name="connsiteX3" fmla="*/ 2066 w 10000"/>
              <a:gd name="connsiteY3" fmla="*/ 9538 h 10000"/>
              <a:gd name="connsiteX4" fmla="*/ 0 w 10000"/>
              <a:gd name="connsiteY4" fmla="*/ 0 h 10000"/>
              <a:gd name="connsiteX0" fmla="*/ 0 w 10000"/>
              <a:gd name="connsiteY0" fmla="*/ 0 h 9538"/>
              <a:gd name="connsiteX1" fmla="*/ 10000 w 10000"/>
              <a:gd name="connsiteY1" fmla="*/ 0 h 9538"/>
              <a:gd name="connsiteX2" fmla="*/ 7222 w 10000"/>
              <a:gd name="connsiteY2" fmla="*/ 8839 h 9538"/>
              <a:gd name="connsiteX3" fmla="*/ 2066 w 10000"/>
              <a:gd name="connsiteY3" fmla="*/ 9538 h 9538"/>
              <a:gd name="connsiteX4" fmla="*/ 0 w 10000"/>
              <a:gd name="connsiteY4" fmla="*/ 0 h 9538"/>
              <a:gd name="connsiteX0" fmla="*/ 0 w 10000"/>
              <a:gd name="connsiteY0" fmla="*/ 0 h 10000"/>
              <a:gd name="connsiteX1" fmla="*/ 10000 w 10000"/>
              <a:gd name="connsiteY1" fmla="*/ 0 h 10000"/>
              <a:gd name="connsiteX2" fmla="*/ 7222 w 10000"/>
              <a:gd name="connsiteY2" fmla="*/ 9267 h 10000"/>
              <a:gd name="connsiteX3" fmla="*/ 2066 w 10000"/>
              <a:gd name="connsiteY3" fmla="*/ 10000 h 10000"/>
              <a:gd name="connsiteX4" fmla="*/ 0 w 10000"/>
              <a:gd name="connsiteY4" fmla="*/ 0 h 10000"/>
              <a:gd name="connsiteX0" fmla="*/ 0 w 10000"/>
              <a:gd name="connsiteY0" fmla="*/ 0 h 10000"/>
              <a:gd name="connsiteX1" fmla="*/ 10000 w 10000"/>
              <a:gd name="connsiteY1" fmla="*/ 0 h 10000"/>
              <a:gd name="connsiteX2" fmla="*/ 7222 w 10000"/>
              <a:gd name="connsiteY2" fmla="*/ 9267 h 10000"/>
              <a:gd name="connsiteX3" fmla="*/ 2066 w 10000"/>
              <a:gd name="connsiteY3" fmla="*/ 10000 h 10000"/>
              <a:gd name="connsiteX4" fmla="*/ 0 w 10000"/>
              <a:gd name="connsiteY4" fmla="*/ 0 h 10000"/>
              <a:gd name="connsiteX0" fmla="*/ 0 w 9473"/>
              <a:gd name="connsiteY0" fmla="*/ 898 h 10000"/>
              <a:gd name="connsiteX1" fmla="*/ 9473 w 9473"/>
              <a:gd name="connsiteY1" fmla="*/ 0 h 10000"/>
              <a:gd name="connsiteX2" fmla="*/ 6695 w 9473"/>
              <a:gd name="connsiteY2" fmla="*/ 9267 h 10000"/>
              <a:gd name="connsiteX3" fmla="*/ 1539 w 9473"/>
              <a:gd name="connsiteY3" fmla="*/ 10000 h 10000"/>
              <a:gd name="connsiteX4" fmla="*/ 0 w 9473"/>
              <a:gd name="connsiteY4" fmla="*/ 898 h 10000"/>
              <a:gd name="connsiteX0" fmla="*/ 0 w 10000"/>
              <a:gd name="connsiteY0" fmla="*/ 898 h 10000"/>
              <a:gd name="connsiteX1" fmla="*/ 10000 w 10000"/>
              <a:gd name="connsiteY1" fmla="*/ 0 h 10000"/>
              <a:gd name="connsiteX2" fmla="*/ 7067 w 10000"/>
              <a:gd name="connsiteY2" fmla="*/ 9267 h 10000"/>
              <a:gd name="connsiteX3" fmla="*/ 1625 w 10000"/>
              <a:gd name="connsiteY3" fmla="*/ 10000 h 10000"/>
              <a:gd name="connsiteX4" fmla="*/ 0 w 10000"/>
              <a:gd name="connsiteY4" fmla="*/ 898 h 10000"/>
              <a:gd name="connsiteX0" fmla="*/ 0 w 10000"/>
              <a:gd name="connsiteY0" fmla="*/ 898 h 10000"/>
              <a:gd name="connsiteX1" fmla="*/ 10000 w 10000"/>
              <a:gd name="connsiteY1" fmla="*/ 0 h 10000"/>
              <a:gd name="connsiteX2" fmla="*/ 7067 w 10000"/>
              <a:gd name="connsiteY2" fmla="*/ 9267 h 10000"/>
              <a:gd name="connsiteX3" fmla="*/ 1625 w 10000"/>
              <a:gd name="connsiteY3" fmla="*/ 10000 h 10000"/>
              <a:gd name="connsiteX4" fmla="*/ 0 w 10000"/>
              <a:gd name="connsiteY4" fmla="*/ 898 h 10000"/>
              <a:gd name="connsiteX0" fmla="*/ 0 w 10000"/>
              <a:gd name="connsiteY0" fmla="*/ 898 h 10000"/>
              <a:gd name="connsiteX1" fmla="*/ 10000 w 10000"/>
              <a:gd name="connsiteY1" fmla="*/ 0 h 10000"/>
              <a:gd name="connsiteX2" fmla="*/ 7145 w 10000"/>
              <a:gd name="connsiteY2" fmla="*/ 8841 h 10000"/>
              <a:gd name="connsiteX3" fmla="*/ 1625 w 10000"/>
              <a:gd name="connsiteY3" fmla="*/ 10000 h 10000"/>
              <a:gd name="connsiteX4" fmla="*/ 0 w 10000"/>
              <a:gd name="connsiteY4" fmla="*/ 898 h 10000"/>
              <a:gd name="connsiteX0" fmla="*/ 0 w 10000"/>
              <a:gd name="connsiteY0" fmla="*/ 898 h 9123"/>
              <a:gd name="connsiteX1" fmla="*/ 10000 w 10000"/>
              <a:gd name="connsiteY1" fmla="*/ 0 h 9123"/>
              <a:gd name="connsiteX2" fmla="*/ 7145 w 10000"/>
              <a:gd name="connsiteY2" fmla="*/ 8841 h 9123"/>
              <a:gd name="connsiteX3" fmla="*/ 1958 w 10000"/>
              <a:gd name="connsiteY3" fmla="*/ 9123 h 9123"/>
              <a:gd name="connsiteX4" fmla="*/ 0 w 10000"/>
              <a:gd name="connsiteY4" fmla="*/ 898 h 9123"/>
              <a:gd name="connsiteX0" fmla="*/ 0 w 10000"/>
              <a:gd name="connsiteY0" fmla="*/ 984 h 10000"/>
              <a:gd name="connsiteX1" fmla="*/ 10000 w 10000"/>
              <a:gd name="connsiteY1" fmla="*/ 0 h 10000"/>
              <a:gd name="connsiteX2" fmla="*/ 7145 w 10000"/>
              <a:gd name="connsiteY2" fmla="*/ 9691 h 10000"/>
              <a:gd name="connsiteX3" fmla="*/ 1958 w 10000"/>
              <a:gd name="connsiteY3" fmla="*/ 10000 h 10000"/>
              <a:gd name="connsiteX4" fmla="*/ 0 w 10000"/>
              <a:gd name="connsiteY4" fmla="*/ 984 h 10000"/>
              <a:gd name="connsiteX0" fmla="*/ 0 w 10033"/>
              <a:gd name="connsiteY0" fmla="*/ 382 h 9398"/>
              <a:gd name="connsiteX1" fmla="*/ 10033 w 10033"/>
              <a:gd name="connsiteY1" fmla="*/ 0 h 9398"/>
              <a:gd name="connsiteX2" fmla="*/ 7145 w 10033"/>
              <a:gd name="connsiteY2" fmla="*/ 9089 h 9398"/>
              <a:gd name="connsiteX3" fmla="*/ 1958 w 10033"/>
              <a:gd name="connsiteY3" fmla="*/ 9398 h 9398"/>
              <a:gd name="connsiteX4" fmla="*/ 0 w 10033"/>
              <a:gd name="connsiteY4" fmla="*/ 382 h 9398"/>
              <a:gd name="connsiteX0" fmla="*/ 0 w 10292"/>
              <a:gd name="connsiteY0" fmla="*/ 688 h 10000"/>
              <a:gd name="connsiteX1" fmla="*/ 10292 w 10292"/>
              <a:gd name="connsiteY1" fmla="*/ 0 h 10000"/>
              <a:gd name="connsiteX2" fmla="*/ 7413 w 10292"/>
              <a:gd name="connsiteY2" fmla="*/ 9671 h 10000"/>
              <a:gd name="connsiteX3" fmla="*/ 2244 w 10292"/>
              <a:gd name="connsiteY3" fmla="*/ 10000 h 10000"/>
              <a:gd name="connsiteX4" fmla="*/ 0 w 10292"/>
              <a:gd name="connsiteY4" fmla="*/ 688 h 10000"/>
              <a:gd name="connsiteX0" fmla="*/ 0 w 10292"/>
              <a:gd name="connsiteY0" fmla="*/ 688 h 10000"/>
              <a:gd name="connsiteX1" fmla="*/ 10292 w 10292"/>
              <a:gd name="connsiteY1" fmla="*/ 0 h 10000"/>
              <a:gd name="connsiteX2" fmla="*/ 7413 w 10292"/>
              <a:gd name="connsiteY2" fmla="*/ 9671 h 10000"/>
              <a:gd name="connsiteX3" fmla="*/ 2244 w 10292"/>
              <a:gd name="connsiteY3" fmla="*/ 10000 h 10000"/>
              <a:gd name="connsiteX4" fmla="*/ 0 w 10292"/>
              <a:gd name="connsiteY4" fmla="*/ 688 h 10000"/>
              <a:gd name="connsiteX0" fmla="*/ 0 w 10292"/>
              <a:gd name="connsiteY0" fmla="*/ 688 h 10000"/>
              <a:gd name="connsiteX1" fmla="*/ 10292 w 10292"/>
              <a:gd name="connsiteY1" fmla="*/ 0 h 10000"/>
              <a:gd name="connsiteX2" fmla="*/ 7413 w 10292"/>
              <a:gd name="connsiteY2" fmla="*/ 9671 h 10000"/>
              <a:gd name="connsiteX3" fmla="*/ 2244 w 10292"/>
              <a:gd name="connsiteY3" fmla="*/ 10000 h 10000"/>
              <a:gd name="connsiteX4" fmla="*/ 0 w 10292"/>
              <a:gd name="connsiteY4" fmla="*/ 688 h 10000"/>
              <a:gd name="connsiteX0" fmla="*/ 0 w 10292"/>
              <a:gd name="connsiteY0" fmla="*/ 688 h 10000"/>
              <a:gd name="connsiteX1" fmla="*/ 10292 w 10292"/>
              <a:gd name="connsiteY1" fmla="*/ 0 h 10000"/>
              <a:gd name="connsiteX2" fmla="*/ 7413 w 10292"/>
              <a:gd name="connsiteY2" fmla="*/ 9671 h 10000"/>
              <a:gd name="connsiteX3" fmla="*/ 2244 w 10292"/>
              <a:gd name="connsiteY3" fmla="*/ 10000 h 10000"/>
              <a:gd name="connsiteX4" fmla="*/ 0 w 10292"/>
              <a:gd name="connsiteY4" fmla="*/ 688 h 10000"/>
              <a:gd name="connsiteX0" fmla="*/ 0 w 10292"/>
              <a:gd name="connsiteY0" fmla="*/ 688 h 10000"/>
              <a:gd name="connsiteX1" fmla="*/ 10292 w 10292"/>
              <a:gd name="connsiteY1" fmla="*/ 0 h 10000"/>
              <a:gd name="connsiteX2" fmla="*/ 7413 w 10292"/>
              <a:gd name="connsiteY2" fmla="*/ 9671 h 10000"/>
              <a:gd name="connsiteX3" fmla="*/ 2244 w 10292"/>
              <a:gd name="connsiteY3" fmla="*/ 10000 h 10000"/>
              <a:gd name="connsiteX4" fmla="*/ 0 w 10292"/>
              <a:gd name="connsiteY4" fmla="*/ 688 h 10000"/>
              <a:gd name="connsiteX0" fmla="*/ 0 w 10292"/>
              <a:gd name="connsiteY0" fmla="*/ 688 h 10000"/>
              <a:gd name="connsiteX1" fmla="*/ 10292 w 10292"/>
              <a:gd name="connsiteY1" fmla="*/ 0 h 10000"/>
              <a:gd name="connsiteX2" fmla="*/ 7413 w 10292"/>
              <a:gd name="connsiteY2" fmla="*/ 9671 h 10000"/>
              <a:gd name="connsiteX3" fmla="*/ 2244 w 10292"/>
              <a:gd name="connsiteY3" fmla="*/ 10000 h 10000"/>
              <a:gd name="connsiteX4" fmla="*/ 0 w 10292"/>
              <a:gd name="connsiteY4" fmla="*/ 688 h 10000"/>
              <a:gd name="connsiteX0" fmla="*/ 0 w 10292"/>
              <a:gd name="connsiteY0" fmla="*/ 688 h 10000"/>
              <a:gd name="connsiteX1" fmla="*/ 10292 w 10292"/>
              <a:gd name="connsiteY1" fmla="*/ 0 h 10000"/>
              <a:gd name="connsiteX2" fmla="*/ 7413 w 10292"/>
              <a:gd name="connsiteY2" fmla="*/ 9671 h 10000"/>
              <a:gd name="connsiteX3" fmla="*/ 2244 w 10292"/>
              <a:gd name="connsiteY3" fmla="*/ 10000 h 10000"/>
              <a:gd name="connsiteX4" fmla="*/ 0 w 10292"/>
              <a:gd name="connsiteY4" fmla="*/ 688 h 10000"/>
              <a:gd name="connsiteX0" fmla="*/ 0 w 10292"/>
              <a:gd name="connsiteY0" fmla="*/ 688 h 10000"/>
              <a:gd name="connsiteX1" fmla="*/ 10292 w 10292"/>
              <a:gd name="connsiteY1" fmla="*/ 0 h 10000"/>
              <a:gd name="connsiteX2" fmla="*/ 7413 w 10292"/>
              <a:gd name="connsiteY2" fmla="*/ 9671 h 10000"/>
              <a:gd name="connsiteX3" fmla="*/ 2244 w 10292"/>
              <a:gd name="connsiteY3" fmla="*/ 10000 h 10000"/>
              <a:gd name="connsiteX4" fmla="*/ 0 w 10292"/>
              <a:gd name="connsiteY4" fmla="*/ 688 h 10000"/>
              <a:gd name="connsiteX0" fmla="*/ 0 w 10292"/>
              <a:gd name="connsiteY0" fmla="*/ 688 h 10000"/>
              <a:gd name="connsiteX1" fmla="*/ 10292 w 10292"/>
              <a:gd name="connsiteY1" fmla="*/ 0 h 10000"/>
              <a:gd name="connsiteX2" fmla="*/ 7413 w 10292"/>
              <a:gd name="connsiteY2" fmla="*/ 9671 h 10000"/>
              <a:gd name="connsiteX3" fmla="*/ 2244 w 10292"/>
              <a:gd name="connsiteY3" fmla="*/ 10000 h 10000"/>
              <a:gd name="connsiteX4" fmla="*/ 0 w 10292"/>
              <a:gd name="connsiteY4" fmla="*/ 688 h 10000"/>
              <a:gd name="connsiteX0" fmla="*/ 0 w 10292"/>
              <a:gd name="connsiteY0" fmla="*/ 688 h 10000"/>
              <a:gd name="connsiteX1" fmla="*/ 10292 w 10292"/>
              <a:gd name="connsiteY1" fmla="*/ 0 h 10000"/>
              <a:gd name="connsiteX2" fmla="*/ 7413 w 10292"/>
              <a:gd name="connsiteY2" fmla="*/ 9671 h 10000"/>
              <a:gd name="connsiteX3" fmla="*/ 2244 w 10292"/>
              <a:gd name="connsiteY3" fmla="*/ 10000 h 10000"/>
              <a:gd name="connsiteX4" fmla="*/ 0 w 10292"/>
              <a:gd name="connsiteY4" fmla="*/ 688 h 10000"/>
              <a:gd name="connsiteX0" fmla="*/ 0 w 10292"/>
              <a:gd name="connsiteY0" fmla="*/ 688 h 10000"/>
              <a:gd name="connsiteX1" fmla="*/ 10292 w 10292"/>
              <a:gd name="connsiteY1" fmla="*/ 0 h 10000"/>
              <a:gd name="connsiteX2" fmla="*/ 7413 w 10292"/>
              <a:gd name="connsiteY2" fmla="*/ 9671 h 10000"/>
              <a:gd name="connsiteX3" fmla="*/ 2244 w 10292"/>
              <a:gd name="connsiteY3" fmla="*/ 10000 h 10000"/>
              <a:gd name="connsiteX4" fmla="*/ 0 w 10292"/>
              <a:gd name="connsiteY4" fmla="*/ 688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292" h="10000">
                <a:moveTo>
                  <a:pt x="0" y="688"/>
                </a:moveTo>
                <a:lnTo>
                  <a:pt x="10292" y="0"/>
                </a:lnTo>
                <a:cubicBezTo>
                  <a:pt x="8081" y="3340"/>
                  <a:pt x="4415" y="5437"/>
                  <a:pt x="7413" y="9671"/>
                </a:cubicBezTo>
                <a:lnTo>
                  <a:pt x="2244" y="10000"/>
                </a:lnTo>
                <a:cubicBezTo>
                  <a:pt x="4865" y="5467"/>
                  <a:pt x="2202" y="3364"/>
                  <a:pt x="0" y="688"/>
                </a:cubicBezTo>
                <a:close/>
              </a:path>
            </a:pathLst>
          </a:cu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grpSp>
        <p:nvGrpSpPr>
          <p:cNvPr id="21" name="Group 20"/>
          <p:cNvGrpSpPr/>
          <p:nvPr/>
        </p:nvGrpSpPr>
        <p:grpSpPr>
          <a:xfrm>
            <a:off x="4628120" y="1808327"/>
            <a:ext cx="1341328" cy="1360259"/>
            <a:chOff x="3263275" y="1249681"/>
            <a:chExt cx="1358536" cy="1358536"/>
          </a:xfrm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grpSpPr>
        <p:grpSp>
          <p:nvGrpSpPr>
            <p:cNvPr id="22" name="Group 21"/>
            <p:cNvGrpSpPr/>
            <p:nvPr/>
          </p:nvGrpSpPr>
          <p:grpSpPr>
            <a:xfrm>
              <a:off x="3263275" y="1249681"/>
              <a:ext cx="1358536" cy="1358536"/>
              <a:chOff x="6103915" y="1221531"/>
              <a:chExt cx="1358536" cy="1358536"/>
            </a:xfrm>
          </p:grpSpPr>
          <p:sp>
            <p:nvSpPr>
              <p:cNvPr id="26" name="Oval 25"/>
              <p:cNvSpPr/>
              <p:nvPr/>
            </p:nvSpPr>
            <p:spPr>
              <a:xfrm>
                <a:off x="6103915" y="1221531"/>
                <a:ext cx="1358536" cy="1358536"/>
              </a:xfrm>
              <a:prstGeom prst="ellipse">
                <a:avLst/>
              </a:pr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350"/>
              </a:p>
            </p:txBody>
          </p:sp>
          <p:sp>
            <p:nvSpPr>
              <p:cNvPr id="27" name="Pie 26"/>
              <p:cNvSpPr/>
              <p:nvPr/>
            </p:nvSpPr>
            <p:spPr>
              <a:xfrm>
                <a:off x="6105240" y="1222856"/>
                <a:ext cx="1355885" cy="1355885"/>
              </a:xfrm>
              <a:prstGeom prst="pie">
                <a:avLst>
                  <a:gd name="adj1" fmla="val 16119440"/>
                  <a:gd name="adj2" fmla="val 5320586"/>
                </a:avLst>
              </a:pr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350" dirty="0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23" name="Group 22"/>
            <p:cNvGrpSpPr/>
            <p:nvPr/>
          </p:nvGrpSpPr>
          <p:grpSpPr>
            <a:xfrm>
              <a:off x="3411319" y="1397726"/>
              <a:ext cx="1068405" cy="1062446"/>
              <a:chOff x="3476634" y="1397726"/>
              <a:chExt cx="1068405" cy="1062446"/>
            </a:xfrm>
          </p:grpSpPr>
          <p:sp>
            <p:nvSpPr>
              <p:cNvPr id="24" name="Oval 23"/>
              <p:cNvSpPr/>
              <p:nvPr/>
            </p:nvSpPr>
            <p:spPr>
              <a:xfrm>
                <a:off x="3476634" y="1397726"/>
                <a:ext cx="1062448" cy="1062446"/>
              </a:xfrm>
              <a:prstGeom prst="ellipse">
                <a:avLst/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350" dirty="0"/>
                  <a:t> </a:t>
                </a:r>
              </a:p>
            </p:txBody>
          </p:sp>
          <p:sp>
            <p:nvSpPr>
              <p:cNvPr id="25" name="Oval 24"/>
              <p:cNvSpPr/>
              <p:nvPr/>
            </p:nvSpPr>
            <p:spPr>
              <a:xfrm>
                <a:off x="3481535" y="1404055"/>
                <a:ext cx="1063504" cy="1047350"/>
              </a:xfrm>
              <a:prstGeom prst="ellipse">
                <a:avLst/>
              </a:prstGeom>
              <a:solidFill>
                <a:srgbClr val="00B0F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350" dirty="0"/>
              </a:p>
            </p:txBody>
          </p:sp>
        </p:grpSp>
      </p:grpSp>
      <p:sp>
        <p:nvSpPr>
          <p:cNvPr id="15" name="Flowchart: Manual Operation 14"/>
          <p:cNvSpPr/>
          <p:nvPr/>
        </p:nvSpPr>
        <p:spPr>
          <a:xfrm rot="12844616">
            <a:off x="3275926" y="1873109"/>
            <a:ext cx="1114593" cy="1124698"/>
          </a:xfrm>
          <a:custGeom>
            <a:avLst/>
            <a:gdLst>
              <a:gd name="connsiteX0" fmla="*/ 0 w 10000"/>
              <a:gd name="connsiteY0" fmla="*/ 0 h 10000"/>
              <a:gd name="connsiteX1" fmla="*/ 10000 w 10000"/>
              <a:gd name="connsiteY1" fmla="*/ 0 h 10000"/>
              <a:gd name="connsiteX2" fmla="*/ 8000 w 10000"/>
              <a:gd name="connsiteY2" fmla="*/ 10000 h 10000"/>
              <a:gd name="connsiteX3" fmla="*/ 2000 w 10000"/>
              <a:gd name="connsiteY3" fmla="*/ 10000 h 10000"/>
              <a:gd name="connsiteX4" fmla="*/ 0 w 10000"/>
              <a:gd name="connsiteY4" fmla="*/ 0 h 10000"/>
              <a:gd name="connsiteX0" fmla="*/ 439 w 10439"/>
              <a:gd name="connsiteY0" fmla="*/ 0 h 10000"/>
              <a:gd name="connsiteX1" fmla="*/ 10439 w 10439"/>
              <a:gd name="connsiteY1" fmla="*/ 0 h 10000"/>
              <a:gd name="connsiteX2" fmla="*/ 8439 w 10439"/>
              <a:gd name="connsiteY2" fmla="*/ 10000 h 10000"/>
              <a:gd name="connsiteX3" fmla="*/ 2439 w 10439"/>
              <a:gd name="connsiteY3" fmla="*/ 10000 h 10000"/>
              <a:gd name="connsiteX4" fmla="*/ 439 w 10439"/>
              <a:gd name="connsiteY4" fmla="*/ 0 h 10000"/>
              <a:gd name="connsiteX0" fmla="*/ 0 w 10000"/>
              <a:gd name="connsiteY0" fmla="*/ 0 h 10000"/>
              <a:gd name="connsiteX1" fmla="*/ 10000 w 10000"/>
              <a:gd name="connsiteY1" fmla="*/ 0 h 10000"/>
              <a:gd name="connsiteX2" fmla="*/ 8000 w 10000"/>
              <a:gd name="connsiteY2" fmla="*/ 10000 h 10000"/>
              <a:gd name="connsiteX3" fmla="*/ 2000 w 10000"/>
              <a:gd name="connsiteY3" fmla="*/ 10000 h 10000"/>
              <a:gd name="connsiteX4" fmla="*/ 0 w 10000"/>
              <a:gd name="connsiteY4" fmla="*/ 0 h 10000"/>
              <a:gd name="connsiteX0" fmla="*/ 0 w 10000"/>
              <a:gd name="connsiteY0" fmla="*/ 0 h 10000"/>
              <a:gd name="connsiteX1" fmla="*/ 10000 w 10000"/>
              <a:gd name="connsiteY1" fmla="*/ 0 h 10000"/>
              <a:gd name="connsiteX2" fmla="*/ 8000 w 10000"/>
              <a:gd name="connsiteY2" fmla="*/ 10000 h 10000"/>
              <a:gd name="connsiteX3" fmla="*/ 2000 w 10000"/>
              <a:gd name="connsiteY3" fmla="*/ 10000 h 10000"/>
              <a:gd name="connsiteX4" fmla="*/ 0 w 10000"/>
              <a:gd name="connsiteY4" fmla="*/ 0 h 10000"/>
              <a:gd name="connsiteX0" fmla="*/ 0 w 10000"/>
              <a:gd name="connsiteY0" fmla="*/ 0 h 10000"/>
              <a:gd name="connsiteX1" fmla="*/ 10000 w 10000"/>
              <a:gd name="connsiteY1" fmla="*/ 0 h 10000"/>
              <a:gd name="connsiteX2" fmla="*/ 8000 w 10000"/>
              <a:gd name="connsiteY2" fmla="*/ 10000 h 10000"/>
              <a:gd name="connsiteX3" fmla="*/ 2000 w 10000"/>
              <a:gd name="connsiteY3" fmla="*/ 10000 h 10000"/>
              <a:gd name="connsiteX4" fmla="*/ 0 w 10000"/>
              <a:gd name="connsiteY4" fmla="*/ 0 h 10000"/>
              <a:gd name="connsiteX0" fmla="*/ 0 w 10000"/>
              <a:gd name="connsiteY0" fmla="*/ 0 h 10000"/>
              <a:gd name="connsiteX1" fmla="*/ 10000 w 10000"/>
              <a:gd name="connsiteY1" fmla="*/ 0 h 10000"/>
              <a:gd name="connsiteX2" fmla="*/ 8000 w 10000"/>
              <a:gd name="connsiteY2" fmla="*/ 10000 h 10000"/>
              <a:gd name="connsiteX3" fmla="*/ 2000 w 10000"/>
              <a:gd name="connsiteY3" fmla="*/ 10000 h 10000"/>
              <a:gd name="connsiteX4" fmla="*/ 0 w 10000"/>
              <a:gd name="connsiteY4" fmla="*/ 0 h 10000"/>
              <a:gd name="connsiteX0" fmla="*/ 0 w 10000"/>
              <a:gd name="connsiteY0" fmla="*/ 0 h 10000"/>
              <a:gd name="connsiteX1" fmla="*/ 10000 w 10000"/>
              <a:gd name="connsiteY1" fmla="*/ 0 h 10000"/>
              <a:gd name="connsiteX2" fmla="*/ 8000 w 10000"/>
              <a:gd name="connsiteY2" fmla="*/ 10000 h 10000"/>
              <a:gd name="connsiteX3" fmla="*/ 2000 w 10000"/>
              <a:gd name="connsiteY3" fmla="*/ 10000 h 10000"/>
              <a:gd name="connsiteX4" fmla="*/ 0 w 10000"/>
              <a:gd name="connsiteY4" fmla="*/ 0 h 10000"/>
              <a:gd name="connsiteX0" fmla="*/ 0 w 10000"/>
              <a:gd name="connsiteY0" fmla="*/ 0 h 10000"/>
              <a:gd name="connsiteX1" fmla="*/ 10000 w 10000"/>
              <a:gd name="connsiteY1" fmla="*/ 0 h 10000"/>
              <a:gd name="connsiteX2" fmla="*/ 8000 w 10000"/>
              <a:gd name="connsiteY2" fmla="*/ 10000 h 10000"/>
              <a:gd name="connsiteX3" fmla="*/ 2000 w 10000"/>
              <a:gd name="connsiteY3" fmla="*/ 10000 h 10000"/>
              <a:gd name="connsiteX4" fmla="*/ 0 w 10000"/>
              <a:gd name="connsiteY4" fmla="*/ 0 h 10000"/>
              <a:gd name="connsiteX0" fmla="*/ 0 w 10000"/>
              <a:gd name="connsiteY0" fmla="*/ 0 h 10000"/>
              <a:gd name="connsiteX1" fmla="*/ 10000 w 10000"/>
              <a:gd name="connsiteY1" fmla="*/ 0 h 10000"/>
              <a:gd name="connsiteX2" fmla="*/ 8000 w 10000"/>
              <a:gd name="connsiteY2" fmla="*/ 10000 h 10000"/>
              <a:gd name="connsiteX3" fmla="*/ 2000 w 10000"/>
              <a:gd name="connsiteY3" fmla="*/ 10000 h 10000"/>
              <a:gd name="connsiteX4" fmla="*/ 0 w 10000"/>
              <a:gd name="connsiteY4" fmla="*/ 0 h 10000"/>
              <a:gd name="connsiteX0" fmla="*/ 0 w 10000"/>
              <a:gd name="connsiteY0" fmla="*/ 0 h 10000"/>
              <a:gd name="connsiteX1" fmla="*/ 10000 w 10000"/>
              <a:gd name="connsiteY1" fmla="*/ 0 h 10000"/>
              <a:gd name="connsiteX2" fmla="*/ 8000 w 10000"/>
              <a:gd name="connsiteY2" fmla="*/ 10000 h 10000"/>
              <a:gd name="connsiteX3" fmla="*/ 2000 w 10000"/>
              <a:gd name="connsiteY3" fmla="*/ 10000 h 10000"/>
              <a:gd name="connsiteX4" fmla="*/ 0 w 10000"/>
              <a:gd name="connsiteY4" fmla="*/ 0 h 10000"/>
              <a:gd name="connsiteX0" fmla="*/ 0 w 10000"/>
              <a:gd name="connsiteY0" fmla="*/ 0 h 10000"/>
              <a:gd name="connsiteX1" fmla="*/ 10000 w 10000"/>
              <a:gd name="connsiteY1" fmla="*/ 0 h 10000"/>
              <a:gd name="connsiteX2" fmla="*/ 8000 w 10000"/>
              <a:gd name="connsiteY2" fmla="*/ 10000 h 10000"/>
              <a:gd name="connsiteX3" fmla="*/ 2000 w 10000"/>
              <a:gd name="connsiteY3" fmla="*/ 10000 h 10000"/>
              <a:gd name="connsiteX4" fmla="*/ 0 w 10000"/>
              <a:gd name="connsiteY4" fmla="*/ 0 h 10000"/>
              <a:gd name="connsiteX0" fmla="*/ 0 w 10000"/>
              <a:gd name="connsiteY0" fmla="*/ 0 h 10000"/>
              <a:gd name="connsiteX1" fmla="*/ 10000 w 10000"/>
              <a:gd name="connsiteY1" fmla="*/ 0 h 10000"/>
              <a:gd name="connsiteX2" fmla="*/ 8000 w 10000"/>
              <a:gd name="connsiteY2" fmla="*/ 10000 h 10000"/>
              <a:gd name="connsiteX3" fmla="*/ 2000 w 10000"/>
              <a:gd name="connsiteY3" fmla="*/ 10000 h 10000"/>
              <a:gd name="connsiteX4" fmla="*/ 0 w 10000"/>
              <a:gd name="connsiteY4" fmla="*/ 0 h 10000"/>
              <a:gd name="connsiteX0" fmla="*/ 0 w 10000"/>
              <a:gd name="connsiteY0" fmla="*/ 0 h 10000"/>
              <a:gd name="connsiteX1" fmla="*/ 10000 w 10000"/>
              <a:gd name="connsiteY1" fmla="*/ 0 h 10000"/>
              <a:gd name="connsiteX2" fmla="*/ 8000 w 10000"/>
              <a:gd name="connsiteY2" fmla="*/ 10000 h 10000"/>
              <a:gd name="connsiteX3" fmla="*/ 2000 w 10000"/>
              <a:gd name="connsiteY3" fmla="*/ 10000 h 10000"/>
              <a:gd name="connsiteX4" fmla="*/ 0 w 10000"/>
              <a:gd name="connsiteY4" fmla="*/ 0 h 10000"/>
              <a:gd name="connsiteX0" fmla="*/ 0 w 10000"/>
              <a:gd name="connsiteY0" fmla="*/ 0 h 10000"/>
              <a:gd name="connsiteX1" fmla="*/ 10000 w 10000"/>
              <a:gd name="connsiteY1" fmla="*/ 0 h 10000"/>
              <a:gd name="connsiteX2" fmla="*/ 8000 w 10000"/>
              <a:gd name="connsiteY2" fmla="*/ 10000 h 10000"/>
              <a:gd name="connsiteX3" fmla="*/ 2000 w 10000"/>
              <a:gd name="connsiteY3" fmla="*/ 10000 h 10000"/>
              <a:gd name="connsiteX4" fmla="*/ 0 w 10000"/>
              <a:gd name="connsiteY4" fmla="*/ 0 h 10000"/>
              <a:gd name="connsiteX0" fmla="*/ 0 w 10000"/>
              <a:gd name="connsiteY0" fmla="*/ 0 h 10000"/>
              <a:gd name="connsiteX1" fmla="*/ 10000 w 10000"/>
              <a:gd name="connsiteY1" fmla="*/ 0 h 10000"/>
              <a:gd name="connsiteX2" fmla="*/ 8000 w 10000"/>
              <a:gd name="connsiteY2" fmla="*/ 10000 h 10000"/>
              <a:gd name="connsiteX3" fmla="*/ 2000 w 10000"/>
              <a:gd name="connsiteY3" fmla="*/ 10000 h 10000"/>
              <a:gd name="connsiteX4" fmla="*/ 0 w 10000"/>
              <a:gd name="connsiteY4" fmla="*/ 0 h 10000"/>
              <a:gd name="connsiteX0" fmla="*/ 0 w 10000"/>
              <a:gd name="connsiteY0" fmla="*/ 0 h 10000"/>
              <a:gd name="connsiteX1" fmla="*/ 10000 w 10000"/>
              <a:gd name="connsiteY1" fmla="*/ 0 h 10000"/>
              <a:gd name="connsiteX2" fmla="*/ 8000 w 10000"/>
              <a:gd name="connsiteY2" fmla="*/ 10000 h 10000"/>
              <a:gd name="connsiteX3" fmla="*/ 2000 w 10000"/>
              <a:gd name="connsiteY3" fmla="*/ 10000 h 10000"/>
              <a:gd name="connsiteX4" fmla="*/ 0 w 10000"/>
              <a:gd name="connsiteY4" fmla="*/ 0 h 10000"/>
              <a:gd name="connsiteX0" fmla="*/ 0 w 10000"/>
              <a:gd name="connsiteY0" fmla="*/ 0 h 10000"/>
              <a:gd name="connsiteX1" fmla="*/ 10000 w 10000"/>
              <a:gd name="connsiteY1" fmla="*/ 0 h 10000"/>
              <a:gd name="connsiteX2" fmla="*/ 8000 w 10000"/>
              <a:gd name="connsiteY2" fmla="*/ 10000 h 10000"/>
              <a:gd name="connsiteX3" fmla="*/ 2000 w 10000"/>
              <a:gd name="connsiteY3" fmla="*/ 10000 h 10000"/>
              <a:gd name="connsiteX4" fmla="*/ 0 w 10000"/>
              <a:gd name="connsiteY4" fmla="*/ 0 h 10000"/>
              <a:gd name="connsiteX0" fmla="*/ 0 w 10000"/>
              <a:gd name="connsiteY0" fmla="*/ 0 h 10000"/>
              <a:gd name="connsiteX1" fmla="*/ 10000 w 10000"/>
              <a:gd name="connsiteY1" fmla="*/ 0 h 10000"/>
              <a:gd name="connsiteX2" fmla="*/ 8000 w 10000"/>
              <a:gd name="connsiteY2" fmla="*/ 10000 h 10000"/>
              <a:gd name="connsiteX3" fmla="*/ 2000 w 10000"/>
              <a:gd name="connsiteY3" fmla="*/ 10000 h 10000"/>
              <a:gd name="connsiteX4" fmla="*/ 0 w 10000"/>
              <a:gd name="connsiteY4" fmla="*/ 0 h 10000"/>
              <a:gd name="connsiteX0" fmla="*/ 0 w 10000"/>
              <a:gd name="connsiteY0" fmla="*/ 0 h 10000"/>
              <a:gd name="connsiteX1" fmla="*/ 10000 w 10000"/>
              <a:gd name="connsiteY1" fmla="*/ 0 h 10000"/>
              <a:gd name="connsiteX2" fmla="*/ 8000 w 10000"/>
              <a:gd name="connsiteY2" fmla="*/ 10000 h 10000"/>
              <a:gd name="connsiteX3" fmla="*/ 2000 w 10000"/>
              <a:gd name="connsiteY3" fmla="*/ 10000 h 10000"/>
              <a:gd name="connsiteX4" fmla="*/ 0 w 10000"/>
              <a:gd name="connsiteY4" fmla="*/ 0 h 10000"/>
              <a:gd name="connsiteX0" fmla="*/ 0 w 10000"/>
              <a:gd name="connsiteY0" fmla="*/ 0 h 10000"/>
              <a:gd name="connsiteX1" fmla="*/ 10000 w 10000"/>
              <a:gd name="connsiteY1" fmla="*/ 0 h 10000"/>
              <a:gd name="connsiteX2" fmla="*/ 8000 w 10000"/>
              <a:gd name="connsiteY2" fmla="*/ 10000 h 10000"/>
              <a:gd name="connsiteX3" fmla="*/ 2066 w 10000"/>
              <a:gd name="connsiteY3" fmla="*/ 9538 h 10000"/>
              <a:gd name="connsiteX4" fmla="*/ 0 w 10000"/>
              <a:gd name="connsiteY4" fmla="*/ 0 h 10000"/>
              <a:gd name="connsiteX0" fmla="*/ 0 w 10000"/>
              <a:gd name="connsiteY0" fmla="*/ 0 h 10000"/>
              <a:gd name="connsiteX1" fmla="*/ 10000 w 10000"/>
              <a:gd name="connsiteY1" fmla="*/ 0 h 10000"/>
              <a:gd name="connsiteX2" fmla="*/ 8000 w 10000"/>
              <a:gd name="connsiteY2" fmla="*/ 10000 h 10000"/>
              <a:gd name="connsiteX3" fmla="*/ 2066 w 10000"/>
              <a:gd name="connsiteY3" fmla="*/ 9538 h 10000"/>
              <a:gd name="connsiteX4" fmla="*/ 0 w 10000"/>
              <a:gd name="connsiteY4" fmla="*/ 0 h 10000"/>
              <a:gd name="connsiteX0" fmla="*/ 0 w 10000"/>
              <a:gd name="connsiteY0" fmla="*/ 0 h 9538"/>
              <a:gd name="connsiteX1" fmla="*/ 10000 w 10000"/>
              <a:gd name="connsiteY1" fmla="*/ 0 h 9538"/>
              <a:gd name="connsiteX2" fmla="*/ 7222 w 10000"/>
              <a:gd name="connsiteY2" fmla="*/ 8839 h 9538"/>
              <a:gd name="connsiteX3" fmla="*/ 2066 w 10000"/>
              <a:gd name="connsiteY3" fmla="*/ 9538 h 9538"/>
              <a:gd name="connsiteX4" fmla="*/ 0 w 10000"/>
              <a:gd name="connsiteY4" fmla="*/ 0 h 9538"/>
              <a:gd name="connsiteX0" fmla="*/ 0 w 10000"/>
              <a:gd name="connsiteY0" fmla="*/ 0 h 10000"/>
              <a:gd name="connsiteX1" fmla="*/ 10000 w 10000"/>
              <a:gd name="connsiteY1" fmla="*/ 0 h 10000"/>
              <a:gd name="connsiteX2" fmla="*/ 7222 w 10000"/>
              <a:gd name="connsiteY2" fmla="*/ 9267 h 10000"/>
              <a:gd name="connsiteX3" fmla="*/ 2066 w 10000"/>
              <a:gd name="connsiteY3" fmla="*/ 10000 h 10000"/>
              <a:gd name="connsiteX4" fmla="*/ 0 w 10000"/>
              <a:gd name="connsiteY4" fmla="*/ 0 h 10000"/>
              <a:gd name="connsiteX0" fmla="*/ 0 w 10000"/>
              <a:gd name="connsiteY0" fmla="*/ 0 h 10000"/>
              <a:gd name="connsiteX1" fmla="*/ 10000 w 10000"/>
              <a:gd name="connsiteY1" fmla="*/ 0 h 10000"/>
              <a:gd name="connsiteX2" fmla="*/ 7222 w 10000"/>
              <a:gd name="connsiteY2" fmla="*/ 9267 h 10000"/>
              <a:gd name="connsiteX3" fmla="*/ 2066 w 10000"/>
              <a:gd name="connsiteY3" fmla="*/ 10000 h 10000"/>
              <a:gd name="connsiteX4" fmla="*/ 0 w 10000"/>
              <a:gd name="connsiteY4" fmla="*/ 0 h 10000"/>
              <a:gd name="connsiteX0" fmla="*/ 0 w 9473"/>
              <a:gd name="connsiteY0" fmla="*/ 898 h 10000"/>
              <a:gd name="connsiteX1" fmla="*/ 9473 w 9473"/>
              <a:gd name="connsiteY1" fmla="*/ 0 h 10000"/>
              <a:gd name="connsiteX2" fmla="*/ 6695 w 9473"/>
              <a:gd name="connsiteY2" fmla="*/ 9267 h 10000"/>
              <a:gd name="connsiteX3" fmla="*/ 1539 w 9473"/>
              <a:gd name="connsiteY3" fmla="*/ 10000 h 10000"/>
              <a:gd name="connsiteX4" fmla="*/ 0 w 9473"/>
              <a:gd name="connsiteY4" fmla="*/ 898 h 10000"/>
              <a:gd name="connsiteX0" fmla="*/ 0 w 10000"/>
              <a:gd name="connsiteY0" fmla="*/ 898 h 10000"/>
              <a:gd name="connsiteX1" fmla="*/ 10000 w 10000"/>
              <a:gd name="connsiteY1" fmla="*/ 0 h 10000"/>
              <a:gd name="connsiteX2" fmla="*/ 7067 w 10000"/>
              <a:gd name="connsiteY2" fmla="*/ 9267 h 10000"/>
              <a:gd name="connsiteX3" fmla="*/ 1625 w 10000"/>
              <a:gd name="connsiteY3" fmla="*/ 10000 h 10000"/>
              <a:gd name="connsiteX4" fmla="*/ 0 w 10000"/>
              <a:gd name="connsiteY4" fmla="*/ 898 h 10000"/>
              <a:gd name="connsiteX0" fmla="*/ 0 w 10000"/>
              <a:gd name="connsiteY0" fmla="*/ 898 h 10000"/>
              <a:gd name="connsiteX1" fmla="*/ 10000 w 10000"/>
              <a:gd name="connsiteY1" fmla="*/ 0 h 10000"/>
              <a:gd name="connsiteX2" fmla="*/ 7067 w 10000"/>
              <a:gd name="connsiteY2" fmla="*/ 9267 h 10000"/>
              <a:gd name="connsiteX3" fmla="*/ 1625 w 10000"/>
              <a:gd name="connsiteY3" fmla="*/ 10000 h 10000"/>
              <a:gd name="connsiteX4" fmla="*/ 0 w 10000"/>
              <a:gd name="connsiteY4" fmla="*/ 898 h 10000"/>
              <a:gd name="connsiteX0" fmla="*/ 0 w 10000"/>
              <a:gd name="connsiteY0" fmla="*/ 898 h 10000"/>
              <a:gd name="connsiteX1" fmla="*/ 10000 w 10000"/>
              <a:gd name="connsiteY1" fmla="*/ 0 h 10000"/>
              <a:gd name="connsiteX2" fmla="*/ 7145 w 10000"/>
              <a:gd name="connsiteY2" fmla="*/ 8841 h 10000"/>
              <a:gd name="connsiteX3" fmla="*/ 1625 w 10000"/>
              <a:gd name="connsiteY3" fmla="*/ 10000 h 10000"/>
              <a:gd name="connsiteX4" fmla="*/ 0 w 10000"/>
              <a:gd name="connsiteY4" fmla="*/ 898 h 10000"/>
              <a:gd name="connsiteX0" fmla="*/ 0 w 10000"/>
              <a:gd name="connsiteY0" fmla="*/ 898 h 9123"/>
              <a:gd name="connsiteX1" fmla="*/ 10000 w 10000"/>
              <a:gd name="connsiteY1" fmla="*/ 0 h 9123"/>
              <a:gd name="connsiteX2" fmla="*/ 7145 w 10000"/>
              <a:gd name="connsiteY2" fmla="*/ 8841 h 9123"/>
              <a:gd name="connsiteX3" fmla="*/ 1958 w 10000"/>
              <a:gd name="connsiteY3" fmla="*/ 9123 h 9123"/>
              <a:gd name="connsiteX4" fmla="*/ 0 w 10000"/>
              <a:gd name="connsiteY4" fmla="*/ 898 h 9123"/>
              <a:gd name="connsiteX0" fmla="*/ 0 w 10000"/>
              <a:gd name="connsiteY0" fmla="*/ 984 h 10000"/>
              <a:gd name="connsiteX1" fmla="*/ 10000 w 10000"/>
              <a:gd name="connsiteY1" fmla="*/ 0 h 10000"/>
              <a:gd name="connsiteX2" fmla="*/ 7145 w 10000"/>
              <a:gd name="connsiteY2" fmla="*/ 9691 h 10000"/>
              <a:gd name="connsiteX3" fmla="*/ 1958 w 10000"/>
              <a:gd name="connsiteY3" fmla="*/ 10000 h 10000"/>
              <a:gd name="connsiteX4" fmla="*/ 0 w 10000"/>
              <a:gd name="connsiteY4" fmla="*/ 984 h 10000"/>
              <a:gd name="connsiteX0" fmla="*/ 0 w 10033"/>
              <a:gd name="connsiteY0" fmla="*/ 382 h 9398"/>
              <a:gd name="connsiteX1" fmla="*/ 10033 w 10033"/>
              <a:gd name="connsiteY1" fmla="*/ 0 h 9398"/>
              <a:gd name="connsiteX2" fmla="*/ 7145 w 10033"/>
              <a:gd name="connsiteY2" fmla="*/ 9089 h 9398"/>
              <a:gd name="connsiteX3" fmla="*/ 1958 w 10033"/>
              <a:gd name="connsiteY3" fmla="*/ 9398 h 9398"/>
              <a:gd name="connsiteX4" fmla="*/ 0 w 10033"/>
              <a:gd name="connsiteY4" fmla="*/ 382 h 9398"/>
              <a:gd name="connsiteX0" fmla="*/ 0 w 10292"/>
              <a:gd name="connsiteY0" fmla="*/ 688 h 10000"/>
              <a:gd name="connsiteX1" fmla="*/ 10292 w 10292"/>
              <a:gd name="connsiteY1" fmla="*/ 0 h 10000"/>
              <a:gd name="connsiteX2" fmla="*/ 7413 w 10292"/>
              <a:gd name="connsiteY2" fmla="*/ 9671 h 10000"/>
              <a:gd name="connsiteX3" fmla="*/ 2244 w 10292"/>
              <a:gd name="connsiteY3" fmla="*/ 10000 h 10000"/>
              <a:gd name="connsiteX4" fmla="*/ 0 w 10292"/>
              <a:gd name="connsiteY4" fmla="*/ 688 h 10000"/>
              <a:gd name="connsiteX0" fmla="*/ 0 w 10292"/>
              <a:gd name="connsiteY0" fmla="*/ 688 h 10000"/>
              <a:gd name="connsiteX1" fmla="*/ 10292 w 10292"/>
              <a:gd name="connsiteY1" fmla="*/ 0 h 10000"/>
              <a:gd name="connsiteX2" fmla="*/ 7413 w 10292"/>
              <a:gd name="connsiteY2" fmla="*/ 9671 h 10000"/>
              <a:gd name="connsiteX3" fmla="*/ 2244 w 10292"/>
              <a:gd name="connsiteY3" fmla="*/ 10000 h 10000"/>
              <a:gd name="connsiteX4" fmla="*/ 0 w 10292"/>
              <a:gd name="connsiteY4" fmla="*/ 688 h 10000"/>
              <a:gd name="connsiteX0" fmla="*/ 0 w 10292"/>
              <a:gd name="connsiteY0" fmla="*/ 688 h 10000"/>
              <a:gd name="connsiteX1" fmla="*/ 10292 w 10292"/>
              <a:gd name="connsiteY1" fmla="*/ 0 h 10000"/>
              <a:gd name="connsiteX2" fmla="*/ 7413 w 10292"/>
              <a:gd name="connsiteY2" fmla="*/ 9671 h 10000"/>
              <a:gd name="connsiteX3" fmla="*/ 2244 w 10292"/>
              <a:gd name="connsiteY3" fmla="*/ 10000 h 10000"/>
              <a:gd name="connsiteX4" fmla="*/ 0 w 10292"/>
              <a:gd name="connsiteY4" fmla="*/ 688 h 10000"/>
              <a:gd name="connsiteX0" fmla="*/ 0 w 10292"/>
              <a:gd name="connsiteY0" fmla="*/ 688 h 10000"/>
              <a:gd name="connsiteX1" fmla="*/ 10292 w 10292"/>
              <a:gd name="connsiteY1" fmla="*/ 0 h 10000"/>
              <a:gd name="connsiteX2" fmla="*/ 7413 w 10292"/>
              <a:gd name="connsiteY2" fmla="*/ 9671 h 10000"/>
              <a:gd name="connsiteX3" fmla="*/ 2244 w 10292"/>
              <a:gd name="connsiteY3" fmla="*/ 10000 h 10000"/>
              <a:gd name="connsiteX4" fmla="*/ 0 w 10292"/>
              <a:gd name="connsiteY4" fmla="*/ 688 h 10000"/>
              <a:gd name="connsiteX0" fmla="*/ 0 w 10292"/>
              <a:gd name="connsiteY0" fmla="*/ 688 h 10000"/>
              <a:gd name="connsiteX1" fmla="*/ 10292 w 10292"/>
              <a:gd name="connsiteY1" fmla="*/ 0 h 10000"/>
              <a:gd name="connsiteX2" fmla="*/ 7413 w 10292"/>
              <a:gd name="connsiteY2" fmla="*/ 9671 h 10000"/>
              <a:gd name="connsiteX3" fmla="*/ 2244 w 10292"/>
              <a:gd name="connsiteY3" fmla="*/ 10000 h 10000"/>
              <a:gd name="connsiteX4" fmla="*/ 0 w 10292"/>
              <a:gd name="connsiteY4" fmla="*/ 688 h 10000"/>
              <a:gd name="connsiteX0" fmla="*/ 0 w 10292"/>
              <a:gd name="connsiteY0" fmla="*/ 688 h 10000"/>
              <a:gd name="connsiteX1" fmla="*/ 10292 w 10292"/>
              <a:gd name="connsiteY1" fmla="*/ 0 h 10000"/>
              <a:gd name="connsiteX2" fmla="*/ 7413 w 10292"/>
              <a:gd name="connsiteY2" fmla="*/ 9671 h 10000"/>
              <a:gd name="connsiteX3" fmla="*/ 2244 w 10292"/>
              <a:gd name="connsiteY3" fmla="*/ 10000 h 10000"/>
              <a:gd name="connsiteX4" fmla="*/ 0 w 10292"/>
              <a:gd name="connsiteY4" fmla="*/ 688 h 10000"/>
              <a:gd name="connsiteX0" fmla="*/ 0 w 10292"/>
              <a:gd name="connsiteY0" fmla="*/ 688 h 10000"/>
              <a:gd name="connsiteX1" fmla="*/ 10292 w 10292"/>
              <a:gd name="connsiteY1" fmla="*/ 0 h 10000"/>
              <a:gd name="connsiteX2" fmla="*/ 7413 w 10292"/>
              <a:gd name="connsiteY2" fmla="*/ 9671 h 10000"/>
              <a:gd name="connsiteX3" fmla="*/ 2244 w 10292"/>
              <a:gd name="connsiteY3" fmla="*/ 10000 h 10000"/>
              <a:gd name="connsiteX4" fmla="*/ 0 w 10292"/>
              <a:gd name="connsiteY4" fmla="*/ 688 h 10000"/>
              <a:gd name="connsiteX0" fmla="*/ 0 w 10292"/>
              <a:gd name="connsiteY0" fmla="*/ 688 h 10000"/>
              <a:gd name="connsiteX1" fmla="*/ 10292 w 10292"/>
              <a:gd name="connsiteY1" fmla="*/ 0 h 10000"/>
              <a:gd name="connsiteX2" fmla="*/ 7413 w 10292"/>
              <a:gd name="connsiteY2" fmla="*/ 9671 h 10000"/>
              <a:gd name="connsiteX3" fmla="*/ 2244 w 10292"/>
              <a:gd name="connsiteY3" fmla="*/ 10000 h 10000"/>
              <a:gd name="connsiteX4" fmla="*/ 0 w 10292"/>
              <a:gd name="connsiteY4" fmla="*/ 688 h 10000"/>
              <a:gd name="connsiteX0" fmla="*/ 0 w 10292"/>
              <a:gd name="connsiteY0" fmla="*/ 688 h 10000"/>
              <a:gd name="connsiteX1" fmla="*/ 10292 w 10292"/>
              <a:gd name="connsiteY1" fmla="*/ 0 h 10000"/>
              <a:gd name="connsiteX2" fmla="*/ 7413 w 10292"/>
              <a:gd name="connsiteY2" fmla="*/ 9671 h 10000"/>
              <a:gd name="connsiteX3" fmla="*/ 2244 w 10292"/>
              <a:gd name="connsiteY3" fmla="*/ 10000 h 10000"/>
              <a:gd name="connsiteX4" fmla="*/ 0 w 10292"/>
              <a:gd name="connsiteY4" fmla="*/ 688 h 10000"/>
              <a:gd name="connsiteX0" fmla="*/ 0 w 10292"/>
              <a:gd name="connsiteY0" fmla="*/ 688 h 10000"/>
              <a:gd name="connsiteX1" fmla="*/ 10292 w 10292"/>
              <a:gd name="connsiteY1" fmla="*/ 0 h 10000"/>
              <a:gd name="connsiteX2" fmla="*/ 7413 w 10292"/>
              <a:gd name="connsiteY2" fmla="*/ 9671 h 10000"/>
              <a:gd name="connsiteX3" fmla="*/ 2244 w 10292"/>
              <a:gd name="connsiteY3" fmla="*/ 10000 h 10000"/>
              <a:gd name="connsiteX4" fmla="*/ 0 w 10292"/>
              <a:gd name="connsiteY4" fmla="*/ 688 h 10000"/>
              <a:gd name="connsiteX0" fmla="*/ 0 w 10292"/>
              <a:gd name="connsiteY0" fmla="*/ 688 h 10000"/>
              <a:gd name="connsiteX1" fmla="*/ 10292 w 10292"/>
              <a:gd name="connsiteY1" fmla="*/ 0 h 10000"/>
              <a:gd name="connsiteX2" fmla="*/ 7413 w 10292"/>
              <a:gd name="connsiteY2" fmla="*/ 9671 h 10000"/>
              <a:gd name="connsiteX3" fmla="*/ 2244 w 10292"/>
              <a:gd name="connsiteY3" fmla="*/ 10000 h 10000"/>
              <a:gd name="connsiteX4" fmla="*/ 0 w 10292"/>
              <a:gd name="connsiteY4" fmla="*/ 688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292" h="10000">
                <a:moveTo>
                  <a:pt x="0" y="688"/>
                </a:moveTo>
                <a:lnTo>
                  <a:pt x="10292" y="0"/>
                </a:lnTo>
                <a:cubicBezTo>
                  <a:pt x="8081" y="3340"/>
                  <a:pt x="4415" y="5437"/>
                  <a:pt x="7413" y="9671"/>
                </a:cubicBezTo>
                <a:lnTo>
                  <a:pt x="2244" y="10000"/>
                </a:lnTo>
                <a:cubicBezTo>
                  <a:pt x="4865" y="5467"/>
                  <a:pt x="2202" y="3364"/>
                  <a:pt x="0" y="688"/>
                </a:cubicBezTo>
                <a:close/>
              </a:path>
            </a:pathLst>
          </a:cu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grpSp>
        <p:nvGrpSpPr>
          <p:cNvPr id="16" name="Group 15"/>
          <p:cNvGrpSpPr/>
          <p:nvPr/>
        </p:nvGrpSpPr>
        <p:grpSpPr>
          <a:xfrm>
            <a:off x="3518705" y="949124"/>
            <a:ext cx="1553377" cy="1240463"/>
            <a:chOff x="3263277" y="1249681"/>
            <a:chExt cx="1358537" cy="1358537"/>
          </a:xfrm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grpSpPr>
        <p:grpSp>
          <p:nvGrpSpPr>
            <p:cNvPr id="14" name="Group 13"/>
            <p:cNvGrpSpPr/>
            <p:nvPr/>
          </p:nvGrpSpPr>
          <p:grpSpPr>
            <a:xfrm>
              <a:off x="3263277" y="1249681"/>
              <a:ext cx="1358537" cy="1358537"/>
              <a:chOff x="6103917" y="1221531"/>
              <a:chExt cx="1358537" cy="1358537"/>
            </a:xfrm>
          </p:grpSpPr>
          <p:sp>
            <p:nvSpPr>
              <p:cNvPr id="13" name="Oval 12"/>
              <p:cNvSpPr/>
              <p:nvPr/>
            </p:nvSpPr>
            <p:spPr>
              <a:xfrm>
                <a:off x="6103917" y="1221531"/>
                <a:ext cx="1358537" cy="1358537"/>
              </a:xfrm>
              <a:prstGeom prst="ellipse">
                <a:avLst/>
              </a:pr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35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12" name="Pie 11"/>
              <p:cNvSpPr/>
              <p:nvPr/>
            </p:nvSpPr>
            <p:spPr>
              <a:xfrm>
                <a:off x="6105240" y="1222856"/>
                <a:ext cx="1355886" cy="1355886"/>
              </a:xfrm>
              <a:prstGeom prst="pie">
                <a:avLst>
                  <a:gd name="adj1" fmla="val 16239246"/>
                  <a:gd name="adj2" fmla="val 97988"/>
                </a:avLst>
              </a:pr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350" dirty="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</p:grpSp>
        <p:grpSp>
          <p:nvGrpSpPr>
            <p:cNvPr id="11" name="Group 10"/>
            <p:cNvGrpSpPr/>
            <p:nvPr/>
          </p:nvGrpSpPr>
          <p:grpSpPr>
            <a:xfrm>
              <a:off x="3406175" y="1367436"/>
              <a:ext cx="1067592" cy="1114907"/>
              <a:chOff x="3471490" y="1367436"/>
              <a:chExt cx="1067592" cy="1114907"/>
            </a:xfrm>
          </p:grpSpPr>
          <p:sp>
            <p:nvSpPr>
              <p:cNvPr id="9" name="Oval 8"/>
              <p:cNvSpPr/>
              <p:nvPr/>
            </p:nvSpPr>
            <p:spPr>
              <a:xfrm>
                <a:off x="3476634" y="1397726"/>
                <a:ext cx="1062448" cy="1062446"/>
              </a:xfrm>
              <a:prstGeom prst="ellipse">
                <a:avLst/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35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8" name="Oval 7"/>
              <p:cNvSpPr/>
              <p:nvPr/>
            </p:nvSpPr>
            <p:spPr>
              <a:xfrm>
                <a:off x="3471490" y="1367436"/>
                <a:ext cx="1066586" cy="1114907"/>
              </a:xfrm>
              <a:prstGeom prst="ellipse">
                <a:avLst/>
              </a:prstGeom>
              <a:solidFill>
                <a:srgbClr val="5DB55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35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</p:grpSp>
      </p:grpSp>
      <p:sp>
        <p:nvSpPr>
          <p:cNvPr id="40" name="Flowchart: Manual Operation 14"/>
          <p:cNvSpPr/>
          <p:nvPr/>
        </p:nvSpPr>
        <p:spPr>
          <a:xfrm rot="17606420" flipH="1">
            <a:off x="3615483" y="3041772"/>
            <a:ext cx="1114593" cy="879759"/>
          </a:xfrm>
          <a:custGeom>
            <a:avLst/>
            <a:gdLst>
              <a:gd name="connsiteX0" fmla="*/ 0 w 10000"/>
              <a:gd name="connsiteY0" fmla="*/ 0 h 10000"/>
              <a:gd name="connsiteX1" fmla="*/ 10000 w 10000"/>
              <a:gd name="connsiteY1" fmla="*/ 0 h 10000"/>
              <a:gd name="connsiteX2" fmla="*/ 8000 w 10000"/>
              <a:gd name="connsiteY2" fmla="*/ 10000 h 10000"/>
              <a:gd name="connsiteX3" fmla="*/ 2000 w 10000"/>
              <a:gd name="connsiteY3" fmla="*/ 10000 h 10000"/>
              <a:gd name="connsiteX4" fmla="*/ 0 w 10000"/>
              <a:gd name="connsiteY4" fmla="*/ 0 h 10000"/>
              <a:gd name="connsiteX0" fmla="*/ 439 w 10439"/>
              <a:gd name="connsiteY0" fmla="*/ 0 h 10000"/>
              <a:gd name="connsiteX1" fmla="*/ 10439 w 10439"/>
              <a:gd name="connsiteY1" fmla="*/ 0 h 10000"/>
              <a:gd name="connsiteX2" fmla="*/ 8439 w 10439"/>
              <a:gd name="connsiteY2" fmla="*/ 10000 h 10000"/>
              <a:gd name="connsiteX3" fmla="*/ 2439 w 10439"/>
              <a:gd name="connsiteY3" fmla="*/ 10000 h 10000"/>
              <a:gd name="connsiteX4" fmla="*/ 439 w 10439"/>
              <a:gd name="connsiteY4" fmla="*/ 0 h 10000"/>
              <a:gd name="connsiteX0" fmla="*/ 0 w 10000"/>
              <a:gd name="connsiteY0" fmla="*/ 0 h 10000"/>
              <a:gd name="connsiteX1" fmla="*/ 10000 w 10000"/>
              <a:gd name="connsiteY1" fmla="*/ 0 h 10000"/>
              <a:gd name="connsiteX2" fmla="*/ 8000 w 10000"/>
              <a:gd name="connsiteY2" fmla="*/ 10000 h 10000"/>
              <a:gd name="connsiteX3" fmla="*/ 2000 w 10000"/>
              <a:gd name="connsiteY3" fmla="*/ 10000 h 10000"/>
              <a:gd name="connsiteX4" fmla="*/ 0 w 10000"/>
              <a:gd name="connsiteY4" fmla="*/ 0 h 10000"/>
              <a:gd name="connsiteX0" fmla="*/ 0 w 10000"/>
              <a:gd name="connsiteY0" fmla="*/ 0 h 10000"/>
              <a:gd name="connsiteX1" fmla="*/ 10000 w 10000"/>
              <a:gd name="connsiteY1" fmla="*/ 0 h 10000"/>
              <a:gd name="connsiteX2" fmla="*/ 8000 w 10000"/>
              <a:gd name="connsiteY2" fmla="*/ 10000 h 10000"/>
              <a:gd name="connsiteX3" fmla="*/ 2000 w 10000"/>
              <a:gd name="connsiteY3" fmla="*/ 10000 h 10000"/>
              <a:gd name="connsiteX4" fmla="*/ 0 w 10000"/>
              <a:gd name="connsiteY4" fmla="*/ 0 h 10000"/>
              <a:gd name="connsiteX0" fmla="*/ 0 w 10000"/>
              <a:gd name="connsiteY0" fmla="*/ 0 h 10000"/>
              <a:gd name="connsiteX1" fmla="*/ 10000 w 10000"/>
              <a:gd name="connsiteY1" fmla="*/ 0 h 10000"/>
              <a:gd name="connsiteX2" fmla="*/ 8000 w 10000"/>
              <a:gd name="connsiteY2" fmla="*/ 10000 h 10000"/>
              <a:gd name="connsiteX3" fmla="*/ 2000 w 10000"/>
              <a:gd name="connsiteY3" fmla="*/ 10000 h 10000"/>
              <a:gd name="connsiteX4" fmla="*/ 0 w 10000"/>
              <a:gd name="connsiteY4" fmla="*/ 0 h 10000"/>
              <a:gd name="connsiteX0" fmla="*/ 0 w 10000"/>
              <a:gd name="connsiteY0" fmla="*/ 0 h 10000"/>
              <a:gd name="connsiteX1" fmla="*/ 10000 w 10000"/>
              <a:gd name="connsiteY1" fmla="*/ 0 h 10000"/>
              <a:gd name="connsiteX2" fmla="*/ 8000 w 10000"/>
              <a:gd name="connsiteY2" fmla="*/ 10000 h 10000"/>
              <a:gd name="connsiteX3" fmla="*/ 2000 w 10000"/>
              <a:gd name="connsiteY3" fmla="*/ 10000 h 10000"/>
              <a:gd name="connsiteX4" fmla="*/ 0 w 10000"/>
              <a:gd name="connsiteY4" fmla="*/ 0 h 10000"/>
              <a:gd name="connsiteX0" fmla="*/ 0 w 10000"/>
              <a:gd name="connsiteY0" fmla="*/ 0 h 10000"/>
              <a:gd name="connsiteX1" fmla="*/ 10000 w 10000"/>
              <a:gd name="connsiteY1" fmla="*/ 0 h 10000"/>
              <a:gd name="connsiteX2" fmla="*/ 8000 w 10000"/>
              <a:gd name="connsiteY2" fmla="*/ 10000 h 10000"/>
              <a:gd name="connsiteX3" fmla="*/ 2000 w 10000"/>
              <a:gd name="connsiteY3" fmla="*/ 10000 h 10000"/>
              <a:gd name="connsiteX4" fmla="*/ 0 w 10000"/>
              <a:gd name="connsiteY4" fmla="*/ 0 h 10000"/>
              <a:gd name="connsiteX0" fmla="*/ 0 w 10000"/>
              <a:gd name="connsiteY0" fmla="*/ 0 h 10000"/>
              <a:gd name="connsiteX1" fmla="*/ 10000 w 10000"/>
              <a:gd name="connsiteY1" fmla="*/ 0 h 10000"/>
              <a:gd name="connsiteX2" fmla="*/ 8000 w 10000"/>
              <a:gd name="connsiteY2" fmla="*/ 10000 h 10000"/>
              <a:gd name="connsiteX3" fmla="*/ 2000 w 10000"/>
              <a:gd name="connsiteY3" fmla="*/ 10000 h 10000"/>
              <a:gd name="connsiteX4" fmla="*/ 0 w 10000"/>
              <a:gd name="connsiteY4" fmla="*/ 0 h 10000"/>
              <a:gd name="connsiteX0" fmla="*/ 0 w 10000"/>
              <a:gd name="connsiteY0" fmla="*/ 0 h 10000"/>
              <a:gd name="connsiteX1" fmla="*/ 10000 w 10000"/>
              <a:gd name="connsiteY1" fmla="*/ 0 h 10000"/>
              <a:gd name="connsiteX2" fmla="*/ 8000 w 10000"/>
              <a:gd name="connsiteY2" fmla="*/ 10000 h 10000"/>
              <a:gd name="connsiteX3" fmla="*/ 2000 w 10000"/>
              <a:gd name="connsiteY3" fmla="*/ 10000 h 10000"/>
              <a:gd name="connsiteX4" fmla="*/ 0 w 10000"/>
              <a:gd name="connsiteY4" fmla="*/ 0 h 10000"/>
              <a:gd name="connsiteX0" fmla="*/ 0 w 10000"/>
              <a:gd name="connsiteY0" fmla="*/ 0 h 10000"/>
              <a:gd name="connsiteX1" fmla="*/ 10000 w 10000"/>
              <a:gd name="connsiteY1" fmla="*/ 0 h 10000"/>
              <a:gd name="connsiteX2" fmla="*/ 8000 w 10000"/>
              <a:gd name="connsiteY2" fmla="*/ 10000 h 10000"/>
              <a:gd name="connsiteX3" fmla="*/ 2000 w 10000"/>
              <a:gd name="connsiteY3" fmla="*/ 10000 h 10000"/>
              <a:gd name="connsiteX4" fmla="*/ 0 w 10000"/>
              <a:gd name="connsiteY4" fmla="*/ 0 h 10000"/>
              <a:gd name="connsiteX0" fmla="*/ 0 w 10000"/>
              <a:gd name="connsiteY0" fmla="*/ 0 h 10000"/>
              <a:gd name="connsiteX1" fmla="*/ 10000 w 10000"/>
              <a:gd name="connsiteY1" fmla="*/ 0 h 10000"/>
              <a:gd name="connsiteX2" fmla="*/ 8000 w 10000"/>
              <a:gd name="connsiteY2" fmla="*/ 10000 h 10000"/>
              <a:gd name="connsiteX3" fmla="*/ 2000 w 10000"/>
              <a:gd name="connsiteY3" fmla="*/ 10000 h 10000"/>
              <a:gd name="connsiteX4" fmla="*/ 0 w 10000"/>
              <a:gd name="connsiteY4" fmla="*/ 0 h 10000"/>
              <a:gd name="connsiteX0" fmla="*/ 0 w 10000"/>
              <a:gd name="connsiteY0" fmla="*/ 0 h 10000"/>
              <a:gd name="connsiteX1" fmla="*/ 10000 w 10000"/>
              <a:gd name="connsiteY1" fmla="*/ 0 h 10000"/>
              <a:gd name="connsiteX2" fmla="*/ 8000 w 10000"/>
              <a:gd name="connsiteY2" fmla="*/ 10000 h 10000"/>
              <a:gd name="connsiteX3" fmla="*/ 2000 w 10000"/>
              <a:gd name="connsiteY3" fmla="*/ 10000 h 10000"/>
              <a:gd name="connsiteX4" fmla="*/ 0 w 10000"/>
              <a:gd name="connsiteY4" fmla="*/ 0 h 10000"/>
              <a:gd name="connsiteX0" fmla="*/ 0 w 10000"/>
              <a:gd name="connsiteY0" fmla="*/ 0 h 10000"/>
              <a:gd name="connsiteX1" fmla="*/ 10000 w 10000"/>
              <a:gd name="connsiteY1" fmla="*/ 0 h 10000"/>
              <a:gd name="connsiteX2" fmla="*/ 8000 w 10000"/>
              <a:gd name="connsiteY2" fmla="*/ 10000 h 10000"/>
              <a:gd name="connsiteX3" fmla="*/ 2000 w 10000"/>
              <a:gd name="connsiteY3" fmla="*/ 10000 h 10000"/>
              <a:gd name="connsiteX4" fmla="*/ 0 w 10000"/>
              <a:gd name="connsiteY4" fmla="*/ 0 h 10000"/>
              <a:gd name="connsiteX0" fmla="*/ 0 w 10000"/>
              <a:gd name="connsiteY0" fmla="*/ 0 h 10000"/>
              <a:gd name="connsiteX1" fmla="*/ 10000 w 10000"/>
              <a:gd name="connsiteY1" fmla="*/ 0 h 10000"/>
              <a:gd name="connsiteX2" fmla="*/ 8000 w 10000"/>
              <a:gd name="connsiteY2" fmla="*/ 10000 h 10000"/>
              <a:gd name="connsiteX3" fmla="*/ 2000 w 10000"/>
              <a:gd name="connsiteY3" fmla="*/ 10000 h 10000"/>
              <a:gd name="connsiteX4" fmla="*/ 0 w 10000"/>
              <a:gd name="connsiteY4" fmla="*/ 0 h 10000"/>
              <a:gd name="connsiteX0" fmla="*/ 0 w 10000"/>
              <a:gd name="connsiteY0" fmla="*/ 0 h 10000"/>
              <a:gd name="connsiteX1" fmla="*/ 10000 w 10000"/>
              <a:gd name="connsiteY1" fmla="*/ 0 h 10000"/>
              <a:gd name="connsiteX2" fmla="*/ 8000 w 10000"/>
              <a:gd name="connsiteY2" fmla="*/ 10000 h 10000"/>
              <a:gd name="connsiteX3" fmla="*/ 2000 w 10000"/>
              <a:gd name="connsiteY3" fmla="*/ 10000 h 10000"/>
              <a:gd name="connsiteX4" fmla="*/ 0 w 10000"/>
              <a:gd name="connsiteY4" fmla="*/ 0 h 10000"/>
              <a:gd name="connsiteX0" fmla="*/ 0 w 10000"/>
              <a:gd name="connsiteY0" fmla="*/ 0 h 10000"/>
              <a:gd name="connsiteX1" fmla="*/ 10000 w 10000"/>
              <a:gd name="connsiteY1" fmla="*/ 0 h 10000"/>
              <a:gd name="connsiteX2" fmla="*/ 8000 w 10000"/>
              <a:gd name="connsiteY2" fmla="*/ 10000 h 10000"/>
              <a:gd name="connsiteX3" fmla="*/ 2000 w 10000"/>
              <a:gd name="connsiteY3" fmla="*/ 10000 h 10000"/>
              <a:gd name="connsiteX4" fmla="*/ 0 w 10000"/>
              <a:gd name="connsiteY4" fmla="*/ 0 h 10000"/>
              <a:gd name="connsiteX0" fmla="*/ 0 w 10000"/>
              <a:gd name="connsiteY0" fmla="*/ 0 h 10000"/>
              <a:gd name="connsiteX1" fmla="*/ 10000 w 10000"/>
              <a:gd name="connsiteY1" fmla="*/ 0 h 10000"/>
              <a:gd name="connsiteX2" fmla="*/ 8000 w 10000"/>
              <a:gd name="connsiteY2" fmla="*/ 10000 h 10000"/>
              <a:gd name="connsiteX3" fmla="*/ 2000 w 10000"/>
              <a:gd name="connsiteY3" fmla="*/ 10000 h 10000"/>
              <a:gd name="connsiteX4" fmla="*/ 0 w 10000"/>
              <a:gd name="connsiteY4" fmla="*/ 0 h 10000"/>
              <a:gd name="connsiteX0" fmla="*/ 0 w 10000"/>
              <a:gd name="connsiteY0" fmla="*/ 0 h 10000"/>
              <a:gd name="connsiteX1" fmla="*/ 10000 w 10000"/>
              <a:gd name="connsiteY1" fmla="*/ 0 h 10000"/>
              <a:gd name="connsiteX2" fmla="*/ 8000 w 10000"/>
              <a:gd name="connsiteY2" fmla="*/ 10000 h 10000"/>
              <a:gd name="connsiteX3" fmla="*/ 2000 w 10000"/>
              <a:gd name="connsiteY3" fmla="*/ 10000 h 10000"/>
              <a:gd name="connsiteX4" fmla="*/ 0 w 10000"/>
              <a:gd name="connsiteY4" fmla="*/ 0 h 10000"/>
              <a:gd name="connsiteX0" fmla="*/ 0 w 10000"/>
              <a:gd name="connsiteY0" fmla="*/ 0 h 10000"/>
              <a:gd name="connsiteX1" fmla="*/ 10000 w 10000"/>
              <a:gd name="connsiteY1" fmla="*/ 0 h 10000"/>
              <a:gd name="connsiteX2" fmla="*/ 8000 w 10000"/>
              <a:gd name="connsiteY2" fmla="*/ 10000 h 10000"/>
              <a:gd name="connsiteX3" fmla="*/ 2000 w 10000"/>
              <a:gd name="connsiteY3" fmla="*/ 10000 h 10000"/>
              <a:gd name="connsiteX4" fmla="*/ 0 w 10000"/>
              <a:gd name="connsiteY4" fmla="*/ 0 h 10000"/>
              <a:gd name="connsiteX0" fmla="*/ 0 w 10000"/>
              <a:gd name="connsiteY0" fmla="*/ 0 h 10000"/>
              <a:gd name="connsiteX1" fmla="*/ 10000 w 10000"/>
              <a:gd name="connsiteY1" fmla="*/ 0 h 10000"/>
              <a:gd name="connsiteX2" fmla="*/ 8000 w 10000"/>
              <a:gd name="connsiteY2" fmla="*/ 10000 h 10000"/>
              <a:gd name="connsiteX3" fmla="*/ 2066 w 10000"/>
              <a:gd name="connsiteY3" fmla="*/ 9538 h 10000"/>
              <a:gd name="connsiteX4" fmla="*/ 0 w 10000"/>
              <a:gd name="connsiteY4" fmla="*/ 0 h 10000"/>
              <a:gd name="connsiteX0" fmla="*/ 0 w 10000"/>
              <a:gd name="connsiteY0" fmla="*/ 0 h 10000"/>
              <a:gd name="connsiteX1" fmla="*/ 10000 w 10000"/>
              <a:gd name="connsiteY1" fmla="*/ 0 h 10000"/>
              <a:gd name="connsiteX2" fmla="*/ 8000 w 10000"/>
              <a:gd name="connsiteY2" fmla="*/ 10000 h 10000"/>
              <a:gd name="connsiteX3" fmla="*/ 2066 w 10000"/>
              <a:gd name="connsiteY3" fmla="*/ 9538 h 10000"/>
              <a:gd name="connsiteX4" fmla="*/ 0 w 10000"/>
              <a:gd name="connsiteY4" fmla="*/ 0 h 10000"/>
              <a:gd name="connsiteX0" fmla="*/ 0 w 10000"/>
              <a:gd name="connsiteY0" fmla="*/ 0 h 9538"/>
              <a:gd name="connsiteX1" fmla="*/ 10000 w 10000"/>
              <a:gd name="connsiteY1" fmla="*/ 0 h 9538"/>
              <a:gd name="connsiteX2" fmla="*/ 7222 w 10000"/>
              <a:gd name="connsiteY2" fmla="*/ 8839 h 9538"/>
              <a:gd name="connsiteX3" fmla="*/ 2066 w 10000"/>
              <a:gd name="connsiteY3" fmla="*/ 9538 h 9538"/>
              <a:gd name="connsiteX4" fmla="*/ 0 w 10000"/>
              <a:gd name="connsiteY4" fmla="*/ 0 h 9538"/>
              <a:gd name="connsiteX0" fmla="*/ 0 w 10000"/>
              <a:gd name="connsiteY0" fmla="*/ 0 h 10000"/>
              <a:gd name="connsiteX1" fmla="*/ 10000 w 10000"/>
              <a:gd name="connsiteY1" fmla="*/ 0 h 10000"/>
              <a:gd name="connsiteX2" fmla="*/ 7222 w 10000"/>
              <a:gd name="connsiteY2" fmla="*/ 9267 h 10000"/>
              <a:gd name="connsiteX3" fmla="*/ 2066 w 10000"/>
              <a:gd name="connsiteY3" fmla="*/ 10000 h 10000"/>
              <a:gd name="connsiteX4" fmla="*/ 0 w 10000"/>
              <a:gd name="connsiteY4" fmla="*/ 0 h 10000"/>
              <a:gd name="connsiteX0" fmla="*/ 0 w 10000"/>
              <a:gd name="connsiteY0" fmla="*/ 0 h 10000"/>
              <a:gd name="connsiteX1" fmla="*/ 10000 w 10000"/>
              <a:gd name="connsiteY1" fmla="*/ 0 h 10000"/>
              <a:gd name="connsiteX2" fmla="*/ 7222 w 10000"/>
              <a:gd name="connsiteY2" fmla="*/ 9267 h 10000"/>
              <a:gd name="connsiteX3" fmla="*/ 2066 w 10000"/>
              <a:gd name="connsiteY3" fmla="*/ 10000 h 10000"/>
              <a:gd name="connsiteX4" fmla="*/ 0 w 10000"/>
              <a:gd name="connsiteY4" fmla="*/ 0 h 10000"/>
              <a:gd name="connsiteX0" fmla="*/ 0 w 9473"/>
              <a:gd name="connsiteY0" fmla="*/ 898 h 10000"/>
              <a:gd name="connsiteX1" fmla="*/ 9473 w 9473"/>
              <a:gd name="connsiteY1" fmla="*/ 0 h 10000"/>
              <a:gd name="connsiteX2" fmla="*/ 6695 w 9473"/>
              <a:gd name="connsiteY2" fmla="*/ 9267 h 10000"/>
              <a:gd name="connsiteX3" fmla="*/ 1539 w 9473"/>
              <a:gd name="connsiteY3" fmla="*/ 10000 h 10000"/>
              <a:gd name="connsiteX4" fmla="*/ 0 w 9473"/>
              <a:gd name="connsiteY4" fmla="*/ 898 h 10000"/>
              <a:gd name="connsiteX0" fmla="*/ 0 w 10000"/>
              <a:gd name="connsiteY0" fmla="*/ 898 h 10000"/>
              <a:gd name="connsiteX1" fmla="*/ 10000 w 10000"/>
              <a:gd name="connsiteY1" fmla="*/ 0 h 10000"/>
              <a:gd name="connsiteX2" fmla="*/ 7067 w 10000"/>
              <a:gd name="connsiteY2" fmla="*/ 9267 h 10000"/>
              <a:gd name="connsiteX3" fmla="*/ 1625 w 10000"/>
              <a:gd name="connsiteY3" fmla="*/ 10000 h 10000"/>
              <a:gd name="connsiteX4" fmla="*/ 0 w 10000"/>
              <a:gd name="connsiteY4" fmla="*/ 898 h 10000"/>
              <a:gd name="connsiteX0" fmla="*/ 0 w 10000"/>
              <a:gd name="connsiteY0" fmla="*/ 898 h 10000"/>
              <a:gd name="connsiteX1" fmla="*/ 10000 w 10000"/>
              <a:gd name="connsiteY1" fmla="*/ 0 h 10000"/>
              <a:gd name="connsiteX2" fmla="*/ 7067 w 10000"/>
              <a:gd name="connsiteY2" fmla="*/ 9267 h 10000"/>
              <a:gd name="connsiteX3" fmla="*/ 1625 w 10000"/>
              <a:gd name="connsiteY3" fmla="*/ 10000 h 10000"/>
              <a:gd name="connsiteX4" fmla="*/ 0 w 10000"/>
              <a:gd name="connsiteY4" fmla="*/ 898 h 10000"/>
              <a:gd name="connsiteX0" fmla="*/ 0 w 10000"/>
              <a:gd name="connsiteY0" fmla="*/ 898 h 10000"/>
              <a:gd name="connsiteX1" fmla="*/ 10000 w 10000"/>
              <a:gd name="connsiteY1" fmla="*/ 0 h 10000"/>
              <a:gd name="connsiteX2" fmla="*/ 7145 w 10000"/>
              <a:gd name="connsiteY2" fmla="*/ 8841 h 10000"/>
              <a:gd name="connsiteX3" fmla="*/ 1625 w 10000"/>
              <a:gd name="connsiteY3" fmla="*/ 10000 h 10000"/>
              <a:gd name="connsiteX4" fmla="*/ 0 w 10000"/>
              <a:gd name="connsiteY4" fmla="*/ 898 h 10000"/>
              <a:gd name="connsiteX0" fmla="*/ 0 w 10000"/>
              <a:gd name="connsiteY0" fmla="*/ 898 h 9123"/>
              <a:gd name="connsiteX1" fmla="*/ 10000 w 10000"/>
              <a:gd name="connsiteY1" fmla="*/ 0 h 9123"/>
              <a:gd name="connsiteX2" fmla="*/ 7145 w 10000"/>
              <a:gd name="connsiteY2" fmla="*/ 8841 h 9123"/>
              <a:gd name="connsiteX3" fmla="*/ 1958 w 10000"/>
              <a:gd name="connsiteY3" fmla="*/ 9123 h 9123"/>
              <a:gd name="connsiteX4" fmla="*/ 0 w 10000"/>
              <a:gd name="connsiteY4" fmla="*/ 898 h 9123"/>
              <a:gd name="connsiteX0" fmla="*/ 0 w 10000"/>
              <a:gd name="connsiteY0" fmla="*/ 984 h 10000"/>
              <a:gd name="connsiteX1" fmla="*/ 10000 w 10000"/>
              <a:gd name="connsiteY1" fmla="*/ 0 h 10000"/>
              <a:gd name="connsiteX2" fmla="*/ 7145 w 10000"/>
              <a:gd name="connsiteY2" fmla="*/ 9691 h 10000"/>
              <a:gd name="connsiteX3" fmla="*/ 1958 w 10000"/>
              <a:gd name="connsiteY3" fmla="*/ 10000 h 10000"/>
              <a:gd name="connsiteX4" fmla="*/ 0 w 10000"/>
              <a:gd name="connsiteY4" fmla="*/ 984 h 10000"/>
              <a:gd name="connsiteX0" fmla="*/ 0 w 10033"/>
              <a:gd name="connsiteY0" fmla="*/ 382 h 9398"/>
              <a:gd name="connsiteX1" fmla="*/ 10033 w 10033"/>
              <a:gd name="connsiteY1" fmla="*/ 0 h 9398"/>
              <a:gd name="connsiteX2" fmla="*/ 7145 w 10033"/>
              <a:gd name="connsiteY2" fmla="*/ 9089 h 9398"/>
              <a:gd name="connsiteX3" fmla="*/ 1958 w 10033"/>
              <a:gd name="connsiteY3" fmla="*/ 9398 h 9398"/>
              <a:gd name="connsiteX4" fmla="*/ 0 w 10033"/>
              <a:gd name="connsiteY4" fmla="*/ 382 h 9398"/>
              <a:gd name="connsiteX0" fmla="*/ 0 w 10292"/>
              <a:gd name="connsiteY0" fmla="*/ 688 h 10000"/>
              <a:gd name="connsiteX1" fmla="*/ 10292 w 10292"/>
              <a:gd name="connsiteY1" fmla="*/ 0 h 10000"/>
              <a:gd name="connsiteX2" fmla="*/ 7413 w 10292"/>
              <a:gd name="connsiteY2" fmla="*/ 9671 h 10000"/>
              <a:gd name="connsiteX3" fmla="*/ 2244 w 10292"/>
              <a:gd name="connsiteY3" fmla="*/ 10000 h 10000"/>
              <a:gd name="connsiteX4" fmla="*/ 0 w 10292"/>
              <a:gd name="connsiteY4" fmla="*/ 688 h 10000"/>
              <a:gd name="connsiteX0" fmla="*/ 0 w 10292"/>
              <a:gd name="connsiteY0" fmla="*/ 688 h 10000"/>
              <a:gd name="connsiteX1" fmla="*/ 10292 w 10292"/>
              <a:gd name="connsiteY1" fmla="*/ 0 h 10000"/>
              <a:gd name="connsiteX2" fmla="*/ 7413 w 10292"/>
              <a:gd name="connsiteY2" fmla="*/ 9671 h 10000"/>
              <a:gd name="connsiteX3" fmla="*/ 2244 w 10292"/>
              <a:gd name="connsiteY3" fmla="*/ 10000 h 10000"/>
              <a:gd name="connsiteX4" fmla="*/ 0 w 10292"/>
              <a:gd name="connsiteY4" fmla="*/ 688 h 10000"/>
              <a:gd name="connsiteX0" fmla="*/ 0 w 10292"/>
              <a:gd name="connsiteY0" fmla="*/ 688 h 10000"/>
              <a:gd name="connsiteX1" fmla="*/ 10292 w 10292"/>
              <a:gd name="connsiteY1" fmla="*/ 0 h 10000"/>
              <a:gd name="connsiteX2" fmla="*/ 7413 w 10292"/>
              <a:gd name="connsiteY2" fmla="*/ 9671 h 10000"/>
              <a:gd name="connsiteX3" fmla="*/ 2244 w 10292"/>
              <a:gd name="connsiteY3" fmla="*/ 10000 h 10000"/>
              <a:gd name="connsiteX4" fmla="*/ 0 w 10292"/>
              <a:gd name="connsiteY4" fmla="*/ 688 h 10000"/>
              <a:gd name="connsiteX0" fmla="*/ 0 w 10292"/>
              <a:gd name="connsiteY0" fmla="*/ 688 h 10000"/>
              <a:gd name="connsiteX1" fmla="*/ 10292 w 10292"/>
              <a:gd name="connsiteY1" fmla="*/ 0 h 10000"/>
              <a:gd name="connsiteX2" fmla="*/ 7413 w 10292"/>
              <a:gd name="connsiteY2" fmla="*/ 9671 h 10000"/>
              <a:gd name="connsiteX3" fmla="*/ 2244 w 10292"/>
              <a:gd name="connsiteY3" fmla="*/ 10000 h 10000"/>
              <a:gd name="connsiteX4" fmla="*/ 0 w 10292"/>
              <a:gd name="connsiteY4" fmla="*/ 688 h 10000"/>
              <a:gd name="connsiteX0" fmla="*/ 0 w 10292"/>
              <a:gd name="connsiteY0" fmla="*/ 688 h 10000"/>
              <a:gd name="connsiteX1" fmla="*/ 10292 w 10292"/>
              <a:gd name="connsiteY1" fmla="*/ 0 h 10000"/>
              <a:gd name="connsiteX2" fmla="*/ 7413 w 10292"/>
              <a:gd name="connsiteY2" fmla="*/ 9671 h 10000"/>
              <a:gd name="connsiteX3" fmla="*/ 2244 w 10292"/>
              <a:gd name="connsiteY3" fmla="*/ 10000 h 10000"/>
              <a:gd name="connsiteX4" fmla="*/ 0 w 10292"/>
              <a:gd name="connsiteY4" fmla="*/ 688 h 10000"/>
              <a:gd name="connsiteX0" fmla="*/ 0 w 10292"/>
              <a:gd name="connsiteY0" fmla="*/ 688 h 10000"/>
              <a:gd name="connsiteX1" fmla="*/ 10292 w 10292"/>
              <a:gd name="connsiteY1" fmla="*/ 0 h 10000"/>
              <a:gd name="connsiteX2" fmla="*/ 7413 w 10292"/>
              <a:gd name="connsiteY2" fmla="*/ 9671 h 10000"/>
              <a:gd name="connsiteX3" fmla="*/ 2244 w 10292"/>
              <a:gd name="connsiteY3" fmla="*/ 10000 h 10000"/>
              <a:gd name="connsiteX4" fmla="*/ 0 w 10292"/>
              <a:gd name="connsiteY4" fmla="*/ 688 h 10000"/>
              <a:gd name="connsiteX0" fmla="*/ 0 w 10292"/>
              <a:gd name="connsiteY0" fmla="*/ 688 h 10000"/>
              <a:gd name="connsiteX1" fmla="*/ 10292 w 10292"/>
              <a:gd name="connsiteY1" fmla="*/ 0 h 10000"/>
              <a:gd name="connsiteX2" fmla="*/ 7413 w 10292"/>
              <a:gd name="connsiteY2" fmla="*/ 9671 h 10000"/>
              <a:gd name="connsiteX3" fmla="*/ 2244 w 10292"/>
              <a:gd name="connsiteY3" fmla="*/ 10000 h 10000"/>
              <a:gd name="connsiteX4" fmla="*/ 0 w 10292"/>
              <a:gd name="connsiteY4" fmla="*/ 688 h 10000"/>
              <a:gd name="connsiteX0" fmla="*/ 0 w 10292"/>
              <a:gd name="connsiteY0" fmla="*/ 688 h 10000"/>
              <a:gd name="connsiteX1" fmla="*/ 10292 w 10292"/>
              <a:gd name="connsiteY1" fmla="*/ 0 h 10000"/>
              <a:gd name="connsiteX2" fmla="*/ 7413 w 10292"/>
              <a:gd name="connsiteY2" fmla="*/ 9671 h 10000"/>
              <a:gd name="connsiteX3" fmla="*/ 2244 w 10292"/>
              <a:gd name="connsiteY3" fmla="*/ 10000 h 10000"/>
              <a:gd name="connsiteX4" fmla="*/ 0 w 10292"/>
              <a:gd name="connsiteY4" fmla="*/ 688 h 10000"/>
              <a:gd name="connsiteX0" fmla="*/ 0 w 10292"/>
              <a:gd name="connsiteY0" fmla="*/ 688 h 10000"/>
              <a:gd name="connsiteX1" fmla="*/ 10292 w 10292"/>
              <a:gd name="connsiteY1" fmla="*/ 0 h 10000"/>
              <a:gd name="connsiteX2" fmla="*/ 7413 w 10292"/>
              <a:gd name="connsiteY2" fmla="*/ 9671 h 10000"/>
              <a:gd name="connsiteX3" fmla="*/ 2244 w 10292"/>
              <a:gd name="connsiteY3" fmla="*/ 10000 h 10000"/>
              <a:gd name="connsiteX4" fmla="*/ 0 w 10292"/>
              <a:gd name="connsiteY4" fmla="*/ 688 h 10000"/>
              <a:gd name="connsiteX0" fmla="*/ 0 w 10292"/>
              <a:gd name="connsiteY0" fmla="*/ 688 h 10000"/>
              <a:gd name="connsiteX1" fmla="*/ 10292 w 10292"/>
              <a:gd name="connsiteY1" fmla="*/ 0 h 10000"/>
              <a:gd name="connsiteX2" fmla="*/ 7413 w 10292"/>
              <a:gd name="connsiteY2" fmla="*/ 9671 h 10000"/>
              <a:gd name="connsiteX3" fmla="*/ 2244 w 10292"/>
              <a:gd name="connsiteY3" fmla="*/ 10000 h 10000"/>
              <a:gd name="connsiteX4" fmla="*/ 0 w 10292"/>
              <a:gd name="connsiteY4" fmla="*/ 688 h 10000"/>
              <a:gd name="connsiteX0" fmla="*/ 0 w 10292"/>
              <a:gd name="connsiteY0" fmla="*/ 688 h 10000"/>
              <a:gd name="connsiteX1" fmla="*/ 10292 w 10292"/>
              <a:gd name="connsiteY1" fmla="*/ 0 h 10000"/>
              <a:gd name="connsiteX2" fmla="*/ 7413 w 10292"/>
              <a:gd name="connsiteY2" fmla="*/ 9671 h 10000"/>
              <a:gd name="connsiteX3" fmla="*/ 2244 w 10292"/>
              <a:gd name="connsiteY3" fmla="*/ 10000 h 10000"/>
              <a:gd name="connsiteX4" fmla="*/ 0 w 10292"/>
              <a:gd name="connsiteY4" fmla="*/ 688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292" h="10000">
                <a:moveTo>
                  <a:pt x="0" y="688"/>
                </a:moveTo>
                <a:lnTo>
                  <a:pt x="10292" y="0"/>
                </a:lnTo>
                <a:cubicBezTo>
                  <a:pt x="8081" y="3340"/>
                  <a:pt x="4415" y="5437"/>
                  <a:pt x="7413" y="9671"/>
                </a:cubicBezTo>
                <a:lnTo>
                  <a:pt x="2244" y="10000"/>
                </a:lnTo>
                <a:cubicBezTo>
                  <a:pt x="4865" y="5467"/>
                  <a:pt x="2202" y="3364"/>
                  <a:pt x="0" y="688"/>
                </a:cubicBezTo>
                <a:close/>
              </a:path>
            </a:pathLst>
          </a:cu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grpSp>
        <p:nvGrpSpPr>
          <p:cNvPr id="41" name="Group 40"/>
          <p:cNvGrpSpPr/>
          <p:nvPr/>
        </p:nvGrpSpPr>
        <p:grpSpPr>
          <a:xfrm rot="5400000" flipH="1">
            <a:off x="4468392" y="3049261"/>
            <a:ext cx="1197053" cy="1438578"/>
            <a:chOff x="3168948" y="1250787"/>
            <a:chExt cx="1362294" cy="1402803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grpSp>
          <p:nvGrpSpPr>
            <p:cNvPr id="42" name="Group 41"/>
            <p:cNvGrpSpPr/>
            <p:nvPr/>
          </p:nvGrpSpPr>
          <p:grpSpPr>
            <a:xfrm>
              <a:off x="3168948" y="1250787"/>
              <a:ext cx="1362294" cy="1402803"/>
              <a:chOff x="6009588" y="1222637"/>
              <a:chExt cx="1362294" cy="1402803"/>
            </a:xfrm>
          </p:grpSpPr>
          <p:sp>
            <p:nvSpPr>
              <p:cNvPr id="46" name="Oval 45"/>
              <p:cNvSpPr/>
              <p:nvPr/>
            </p:nvSpPr>
            <p:spPr>
              <a:xfrm>
                <a:off x="6013346" y="1266904"/>
                <a:ext cx="1358536" cy="1358536"/>
              </a:xfrm>
              <a:prstGeom prst="ellipse">
                <a:avLst/>
              </a:pr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350"/>
              </a:p>
            </p:txBody>
          </p:sp>
          <p:sp>
            <p:nvSpPr>
              <p:cNvPr id="47" name="Pie 46"/>
              <p:cNvSpPr/>
              <p:nvPr/>
            </p:nvSpPr>
            <p:spPr>
              <a:xfrm>
                <a:off x="6009588" y="1222637"/>
                <a:ext cx="1355886" cy="1355885"/>
              </a:xfrm>
              <a:prstGeom prst="pie">
                <a:avLst>
                  <a:gd name="adj1" fmla="val 10856299"/>
                  <a:gd name="adj2" fmla="val 145046"/>
                </a:avLst>
              </a:pr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350" dirty="0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43" name="Group 42"/>
            <p:cNvGrpSpPr/>
            <p:nvPr/>
          </p:nvGrpSpPr>
          <p:grpSpPr>
            <a:xfrm>
              <a:off x="3382080" y="1397726"/>
              <a:ext cx="1092483" cy="1106211"/>
              <a:chOff x="3447395" y="1397726"/>
              <a:chExt cx="1092483" cy="1106211"/>
            </a:xfrm>
          </p:grpSpPr>
          <p:sp>
            <p:nvSpPr>
              <p:cNvPr id="44" name="Oval 43"/>
              <p:cNvSpPr/>
              <p:nvPr/>
            </p:nvSpPr>
            <p:spPr>
              <a:xfrm>
                <a:off x="3476634" y="1397726"/>
                <a:ext cx="1062448" cy="1062446"/>
              </a:xfrm>
              <a:prstGeom prst="ellipse">
                <a:avLst/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350"/>
              </a:p>
            </p:txBody>
          </p:sp>
          <p:sp>
            <p:nvSpPr>
              <p:cNvPr id="45" name="Oval 44"/>
              <p:cNvSpPr/>
              <p:nvPr/>
            </p:nvSpPr>
            <p:spPr>
              <a:xfrm>
                <a:off x="3447395" y="1401599"/>
                <a:ext cx="1092483" cy="1102338"/>
              </a:xfrm>
              <a:prstGeom prst="ellipse">
                <a:avLst/>
              </a:prstGeom>
              <a:solidFill>
                <a:schemeClr val="tx2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350" dirty="0"/>
              </a:p>
            </p:txBody>
          </p:sp>
        </p:grpSp>
      </p:grpSp>
      <p:sp>
        <p:nvSpPr>
          <p:cNvPr id="32" name="Flowchart: Manual Operation 14"/>
          <p:cNvSpPr/>
          <p:nvPr/>
        </p:nvSpPr>
        <p:spPr>
          <a:xfrm rot="19555384" flipH="1">
            <a:off x="3221182" y="3510153"/>
            <a:ext cx="1114593" cy="879759"/>
          </a:xfrm>
          <a:custGeom>
            <a:avLst/>
            <a:gdLst>
              <a:gd name="connsiteX0" fmla="*/ 0 w 10000"/>
              <a:gd name="connsiteY0" fmla="*/ 0 h 10000"/>
              <a:gd name="connsiteX1" fmla="*/ 10000 w 10000"/>
              <a:gd name="connsiteY1" fmla="*/ 0 h 10000"/>
              <a:gd name="connsiteX2" fmla="*/ 8000 w 10000"/>
              <a:gd name="connsiteY2" fmla="*/ 10000 h 10000"/>
              <a:gd name="connsiteX3" fmla="*/ 2000 w 10000"/>
              <a:gd name="connsiteY3" fmla="*/ 10000 h 10000"/>
              <a:gd name="connsiteX4" fmla="*/ 0 w 10000"/>
              <a:gd name="connsiteY4" fmla="*/ 0 h 10000"/>
              <a:gd name="connsiteX0" fmla="*/ 439 w 10439"/>
              <a:gd name="connsiteY0" fmla="*/ 0 h 10000"/>
              <a:gd name="connsiteX1" fmla="*/ 10439 w 10439"/>
              <a:gd name="connsiteY1" fmla="*/ 0 h 10000"/>
              <a:gd name="connsiteX2" fmla="*/ 8439 w 10439"/>
              <a:gd name="connsiteY2" fmla="*/ 10000 h 10000"/>
              <a:gd name="connsiteX3" fmla="*/ 2439 w 10439"/>
              <a:gd name="connsiteY3" fmla="*/ 10000 h 10000"/>
              <a:gd name="connsiteX4" fmla="*/ 439 w 10439"/>
              <a:gd name="connsiteY4" fmla="*/ 0 h 10000"/>
              <a:gd name="connsiteX0" fmla="*/ 0 w 10000"/>
              <a:gd name="connsiteY0" fmla="*/ 0 h 10000"/>
              <a:gd name="connsiteX1" fmla="*/ 10000 w 10000"/>
              <a:gd name="connsiteY1" fmla="*/ 0 h 10000"/>
              <a:gd name="connsiteX2" fmla="*/ 8000 w 10000"/>
              <a:gd name="connsiteY2" fmla="*/ 10000 h 10000"/>
              <a:gd name="connsiteX3" fmla="*/ 2000 w 10000"/>
              <a:gd name="connsiteY3" fmla="*/ 10000 h 10000"/>
              <a:gd name="connsiteX4" fmla="*/ 0 w 10000"/>
              <a:gd name="connsiteY4" fmla="*/ 0 h 10000"/>
              <a:gd name="connsiteX0" fmla="*/ 0 w 10000"/>
              <a:gd name="connsiteY0" fmla="*/ 0 h 10000"/>
              <a:gd name="connsiteX1" fmla="*/ 10000 w 10000"/>
              <a:gd name="connsiteY1" fmla="*/ 0 h 10000"/>
              <a:gd name="connsiteX2" fmla="*/ 8000 w 10000"/>
              <a:gd name="connsiteY2" fmla="*/ 10000 h 10000"/>
              <a:gd name="connsiteX3" fmla="*/ 2000 w 10000"/>
              <a:gd name="connsiteY3" fmla="*/ 10000 h 10000"/>
              <a:gd name="connsiteX4" fmla="*/ 0 w 10000"/>
              <a:gd name="connsiteY4" fmla="*/ 0 h 10000"/>
              <a:gd name="connsiteX0" fmla="*/ 0 w 10000"/>
              <a:gd name="connsiteY0" fmla="*/ 0 h 10000"/>
              <a:gd name="connsiteX1" fmla="*/ 10000 w 10000"/>
              <a:gd name="connsiteY1" fmla="*/ 0 h 10000"/>
              <a:gd name="connsiteX2" fmla="*/ 8000 w 10000"/>
              <a:gd name="connsiteY2" fmla="*/ 10000 h 10000"/>
              <a:gd name="connsiteX3" fmla="*/ 2000 w 10000"/>
              <a:gd name="connsiteY3" fmla="*/ 10000 h 10000"/>
              <a:gd name="connsiteX4" fmla="*/ 0 w 10000"/>
              <a:gd name="connsiteY4" fmla="*/ 0 h 10000"/>
              <a:gd name="connsiteX0" fmla="*/ 0 w 10000"/>
              <a:gd name="connsiteY0" fmla="*/ 0 h 10000"/>
              <a:gd name="connsiteX1" fmla="*/ 10000 w 10000"/>
              <a:gd name="connsiteY1" fmla="*/ 0 h 10000"/>
              <a:gd name="connsiteX2" fmla="*/ 8000 w 10000"/>
              <a:gd name="connsiteY2" fmla="*/ 10000 h 10000"/>
              <a:gd name="connsiteX3" fmla="*/ 2000 w 10000"/>
              <a:gd name="connsiteY3" fmla="*/ 10000 h 10000"/>
              <a:gd name="connsiteX4" fmla="*/ 0 w 10000"/>
              <a:gd name="connsiteY4" fmla="*/ 0 h 10000"/>
              <a:gd name="connsiteX0" fmla="*/ 0 w 10000"/>
              <a:gd name="connsiteY0" fmla="*/ 0 h 10000"/>
              <a:gd name="connsiteX1" fmla="*/ 10000 w 10000"/>
              <a:gd name="connsiteY1" fmla="*/ 0 h 10000"/>
              <a:gd name="connsiteX2" fmla="*/ 8000 w 10000"/>
              <a:gd name="connsiteY2" fmla="*/ 10000 h 10000"/>
              <a:gd name="connsiteX3" fmla="*/ 2000 w 10000"/>
              <a:gd name="connsiteY3" fmla="*/ 10000 h 10000"/>
              <a:gd name="connsiteX4" fmla="*/ 0 w 10000"/>
              <a:gd name="connsiteY4" fmla="*/ 0 h 10000"/>
              <a:gd name="connsiteX0" fmla="*/ 0 w 10000"/>
              <a:gd name="connsiteY0" fmla="*/ 0 h 10000"/>
              <a:gd name="connsiteX1" fmla="*/ 10000 w 10000"/>
              <a:gd name="connsiteY1" fmla="*/ 0 h 10000"/>
              <a:gd name="connsiteX2" fmla="*/ 8000 w 10000"/>
              <a:gd name="connsiteY2" fmla="*/ 10000 h 10000"/>
              <a:gd name="connsiteX3" fmla="*/ 2000 w 10000"/>
              <a:gd name="connsiteY3" fmla="*/ 10000 h 10000"/>
              <a:gd name="connsiteX4" fmla="*/ 0 w 10000"/>
              <a:gd name="connsiteY4" fmla="*/ 0 h 10000"/>
              <a:gd name="connsiteX0" fmla="*/ 0 w 10000"/>
              <a:gd name="connsiteY0" fmla="*/ 0 h 10000"/>
              <a:gd name="connsiteX1" fmla="*/ 10000 w 10000"/>
              <a:gd name="connsiteY1" fmla="*/ 0 h 10000"/>
              <a:gd name="connsiteX2" fmla="*/ 8000 w 10000"/>
              <a:gd name="connsiteY2" fmla="*/ 10000 h 10000"/>
              <a:gd name="connsiteX3" fmla="*/ 2000 w 10000"/>
              <a:gd name="connsiteY3" fmla="*/ 10000 h 10000"/>
              <a:gd name="connsiteX4" fmla="*/ 0 w 10000"/>
              <a:gd name="connsiteY4" fmla="*/ 0 h 10000"/>
              <a:gd name="connsiteX0" fmla="*/ 0 w 10000"/>
              <a:gd name="connsiteY0" fmla="*/ 0 h 10000"/>
              <a:gd name="connsiteX1" fmla="*/ 10000 w 10000"/>
              <a:gd name="connsiteY1" fmla="*/ 0 h 10000"/>
              <a:gd name="connsiteX2" fmla="*/ 8000 w 10000"/>
              <a:gd name="connsiteY2" fmla="*/ 10000 h 10000"/>
              <a:gd name="connsiteX3" fmla="*/ 2000 w 10000"/>
              <a:gd name="connsiteY3" fmla="*/ 10000 h 10000"/>
              <a:gd name="connsiteX4" fmla="*/ 0 w 10000"/>
              <a:gd name="connsiteY4" fmla="*/ 0 h 10000"/>
              <a:gd name="connsiteX0" fmla="*/ 0 w 10000"/>
              <a:gd name="connsiteY0" fmla="*/ 0 h 10000"/>
              <a:gd name="connsiteX1" fmla="*/ 10000 w 10000"/>
              <a:gd name="connsiteY1" fmla="*/ 0 h 10000"/>
              <a:gd name="connsiteX2" fmla="*/ 8000 w 10000"/>
              <a:gd name="connsiteY2" fmla="*/ 10000 h 10000"/>
              <a:gd name="connsiteX3" fmla="*/ 2000 w 10000"/>
              <a:gd name="connsiteY3" fmla="*/ 10000 h 10000"/>
              <a:gd name="connsiteX4" fmla="*/ 0 w 10000"/>
              <a:gd name="connsiteY4" fmla="*/ 0 h 10000"/>
              <a:gd name="connsiteX0" fmla="*/ 0 w 10000"/>
              <a:gd name="connsiteY0" fmla="*/ 0 h 10000"/>
              <a:gd name="connsiteX1" fmla="*/ 10000 w 10000"/>
              <a:gd name="connsiteY1" fmla="*/ 0 h 10000"/>
              <a:gd name="connsiteX2" fmla="*/ 8000 w 10000"/>
              <a:gd name="connsiteY2" fmla="*/ 10000 h 10000"/>
              <a:gd name="connsiteX3" fmla="*/ 2000 w 10000"/>
              <a:gd name="connsiteY3" fmla="*/ 10000 h 10000"/>
              <a:gd name="connsiteX4" fmla="*/ 0 w 10000"/>
              <a:gd name="connsiteY4" fmla="*/ 0 h 10000"/>
              <a:gd name="connsiteX0" fmla="*/ 0 w 10000"/>
              <a:gd name="connsiteY0" fmla="*/ 0 h 10000"/>
              <a:gd name="connsiteX1" fmla="*/ 10000 w 10000"/>
              <a:gd name="connsiteY1" fmla="*/ 0 h 10000"/>
              <a:gd name="connsiteX2" fmla="*/ 8000 w 10000"/>
              <a:gd name="connsiteY2" fmla="*/ 10000 h 10000"/>
              <a:gd name="connsiteX3" fmla="*/ 2000 w 10000"/>
              <a:gd name="connsiteY3" fmla="*/ 10000 h 10000"/>
              <a:gd name="connsiteX4" fmla="*/ 0 w 10000"/>
              <a:gd name="connsiteY4" fmla="*/ 0 h 10000"/>
              <a:gd name="connsiteX0" fmla="*/ 0 w 10000"/>
              <a:gd name="connsiteY0" fmla="*/ 0 h 10000"/>
              <a:gd name="connsiteX1" fmla="*/ 10000 w 10000"/>
              <a:gd name="connsiteY1" fmla="*/ 0 h 10000"/>
              <a:gd name="connsiteX2" fmla="*/ 8000 w 10000"/>
              <a:gd name="connsiteY2" fmla="*/ 10000 h 10000"/>
              <a:gd name="connsiteX3" fmla="*/ 2000 w 10000"/>
              <a:gd name="connsiteY3" fmla="*/ 10000 h 10000"/>
              <a:gd name="connsiteX4" fmla="*/ 0 w 10000"/>
              <a:gd name="connsiteY4" fmla="*/ 0 h 10000"/>
              <a:gd name="connsiteX0" fmla="*/ 0 w 10000"/>
              <a:gd name="connsiteY0" fmla="*/ 0 h 10000"/>
              <a:gd name="connsiteX1" fmla="*/ 10000 w 10000"/>
              <a:gd name="connsiteY1" fmla="*/ 0 h 10000"/>
              <a:gd name="connsiteX2" fmla="*/ 8000 w 10000"/>
              <a:gd name="connsiteY2" fmla="*/ 10000 h 10000"/>
              <a:gd name="connsiteX3" fmla="*/ 2000 w 10000"/>
              <a:gd name="connsiteY3" fmla="*/ 10000 h 10000"/>
              <a:gd name="connsiteX4" fmla="*/ 0 w 10000"/>
              <a:gd name="connsiteY4" fmla="*/ 0 h 10000"/>
              <a:gd name="connsiteX0" fmla="*/ 0 w 10000"/>
              <a:gd name="connsiteY0" fmla="*/ 0 h 10000"/>
              <a:gd name="connsiteX1" fmla="*/ 10000 w 10000"/>
              <a:gd name="connsiteY1" fmla="*/ 0 h 10000"/>
              <a:gd name="connsiteX2" fmla="*/ 8000 w 10000"/>
              <a:gd name="connsiteY2" fmla="*/ 10000 h 10000"/>
              <a:gd name="connsiteX3" fmla="*/ 2000 w 10000"/>
              <a:gd name="connsiteY3" fmla="*/ 10000 h 10000"/>
              <a:gd name="connsiteX4" fmla="*/ 0 w 10000"/>
              <a:gd name="connsiteY4" fmla="*/ 0 h 10000"/>
              <a:gd name="connsiteX0" fmla="*/ 0 w 10000"/>
              <a:gd name="connsiteY0" fmla="*/ 0 h 10000"/>
              <a:gd name="connsiteX1" fmla="*/ 10000 w 10000"/>
              <a:gd name="connsiteY1" fmla="*/ 0 h 10000"/>
              <a:gd name="connsiteX2" fmla="*/ 8000 w 10000"/>
              <a:gd name="connsiteY2" fmla="*/ 10000 h 10000"/>
              <a:gd name="connsiteX3" fmla="*/ 2000 w 10000"/>
              <a:gd name="connsiteY3" fmla="*/ 10000 h 10000"/>
              <a:gd name="connsiteX4" fmla="*/ 0 w 10000"/>
              <a:gd name="connsiteY4" fmla="*/ 0 h 10000"/>
              <a:gd name="connsiteX0" fmla="*/ 0 w 10000"/>
              <a:gd name="connsiteY0" fmla="*/ 0 h 10000"/>
              <a:gd name="connsiteX1" fmla="*/ 10000 w 10000"/>
              <a:gd name="connsiteY1" fmla="*/ 0 h 10000"/>
              <a:gd name="connsiteX2" fmla="*/ 8000 w 10000"/>
              <a:gd name="connsiteY2" fmla="*/ 10000 h 10000"/>
              <a:gd name="connsiteX3" fmla="*/ 2000 w 10000"/>
              <a:gd name="connsiteY3" fmla="*/ 10000 h 10000"/>
              <a:gd name="connsiteX4" fmla="*/ 0 w 10000"/>
              <a:gd name="connsiteY4" fmla="*/ 0 h 10000"/>
              <a:gd name="connsiteX0" fmla="*/ 0 w 10000"/>
              <a:gd name="connsiteY0" fmla="*/ 0 h 10000"/>
              <a:gd name="connsiteX1" fmla="*/ 10000 w 10000"/>
              <a:gd name="connsiteY1" fmla="*/ 0 h 10000"/>
              <a:gd name="connsiteX2" fmla="*/ 8000 w 10000"/>
              <a:gd name="connsiteY2" fmla="*/ 10000 h 10000"/>
              <a:gd name="connsiteX3" fmla="*/ 2000 w 10000"/>
              <a:gd name="connsiteY3" fmla="*/ 10000 h 10000"/>
              <a:gd name="connsiteX4" fmla="*/ 0 w 10000"/>
              <a:gd name="connsiteY4" fmla="*/ 0 h 10000"/>
              <a:gd name="connsiteX0" fmla="*/ 0 w 10000"/>
              <a:gd name="connsiteY0" fmla="*/ 0 h 10000"/>
              <a:gd name="connsiteX1" fmla="*/ 10000 w 10000"/>
              <a:gd name="connsiteY1" fmla="*/ 0 h 10000"/>
              <a:gd name="connsiteX2" fmla="*/ 8000 w 10000"/>
              <a:gd name="connsiteY2" fmla="*/ 10000 h 10000"/>
              <a:gd name="connsiteX3" fmla="*/ 2066 w 10000"/>
              <a:gd name="connsiteY3" fmla="*/ 9538 h 10000"/>
              <a:gd name="connsiteX4" fmla="*/ 0 w 10000"/>
              <a:gd name="connsiteY4" fmla="*/ 0 h 10000"/>
              <a:gd name="connsiteX0" fmla="*/ 0 w 10000"/>
              <a:gd name="connsiteY0" fmla="*/ 0 h 10000"/>
              <a:gd name="connsiteX1" fmla="*/ 10000 w 10000"/>
              <a:gd name="connsiteY1" fmla="*/ 0 h 10000"/>
              <a:gd name="connsiteX2" fmla="*/ 8000 w 10000"/>
              <a:gd name="connsiteY2" fmla="*/ 10000 h 10000"/>
              <a:gd name="connsiteX3" fmla="*/ 2066 w 10000"/>
              <a:gd name="connsiteY3" fmla="*/ 9538 h 10000"/>
              <a:gd name="connsiteX4" fmla="*/ 0 w 10000"/>
              <a:gd name="connsiteY4" fmla="*/ 0 h 10000"/>
              <a:gd name="connsiteX0" fmla="*/ 0 w 10000"/>
              <a:gd name="connsiteY0" fmla="*/ 0 h 9538"/>
              <a:gd name="connsiteX1" fmla="*/ 10000 w 10000"/>
              <a:gd name="connsiteY1" fmla="*/ 0 h 9538"/>
              <a:gd name="connsiteX2" fmla="*/ 7222 w 10000"/>
              <a:gd name="connsiteY2" fmla="*/ 8839 h 9538"/>
              <a:gd name="connsiteX3" fmla="*/ 2066 w 10000"/>
              <a:gd name="connsiteY3" fmla="*/ 9538 h 9538"/>
              <a:gd name="connsiteX4" fmla="*/ 0 w 10000"/>
              <a:gd name="connsiteY4" fmla="*/ 0 h 9538"/>
              <a:gd name="connsiteX0" fmla="*/ 0 w 10000"/>
              <a:gd name="connsiteY0" fmla="*/ 0 h 10000"/>
              <a:gd name="connsiteX1" fmla="*/ 10000 w 10000"/>
              <a:gd name="connsiteY1" fmla="*/ 0 h 10000"/>
              <a:gd name="connsiteX2" fmla="*/ 7222 w 10000"/>
              <a:gd name="connsiteY2" fmla="*/ 9267 h 10000"/>
              <a:gd name="connsiteX3" fmla="*/ 2066 w 10000"/>
              <a:gd name="connsiteY3" fmla="*/ 10000 h 10000"/>
              <a:gd name="connsiteX4" fmla="*/ 0 w 10000"/>
              <a:gd name="connsiteY4" fmla="*/ 0 h 10000"/>
              <a:gd name="connsiteX0" fmla="*/ 0 w 10000"/>
              <a:gd name="connsiteY0" fmla="*/ 0 h 10000"/>
              <a:gd name="connsiteX1" fmla="*/ 10000 w 10000"/>
              <a:gd name="connsiteY1" fmla="*/ 0 h 10000"/>
              <a:gd name="connsiteX2" fmla="*/ 7222 w 10000"/>
              <a:gd name="connsiteY2" fmla="*/ 9267 h 10000"/>
              <a:gd name="connsiteX3" fmla="*/ 2066 w 10000"/>
              <a:gd name="connsiteY3" fmla="*/ 10000 h 10000"/>
              <a:gd name="connsiteX4" fmla="*/ 0 w 10000"/>
              <a:gd name="connsiteY4" fmla="*/ 0 h 10000"/>
              <a:gd name="connsiteX0" fmla="*/ 0 w 9473"/>
              <a:gd name="connsiteY0" fmla="*/ 898 h 10000"/>
              <a:gd name="connsiteX1" fmla="*/ 9473 w 9473"/>
              <a:gd name="connsiteY1" fmla="*/ 0 h 10000"/>
              <a:gd name="connsiteX2" fmla="*/ 6695 w 9473"/>
              <a:gd name="connsiteY2" fmla="*/ 9267 h 10000"/>
              <a:gd name="connsiteX3" fmla="*/ 1539 w 9473"/>
              <a:gd name="connsiteY3" fmla="*/ 10000 h 10000"/>
              <a:gd name="connsiteX4" fmla="*/ 0 w 9473"/>
              <a:gd name="connsiteY4" fmla="*/ 898 h 10000"/>
              <a:gd name="connsiteX0" fmla="*/ 0 w 10000"/>
              <a:gd name="connsiteY0" fmla="*/ 898 h 10000"/>
              <a:gd name="connsiteX1" fmla="*/ 10000 w 10000"/>
              <a:gd name="connsiteY1" fmla="*/ 0 h 10000"/>
              <a:gd name="connsiteX2" fmla="*/ 7067 w 10000"/>
              <a:gd name="connsiteY2" fmla="*/ 9267 h 10000"/>
              <a:gd name="connsiteX3" fmla="*/ 1625 w 10000"/>
              <a:gd name="connsiteY3" fmla="*/ 10000 h 10000"/>
              <a:gd name="connsiteX4" fmla="*/ 0 w 10000"/>
              <a:gd name="connsiteY4" fmla="*/ 898 h 10000"/>
              <a:gd name="connsiteX0" fmla="*/ 0 w 10000"/>
              <a:gd name="connsiteY0" fmla="*/ 898 h 10000"/>
              <a:gd name="connsiteX1" fmla="*/ 10000 w 10000"/>
              <a:gd name="connsiteY1" fmla="*/ 0 h 10000"/>
              <a:gd name="connsiteX2" fmla="*/ 7067 w 10000"/>
              <a:gd name="connsiteY2" fmla="*/ 9267 h 10000"/>
              <a:gd name="connsiteX3" fmla="*/ 1625 w 10000"/>
              <a:gd name="connsiteY3" fmla="*/ 10000 h 10000"/>
              <a:gd name="connsiteX4" fmla="*/ 0 w 10000"/>
              <a:gd name="connsiteY4" fmla="*/ 898 h 10000"/>
              <a:gd name="connsiteX0" fmla="*/ 0 w 10000"/>
              <a:gd name="connsiteY0" fmla="*/ 898 h 10000"/>
              <a:gd name="connsiteX1" fmla="*/ 10000 w 10000"/>
              <a:gd name="connsiteY1" fmla="*/ 0 h 10000"/>
              <a:gd name="connsiteX2" fmla="*/ 7145 w 10000"/>
              <a:gd name="connsiteY2" fmla="*/ 8841 h 10000"/>
              <a:gd name="connsiteX3" fmla="*/ 1625 w 10000"/>
              <a:gd name="connsiteY3" fmla="*/ 10000 h 10000"/>
              <a:gd name="connsiteX4" fmla="*/ 0 w 10000"/>
              <a:gd name="connsiteY4" fmla="*/ 898 h 10000"/>
              <a:gd name="connsiteX0" fmla="*/ 0 w 10000"/>
              <a:gd name="connsiteY0" fmla="*/ 898 h 9123"/>
              <a:gd name="connsiteX1" fmla="*/ 10000 w 10000"/>
              <a:gd name="connsiteY1" fmla="*/ 0 h 9123"/>
              <a:gd name="connsiteX2" fmla="*/ 7145 w 10000"/>
              <a:gd name="connsiteY2" fmla="*/ 8841 h 9123"/>
              <a:gd name="connsiteX3" fmla="*/ 1958 w 10000"/>
              <a:gd name="connsiteY3" fmla="*/ 9123 h 9123"/>
              <a:gd name="connsiteX4" fmla="*/ 0 w 10000"/>
              <a:gd name="connsiteY4" fmla="*/ 898 h 9123"/>
              <a:gd name="connsiteX0" fmla="*/ 0 w 10000"/>
              <a:gd name="connsiteY0" fmla="*/ 984 h 10000"/>
              <a:gd name="connsiteX1" fmla="*/ 10000 w 10000"/>
              <a:gd name="connsiteY1" fmla="*/ 0 h 10000"/>
              <a:gd name="connsiteX2" fmla="*/ 7145 w 10000"/>
              <a:gd name="connsiteY2" fmla="*/ 9691 h 10000"/>
              <a:gd name="connsiteX3" fmla="*/ 1958 w 10000"/>
              <a:gd name="connsiteY3" fmla="*/ 10000 h 10000"/>
              <a:gd name="connsiteX4" fmla="*/ 0 w 10000"/>
              <a:gd name="connsiteY4" fmla="*/ 984 h 10000"/>
              <a:gd name="connsiteX0" fmla="*/ 0 w 10033"/>
              <a:gd name="connsiteY0" fmla="*/ 382 h 9398"/>
              <a:gd name="connsiteX1" fmla="*/ 10033 w 10033"/>
              <a:gd name="connsiteY1" fmla="*/ 0 h 9398"/>
              <a:gd name="connsiteX2" fmla="*/ 7145 w 10033"/>
              <a:gd name="connsiteY2" fmla="*/ 9089 h 9398"/>
              <a:gd name="connsiteX3" fmla="*/ 1958 w 10033"/>
              <a:gd name="connsiteY3" fmla="*/ 9398 h 9398"/>
              <a:gd name="connsiteX4" fmla="*/ 0 w 10033"/>
              <a:gd name="connsiteY4" fmla="*/ 382 h 9398"/>
              <a:gd name="connsiteX0" fmla="*/ 0 w 10292"/>
              <a:gd name="connsiteY0" fmla="*/ 688 h 10000"/>
              <a:gd name="connsiteX1" fmla="*/ 10292 w 10292"/>
              <a:gd name="connsiteY1" fmla="*/ 0 h 10000"/>
              <a:gd name="connsiteX2" fmla="*/ 7413 w 10292"/>
              <a:gd name="connsiteY2" fmla="*/ 9671 h 10000"/>
              <a:gd name="connsiteX3" fmla="*/ 2244 w 10292"/>
              <a:gd name="connsiteY3" fmla="*/ 10000 h 10000"/>
              <a:gd name="connsiteX4" fmla="*/ 0 w 10292"/>
              <a:gd name="connsiteY4" fmla="*/ 688 h 10000"/>
              <a:gd name="connsiteX0" fmla="*/ 0 w 10292"/>
              <a:gd name="connsiteY0" fmla="*/ 688 h 10000"/>
              <a:gd name="connsiteX1" fmla="*/ 10292 w 10292"/>
              <a:gd name="connsiteY1" fmla="*/ 0 h 10000"/>
              <a:gd name="connsiteX2" fmla="*/ 7413 w 10292"/>
              <a:gd name="connsiteY2" fmla="*/ 9671 h 10000"/>
              <a:gd name="connsiteX3" fmla="*/ 2244 w 10292"/>
              <a:gd name="connsiteY3" fmla="*/ 10000 h 10000"/>
              <a:gd name="connsiteX4" fmla="*/ 0 w 10292"/>
              <a:gd name="connsiteY4" fmla="*/ 688 h 10000"/>
              <a:gd name="connsiteX0" fmla="*/ 0 w 10292"/>
              <a:gd name="connsiteY0" fmla="*/ 688 h 10000"/>
              <a:gd name="connsiteX1" fmla="*/ 10292 w 10292"/>
              <a:gd name="connsiteY1" fmla="*/ 0 h 10000"/>
              <a:gd name="connsiteX2" fmla="*/ 7413 w 10292"/>
              <a:gd name="connsiteY2" fmla="*/ 9671 h 10000"/>
              <a:gd name="connsiteX3" fmla="*/ 2244 w 10292"/>
              <a:gd name="connsiteY3" fmla="*/ 10000 h 10000"/>
              <a:gd name="connsiteX4" fmla="*/ 0 w 10292"/>
              <a:gd name="connsiteY4" fmla="*/ 688 h 10000"/>
              <a:gd name="connsiteX0" fmla="*/ 0 w 10292"/>
              <a:gd name="connsiteY0" fmla="*/ 688 h 10000"/>
              <a:gd name="connsiteX1" fmla="*/ 10292 w 10292"/>
              <a:gd name="connsiteY1" fmla="*/ 0 h 10000"/>
              <a:gd name="connsiteX2" fmla="*/ 7413 w 10292"/>
              <a:gd name="connsiteY2" fmla="*/ 9671 h 10000"/>
              <a:gd name="connsiteX3" fmla="*/ 2244 w 10292"/>
              <a:gd name="connsiteY3" fmla="*/ 10000 h 10000"/>
              <a:gd name="connsiteX4" fmla="*/ 0 w 10292"/>
              <a:gd name="connsiteY4" fmla="*/ 688 h 10000"/>
              <a:gd name="connsiteX0" fmla="*/ 0 w 10292"/>
              <a:gd name="connsiteY0" fmla="*/ 688 h 10000"/>
              <a:gd name="connsiteX1" fmla="*/ 10292 w 10292"/>
              <a:gd name="connsiteY1" fmla="*/ 0 h 10000"/>
              <a:gd name="connsiteX2" fmla="*/ 7413 w 10292"/>
              <a:gd name="connsiteY2" fmla="*/ 9671 h 10000"/>
              <a:gd name="connsiteX3" fmla="*/ 2244 w 10292"/>
              <a:gd name="connsiteY3" fmla="*/ 10000 h 10000"/>
              <a:gd name="connsiteX4" fmla="*/ 0 w 10292"/>
              <a:gd name="connsiteY4" fmla="*/ 688 h 10000"/>
              <a:gd name="connsiteX0" fmla="*/ 0 w 10292"/>
              <a:gd name="connsiteY0" fmla="*/ 688 h 10000"/>
              <a:gd name="connsiteX1" fmla="*/ 10292 w 10292"/>
              <a:gd name="connsiteY1" fmla="*/ 0 h 10000"/>
              <a:gd name="connsiteX2" fmla="*/ 7413 w 10292"/>
              <a:gd name="connsiteY2" fmla="*/ 9671 h 10000"/>
              <a:gd name="connsiteX3" fmla="*/ 2244 w 10292"/>
              <a:gd name="connsiteY3" fmla="*/ 10000 h 10000"/>
              <a:gd name="connsiteX4" fmla="*/ 0 w 10292"/>
              <a:gd name="connsiteY4" fmla="*/ 688 h 10000"/>
              <a:gd name="connsiteX0" fmla="*/ 0 w 10292"/>
              <a:gd name="connsiteY0" fmla="*/ 688 h 10000"/>
              <a:gd name="connsiteX1" fmla="*/ 10292 w 10292"/>
              <a:gd name="connsiteY1" fmla="*/ 0 h 10000"/>
              <a:gd name="connsiteX2" fmla="*/ 7413 w 10292"/>
              <a:gd name="connsiteY2" fmla="*/ 9671 h 10000"/>
              <a:gd name="connsiteX3" fmla="*/ 2244 w 10292"/>
              <a:gd name="connsiteY3" fmla="*/ 10000 h 10000"/>
              <a:gd name="connsiteX4" fmla="*/ 0 w 10292"/>
              <a:gd name="connsiteY4" fmla="*/ 688 h 10000"/>
              <a:gd name="connsiteX0" fmla="*/ 0 w 10292"/>
              <a:gd name="connsiteY0" fmla="*/ 688 h 10000"/>
              <a:gd name="connsiteX1" fmla="*/ 10292 w 10292"/>
              <a:gd name="connsiteY1" fmla="*/ 0 h 10000"/>
              <a:gd name="connsiteX2" fmla="*/ 7413 w 10292"/>
              <a:gd name="connsiteY2" fmla="*/ 9671 h 10000"/>
              <a:gd name="connsiteX3" fmla="*/ 2244 w 10292"/>
              <a:gd name="connsiteY3" fmla="*/ 10000 h 10000"/>
              <a:gd name="connsiteX4" fmla="*/ 0 w 10292"/>
              <a:gd name="connsiteY4" fmla="*/ 688 h 10000"/>
              <a:gd name="connsiteX0" fmla="*/ 0 w 10292"/>
              <a:gd name="connsiteY0" fmla="*/ 688 h 10000"/>
              <a:gd name="connsiteX1" fmla="*/ 10292 w 10292"/>
              <a:gd name="connsiteY1" fmla="*/ 0 h 10000"/>
              <a:gd name="connsiteX2" fmla="*/ 7413 w 10292"/>
              <a:gd name="connsiteY2" fmla="*/ 9671 h 10000"/>
              <a:gd name="connsiteX3" fmla="*/ 2244 w 10292"/>
              <a:gd name="connsiteY3" fmla="*/ 10000 h 10000"/>
              <a:gd name="connsiteX4" fmla="*/ 0 w 10292"/>
              <a:gd name="connsiteY4" fmla="*/ 688 h 10000"/>
              <a:gd name="connsiteX0" fmla="*/ 0 w 10292"/>
              <a:gd name="connsiteY0" fmla="*/ 688 h 10000"/>
              <a:gd name="connsiteX1" fmla="*/ 10292 w 10292"/>
              <a:gd name="connsiteY1" fmla="*/ 0 h 10000"/>
              <a:gd name="connsiteX2" fmla="*/ 7413 w 10292"/>
              <a:gd name="connsiteY2" fmla="*/ 9671 h 10000"/>
              <a:gd name="connsiteX3" fmla="*/ 2244 w 10292"/>
              <a:gd name="connsiteY3" fmla="*/ 10000 h 10000"/>
              <a:gd name="connsiteX4" fmla="*/ 0 w 10292"/>
              <a:gd name="connsiteY4" fmla="*/ 688 h 10000"/>
              <a:gd name="connsiteX0" fmla="*/ 0 w 10292"/>
              <a:gd name="connsiteY0" fmla="*/ 688 h 10000"/>
              <a:gd name="connsiteX1" fmla="*/ 10292 w 10292"/>
              <a:gd name="connsiteY1" fmla="*/ 0 h 10000"/>
              <a:gd name="connsiteX2" fmla="*/ 7413 w 10292"/>
              <a:gd name="connsiteY2" fmla="*/ 9671 h 10000"/>
              <a:gd name="connsiteX3" fmla="*/ 2244 w 10292"/>
              <a:gd name="connsiteY3" fmla="*/ 10000 h 10000"/>
              <a:gd name="connsiteX4" fmla="*/ 0 w 10292"/>
              <a:gd name="connsiteY4" fmla="*/ 688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292" h="10000">
                <a:moveTo>
                  <a:pt x="0" y="688"/>
                </a:moveTo>
                <a:lnTo>
                  <a:pt x="10292" y="0"/>
                </a:lnTo>
                <a:cubicBezTo>
                  <a:pt x="8081" y="3340"/>
                  <a:pt x="4415" y="5437"/>
                  <a:pt x="7413" y="9671"/>
                </a:cubicBezTo>
                <a:lnTo>
                  <a:pt x="2244" y="10000"/>
                </a:lnTo>
                <a:cubicBezTo>
                  <a:pt x="4865" y="5467"/>
                  <a:pt x="2202" y="3364"/>
                  <a:pt x="0" y="688"/>
                </a:cubicBezTo>
                <a:close/>
              </a:path>
            </a:pathLst>
          </a:cu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grpSp>
        <p:nvGrpSpPr>
          <p:cNvPr id="33" name="Group 32"/>
          <p:cNvGrpSpPr/>
          <p:nvPr/>
        </p:nvGrpSpPr>
        <p:grpSpPr>
          <a:xfrm rot="5400000" flipH="1">
            <a:off x="3612425" y="4146263"/>
            <a:ext cx="1353204" cy="1329134"/>
            <a:chOff x="3263275" y="1249681"/>
            <a:chExt cx="1358536" cy="1358536"/>
          </a:xfrm>
          <a:effectLst>
            <a:outerShdw blurRad="50800" dist="38100" algn="l" rotWithShape="0">
              <a:prstClr val="black">
                <a:alpha val="40000"/>
              </a:prstClr>
            </a:outerShdw>
          </a:effectLst>
        </p:grpSpPr>
        <p:grpSp>
          <p:nvGrpSpPr>
            <p:cNvPr id="34" name="Group 33"/>
            <p:cNvGrpSpPr/>
            <p:nvPr/>
          </p:nvGrpSpPr>
          <p:grpSpPr>
            <a:xfrm>
              <a:off x="3263275" y="1249681"/>
              <a:ext cx="1358536" cy="1358536"/>
              <a:chOff x="6103915" y="1221531"/>
              <a:chExt cx="1358536" cy="1358536"/>
            </a:xfrm>
          </p:grpSpPr>
          <p:sp>
            <p:nvSpPr>
              <p:cNvPr id="38" name="Oval 37"/>
              <p:cNvSpPr/>
              <p:nvPr/>
            </p:nvSpPr>
            <p:spPr>
              <a:xfrm>
                <a:off x="6103915" y="1221531"/>
                <a:ext cx="1358536" cy="1358536"/>
              </a:xfrm>
              <a:prstGeom prst="ellipse">
                <a:avLst/>
              </a:pr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350"/>
              </a:p>
            </p:txBody>
          </p:sp>
          <p:sp>
            <p:nvSpPr>
              <p:cNvPr id="39" name="Pie 38"/>
              <p:cNvSpPr/>
              <p:nvPr/>
            </p:nvSpPr>
            <p:spPr>
              <a:xfrm>
                <a:off x="6105241" y="1222857"/>
                <a:ext cx="1355885" cy="1355885"/>
              </a:xfrm>
              <a:prstGeom prst="pie">
                <a:avLst>
                  <a:gd name="adj1" fmla="val 5356781"/>
                  <a:gd name="adj2" fmla="val 31297"/>
                </a:avLst>
              </a:pr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350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35" name="Group 34"/>
            <p:cNvGrpSpPr/>
            <p:nvPr/>
          </p:nvGrpSpPr>
          <p:grpSpPr>
            <a:xfrm>
              <a:off x="3376081" y="1384720"/>
              <a:ext cx="1071395" cy="1125922"/>
              <a:chOff x="3441396" y="1384720"/>
              <a:chExt cx="1071395" cy="1125922"/>
            </a:xfrm>
          </p:grpSpPr>
          <p:sp>
            <p:nvSpPr>
              <p:cNvPr id="36" name="Oval 35"/>
              <p:cNvSpPr/>
              <p:nvPr/>
            </p:nvSpPr>
            <p:spPr>
              <a:xfrm>
                <a:off x="3441396" y="1472666"/>
                <a:ext cx="1071395" cy="908140"/>
              </a:xfrm>
              <a:prstGeom prst="ellipse">
                <a:avLst/>
              </a:prstGeom>
              <a:solidFill>
                <a:schemeClr val="tx1">
                  <a:lumMod val="85000"/>
                  <a:lumOff val="1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350" dirty="0"/>
              </a:p>
            </p:txBody>
          </p:sp>
          <p:sp>
            <p:nvSpPr>
              <p:cNvPr id="37" name="Oval 36"/>
              <p:cNvSpPr/>
              <p:nvPr/>
            </p:nvSpPr>
            <p:spPr>
              <a:xfrm>
                <a:off x="3441397" y="1384720"/>
                <a:ext cx="1071394" cy="1125922"/>
              </a:xfrm>
              <a:prstGeom prst="ellipse">
                <a:avLst/>
              </a:prstGeom>
              <a:solidFill>
                <a:srgbClr val="30B69C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350" dirty="0"/>
              </a:p>
            </p:txBody>
          </p:sp>
        </p:grpSp>
      </p:grpSp>
      <p:sp>
        <p:nvSpPr>
          <p:cNvPr id="6" name="Oval 5"/>
          <p:cNvSpPr/>
          <p:nvPr/>
        </p:nvSpPr>
        <p:spPr>
          <a:xfrm>
            <a:off x="2453536" y="2519034"/>
            <a:ext cx="1633902" cy="1588844"/>
          </a:xfrm>
          <a:prstGeom prst="ellipse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7" name="Oval 6"/>
          <p:cNvSpPr/>
          <p:nvPr/>
        </p:nvSpPr>
        <p:spPr>
          <a:xfrm>
            <a:off x="2527484" y="2646581"/>
            <a:ext cx="1506291" cy="1298402"/>
          </a:xfrm>
          <a:prstGeom prst="ellipse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87" name="TextBox 86"/>
          <p:cNvSpPr txBox="1"/>
          <p:nvPr/>
        </p:nvSpPr>
        <p:spPr>
          <a:xfrm>
            <a:off x="3794040" y="1360998"/>
            <a:ext cx="1009900" cy="36933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tr-TR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Grup</a:t>
            </a:r>
            <a:endParaRPr lang="en-US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8" name="TextBox 87"/>
          <p:cNvSpPr txBox="1"/>
          <p:nvPr/>
        </p:nvSpPr>
        <p:spPr>
          <a:xfrm>
            <a:off x="4757909" y="2242253"/>
            <a:ext cx="1183129" cy="36933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tr-TR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Eğitmen</a:t>
            </a:r>
            <a:endParaRPr lang="en-US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9" name="TextBox 88"/>
          <p:cNvSpPr txBox="1"/>
          <p:nvPr/>
        </p:nvSpPr>
        <p:spPr>
          <a:xfrm>
            <a:off x="4520835" y="3575651"/>
            <a:ext cx="1216070" cy="36933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tr-TR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Mekan</a:t>
            </a:r>
            <a:endParaRPr lang="en-US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0" name="TextBox 89"/>
          <p:cNvSpPr txBox="1"/>
          <p:nvPr/>
        </p:nvSpPr>
        <p:spPr>
          <a:xfrm>
            <a:off x="3497152" y="4667298"/>
            <a:ext cx="1484213" cy="36933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tr-TR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Düşünce</a:t>
            </a:r>
            <a:endParaRPr lang="en-US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91" name="Group 90"/>
          <p:cNvGrpSpPr/>
          <p:nvPr/>
        </p:nvGrpSpPr>
        <p:grpSpPr>
          <a:xfrm>
            <a:off x="5783775" y="1705305"/>
            <a:ext cx="2915409" cy="561581"/>
            <a:chOff x="3418006" y="1088902"/>
            <a:chExt cx="3090292" cy="925953"/>
          </a:xfrm>
        </p:grpSpPr>
        <p:sp>
          <p:nvSpPr>
            <p:cNvPr id="92" name="Rectangle 91"/>
            <p:cNvSpPr/>
            <p:nvPr/>
          </p:nvSpPr>
          <p:spPr>
            <a:xfrm>
              <a:off x="3418006" y="1558130"/>
              <a:ext cx="3090032" cy="45672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endParaRPr lang="en-IN" sz="1200" dirty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3" name="TextBox 92"/>
            <p:cNvSpPr txBox="1"/>
            <p:nvPr/>
          </p:nvSpPr>
          <p:spPr>
            <a:xfrm>
              <a:off x="3418006" y="1088902"/>
              <a:ext cx="3090292" cy="53284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endParaRPr lang="en-US" sz="15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94" name="Group 93"/>
          <p:cNvGrpSpPr/>
          <p:nvPr/>
        </p:nvGrpSpPr>
        <p:grpSpPr>
          <a:xfrm>
            <a:off x="5298251" y="2837815"/>
            <a:ext cx="2915409" cy="561581"/>
            <a:chOff x="3418006" y="1088902"/>
            <a:chExt cx="3090292" cy="925953"/>
          </a:xfrm>
        </p:grpSpPr>
        <p:sp>
          <p:nvSpPr>
            <p:cNvPr id="95" name="Rectangle 94"/>
            <p:cNvSpPr/>
            <p:nvPr/>
          </p:nvSpPr>
          <p:spPr>
            <a:xfrm>
              <a:off x="3418006" y="1558130"/>
              <a:ext cx="3090032" cy="45672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endParaRPr lang="en-IN" sz="1200" dirty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6" name="TextBox 95"/>
            <p:cNvSpPr txBox="1"/>
            <p:nvPr/>
          </p:nvSpPr>
          <p:spPr>
            <a:xfrm>
              <a:off x="3418006" y="1088902"/>
              <a:ext cx="3090292" cy="53284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endParaRPr lang="en-US" sz="15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97" name="Group 96"/>
          <p:cNvGrpSpPr/>
          <p:nvPr/>
        </p:nvGrpSpPr>
        <p:grpSpPr>
          <a:xfrm>
            <a:off x="3616069" y="1056941"/>
            <a:ext cx="5602402" cy="3747436"/>
            <a:chOff x="783961" y="-2558219"/>
            <a:chExt cx="5724077" cy="4444902"/>
          </a:xfrm>
        </p:grpSpPr>
        <p:sp>
          <p:nvSpPr>
            <p:cNvPr id="98" name="Rectangle 97"/>
            <p:cNvSpPr/>
            <p:nvPr/>
          </p:nvSpPr>
          <p:spPr>
            <a:xfrm>
              <a:off x="3418006" y="1558130"/>
              <a:ext cx="3090032" cy="328553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endParaRPr lang="en-IN" sz="1200" dirty="0">
                <a:solidFill>
                  <a:schemeClr val="bg1">
                    <a:lumMod val="6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9" name="TextBox 98"/>
            <p:cNvSpPr txBox="1"/>
            <p:nvPr/>
          </p:nvSpPr>
          <p:spPr>
            <a:xfrm>
              <a:off x="783961" y="-2558219"/>
              <a:ext cx="4656372" cy="54758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endParaRPr lang="en-US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100" name="Group 99"/>
          <p:cNvGrpSpPr/>
          <p:nvPr/>
        </p:nvGrpSpPr>
        <p:grpSpPr>
          <a:xfrm>
            <a:off x="5257979" y="4706494"/>
            <a:ext cx="2915409" cy="561581"/>
            <a:chOff x="3418006" y="1088902"/>
            <a:chExt cx="3090292" cy="925953"/>
          </a:xfrm>
        </p:grpSpPr>
        <p:sp>
          <p:nvSpPr>
            <p:cNvPr id="101" name="Rectangle 100"/>
            <p:cNvSpPr/>
            <p:nvPr/>
          </p:nvSpPr>
          <p:spPr>
            <a:xfrm>
              <a:off x="3418006" y="1558130"/>
              <a:ext cx="3090032" cy="45672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endParaRPr lang="en-IN" sz="1200" dirty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2" name="TextBox 101"/>
            <p:cNvSpPr txBox="1"/>
            <p:nvPr/>
          </p:nvSpPr>
          <p:spPr>
            <a:xfrm>
              <a:off x="3418006" y="1088902"/>
              <a:ext cx="3090292" cy="53284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endParaRPr lang="en-US" sz="15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103" name="TextBox 102"/>
          <p:cNvSpPr txBox="1"/>
          <p:nvPr/>
        </p:nvSpPr>
        <p:spPr>
          <a:xfrm>
            <a:off x="2479386" y="2915140"/>
            <a:ext cx="1417067" cy="707886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tr-TR" sz="20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Yaratıcı Drama</a:t>
            </a:r>
            <a:endParaRPr lang="en-US" sz="20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Dikdörtgen 1">
            <a:extLst>
              <a:ext uri="{FF2B5EF4-FFF2-40B4-BE49-F238E27FC236}">
                <a16:creationId xmlns:a16="http://schemas.microsoft.com/office/drawing/2014/main" id="{00A12016-7B15-4EB4-9887-8FD753C59C56}"/>
              </a:ext>
            </a:extLst>
          </p:cNvPr>
          <p:cNvSpPr/>
          <p:nvPr/>
        </p:nvSpPr>
        <p:spPr>
          <a:xfrm>
            <a:off x="2234835" y="5883518"/>
            <a:ext cx="4572000" cy="40011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tr-TR" sz="1000" dirty="0"/>
              <a:t>Adıgüzel, Ö. (2006). Yaratıcı Drama Kavramı, Bileşenleri ve Aşamaları. </a:t>
            </a:r>
            <a:r>
              <a:rPr lang="tr-TR" sz="1000" i="1" dirty="0"/>
              <a:t>Yaratıcı Drama Dergisi</a:t>
            </a:r>
            <a:r>
              <a:rPr lang="tr-TR" sz="1000" dirty="0"/>
              <a:t>, </a:t>
            </a:r>
            <a:r>
              <a:rPr lang="tr-TR" sz="1000" i="1" dirty="0"/>
              <a:t>1</a:t>
            </a:r>
            <a:r>
              <a:rPr lang="tr-TR" sz="1000" dirty="0"/>
              <a:t>(1), 17-30.</a:t>
            </a:r>
            <a:endParaRPr lang="tr-TR" sz="10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6601009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36982" y="473168"/>
            <a:ext cx="8229600" cy="712188"/>
          </a:xfrm>
        </p:spPr>
        <p:txBody>
          <a:bodyPr>
            <a:normAutofit fontScale="90000"/>
          </a:bodyPr>
          <a:lstStyle/>
          <a:p>
            <a:r>
              <a:rPr lang="tr-TR" b="1" dirty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Yaratıcı Drama </a:t>
            </a:r>
            <a:endParaRPr lang="en-US" b="1" dirty="0">
              <a:solidFill>
                <a:schemeClr val="tx1">
                  <a:lumMod val="65000"/>
                  <a:lumOff val="3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pSp>
        <p:nvGrpSpPr>
          <p:cNvPr id="53" name="Group 52"/>
          <p:cNvGrpSpPr/>
          <p:nvPr/>
        </p:nvGrpSpPr>
        <p:grpSpPr>
          <a:xfrm>
            <a:off x="243990" y="1194002"/>
            <a:ext cx="8656019" cy="4179214"/>
            <a:chOff x="2166572" y="897634"/>
            <a:chExt cx="10645732" cy="4987873"/>
          </a:xfrm>
        </p:grpSpPr>
        <p:sp>
          <p:nvSpPr>
            <p:cNvPr id="5" name="TextBox 4"/>
            <p:cNvSpPr txBox="1"/>
            <p:nvPr/>
          </p:nvSpPr>
          <p:spPr>
            <a:xfrm>
              <a:off x="5137522" y="897634"/>
              <a:ext cx="7333139" cy="363656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endParaRPr lang="tr-TR" sz="2400" dirty="0"/>
            </a:p>
            <a:p>
              <a:r>
                <a:rPr lang="tr-TR" sz="2800" dirty="0"/>
                <a:t>Bir grubu oluşturan üyelerin yaşam deneyimlerinden yola çıkarak </a:t>
              </a:r>
            </a:p>
            <a:p>
              <a:pPr marL="457200" indent="-457200">
                <a:buFont typeface="Arial" panose="020B0604020202020204" pitchFamily="34" charset="0"/>
                <a:buChar char="•"/>
              </a:pPr>
              <a:r>
                <a:rPr lang="tr-TR" sz="2800" dirty="0"/>
                <a:t>bir amacın, düşüncenin </a:t>
              </a:r>
            </a:p>
            <a:p>
              <a:pPr marL="457200" indent="-457200">
                <a:buFont typeface="Arial" panose="020B0604020202020204" pitchFamily="34" charset="0"/>
                <a:buChar char="•"/>
              </a:pPr>
              <a:r>
                <a:rPr lang="tr-TR" sz="2800" dirty="0"/>
                <a:t>doğaçlama, rol oynama vd.</a:t>
              </a:r>
            </a:p>
            <a:p>
              <a:pPr marL="457200" indent="-457200">
                <a:buFont typeface="Arial" panose="020B0604020202020204" pitchFamily="34" charset="0"/>
                <a:buChar char="•"/>
              </a:pPr>
              <a:r>
                <a:rPr lang="tr-TR" sz="2800" dirty="0"/>
                <a:t>tekniklerden yararlanarak</a:t>
              </a:r>
            </a:p>
            <a:p>
              <a:r>
                <a:rPr lang="tr-TR" sz="2800" dirty="0"/>
                <a:t> canlandırılmasıdır.</a:t>
              </a:r>
              <a:endParaRPr lang="en-US" sz="28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5808662" y="1976991"/>
              <a:ext cx="2849891" cy="48444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endParaRPr lang="en-US" sz="15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15" name="Group 14"/>
            <p:cNvGrpSpPr/>
            <p:nvPr/>
          </p:nvGrpSpPr>
          <p:grpSpPr>
            <a:xfrm>
              <a:off x="2166572" y="1935733"/>
              <a:ext cx="2408171" cy="2385310"/>
              <a:chOff x="2190767" y="1825120"/>
              <a:chExt cx="2119045" cy="2098929"/>
            </a:xfrm>
            <a:effectLst>
              <a:outerShdw blurRad="88900" dist="38100" sx="102000" sy="102000" algn="t" rotWithShape="0">
                <a:prstClr val="black">
                  <a:alpha val="31000"/>
                </a:prstClr>
              </a:outerShdw>
            </a:effectLst>
          </p:grpSpPr>
          <p:sp>
            <p:nvSpPr>
              <p:cNvPr id="13" name="Freeform 9"/>
              <p:cNvSpPr>
                <a:spLocks/>
              </p:cNvSpPr>
              <p:nvPr/>
            </p:nvSpPr>
            <p:spPr bwMode="auto">
              <a:xfrm>
                <a:off x="2190767" y="1825120"/>
                <a:ext cx="1236663" cy="1417849"/>
              </a:xfrm>
              <a:custGeom>
                <a:avLst/>
                <a:gdLst>
                  <a:gd name="T0" fmla="*/ 186 w 709"/>
                  <a:gd name="T1" fmla="*/ 0 h 830"/>
                  <a:gd name="T2" fmla="*/ 24 w 709"/>
                  <a:gd name="T3" fmla="*/ 286 h 830"/>
                  <a:gd name="T4" fmla="*/ 0 w 709"/>
                  <a:gd name="T5" fmla="*/ 377 h 830"/>
                  <a:gd name="T6" fmla="*/ 24 w 709"/>
                  <a:gd name="T7" fmla="*/ 468 h 830"/>
                  <a:gd name="T8" fmla="*/ 233 w 709"/>
                  <a:gd name="T9" fmla="*/ 830 h 830"/>
                  <a:gd name="T10" fmla="*/ 709 w 709"/>
                  <a:gd name="T11" fmla="*/ 0 h 830"/>
                  <a:gd name="T12" fmla="*/ 186 w 709"/>
                  <a:gd name="T13" fmla="*/ 0 h 8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709" h="830">
                    <a:moveTo>
                      <a:pt x="186" y="0"/>
                    </a:moveTo>
                    <a:cubicBezTo>
                      <a:pt x="148" y="66"/>
                      <a:pt x="24" y="286"/>
                      <a:pt x="24" y="286"/>
                    </a:cubicBezTo>
                    <a:cubicBezTo>
                      <a:pt x="9" y="313"/>
                      <a:pt x="0" y="344"/>
                      <a:pt x="0" y="377"/>
                    </a:cubicBezTo>
                    <a:cubicBezTo>
                      <a:pt x="0" y="410"/>
                      <a:pt x="9" y="441"/>
                      <a:pt x="24" y="468"/>
                    </a:cubicBezTo>
                    <a:cubicBezTo>
                      <a:pt x="233" y="830"/>
                      <a:pt x="233" y="830"/>
                      <a:pt x="233" y="830"/>
                    </a:cubicBezTo>
                    <a:cubicBezTo>
                      <a:pt x="233" y="830"/>
                      <a:pt x="569" y="242"/>
                      <a:pt x="709" y="0"/>
                    </a:cubicBezTo>
                    <a:lnTo>
                      <a:pt x="186" y="0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chemeClr val="tx1"/>
                  </a:gs>
                  <a:gs pos="31000">
                    <a:schemeClr val="tx1">
                      <a:lumMod val="75000"/>
                      <a:lumOff val="25000"/>
                    </a:schemeClr>
                  </a:gs>
                  <a:gs pos="100000">
                    <a:schemeClr val="tx1">
                      <a:lumMod val="50000"/>
                      <a:lumOff val="50000"/>
                    </a:schemeClr>
                  </a:gs>
                </a:gsLst>
                <a:lin ang="16200000" scaled="1"/>
                <a:tileRect/>
              </a:gradFill>
              <a:ln w="9525">
                <a:noFill/>
                <a:round/>
                <a:headEnd/>
                <a:tailEnd/>
              </a:ln>
            </p:spPr>
            <p:txBody>
              <a:bodyPr vert="horz" wrap="square" lIns="68598" tIns="34299" rIns="68598" bIns="34299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4" name="Freeform 10"/>
              <p:cNvSpPr>
                <a:spLocks/>
              </p:cNvSpPr>
              <p:nvPr/>
            </p:nvSpPr>
            <p:spPr bwMode="auto">
              <a:xfrm>
                <a:off x="2319247" y="2199091"/>
                <a:ext cx="1990565" cy="1724958"/>
              </a:xfrm>
              <a:custGeom>
                <a:avLst/>
                <a:gdLst>
                  <a:gd name="T0" fmla="*/ 785 w 1684"/>
                  <a:gd name="T1" fmla="*/ 1000 h 1000"/>
                  <a:gd name="T2" fmla="*/ 884 w 1684"/>
                  <a:gd name="T3" fmla="*/ 726 h 1000"/>
                  <a:gd name="T4" fmla="*/ 865 w 1684"/>
                  <a:gd name="T5" fmla="*/ 726 h 1000"/>
                  <a:gd name="T6" fmla="*/ 381 w 1684"/>
                  <a:gd name="T7" fmla="*/ 726 h 1000"/>
                  <a:gd name="T8" fmla="*/ 290 w 1684"/>
                  <a:gd name="T9" fmla="*/ 702 h 1000"/>
                  <a:gd name="T10" fmla="*/ 224 w 1684"/>
                  <a:gd name="T11" fmla="*/ 636 h 1000"/>
                  <a:gd name="T12" fmla="*/ 0 w 1684"/>
                  <a:gd name="T13" fmla="*/ 246 h 1000"/>
                  <a:gd name="T14" fmla="*/ 102 w 1684"/>
                  <a:gd name="T15" fmla="*/ 273 h 1000"/>
                  <a:gd name="T16" fmla="*/ 865 w 1684"/>
                  <a:gd name="T17" fmla="*/ 273 h 1000"/>
                  <a:gd name="T18" fmla="*/ 884 w 1684"/>
                  <a:gd name="T19" fmla="*/ 273 h 1000"/>
                  <a:gd name="T20" fmla="*/ 785 w 1684"/>
                  <a:gd name="T21" fmla="*/ 0 h 1000"/>
                  <a:gd name="T22" fmla="*/ 1683 w 1684"/>
                  <a:gd name="T23" fmla="*/ 500 h 1000"/>
                  <a:gd name="T24" fmla="*/ 1684 w 1684"/>
                  <a:gd name="T25" fmla="*/ 500 h 1000"/>
                  <a:gd name="T26" fmla="*/ 785 w 1684"/>
                  <a:gd name="T27" fmla="*/ 1000 h 10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1684" h="1000">
                    <a:moveTo>
                      <a:pt x="785" y="1000"/>
                    </a:moveTo>
                    <a:cubicBezTo>
                      <a:pt x="884" y="726"/>
                      <a:pt x="884" y="726"/>
                      <a:pt x="884" y="726"/>
                    </a:cubicBezTo>
                    <a:cubicBezTo>
                      <a:pt x="865" y="726"/>
                      <a:pt x="865" y="726"/>
                      <a:pt x="865" y="726"/>
                    </a:cubicBezTo>
                    <a:cubicBezTo>
                      <a:pt x="381" y="726"/>
                      <a:pt x="381" y="726"/>
                      <a:pt x="381" y="726"/>
                    </a:cubicBezTo>
                    <a:cubicBezTo>
                      <a:pt x="350" y="726"/>
                      <a:pt x="319" y="719"/>
                      <a:pt x="290" y="702"/>
                    </a:cubicBezTo>
                    <a:cubicBezTo>
                      <a:pt x="262" y="686"/>
                      <a:pt x="240" y="662"/>
                      <a:pt x="224" y="636"/>
                    </a:cubicBezTo>
                    <a:cubicBezTo>
                      <a:pt x="0" y="246"/>
                      <a:pt x="0" y="246"/>
                      <a:pt x="0" y="246"/>
                    </a:cubicBezTo>
                    <a:cubicBezTo>
                      <a:pt x="0" y="246"/>
                      <a:pt x="39" y="273"/>
                      <a:pt x="102" y="273"/>
                    </a:cubicBezTo>
                    <a:cubicBezTo>
                      <a:pt x="165" y="273"/>
                      <a:pt x="865" y="273"/>
                      <a:pt x="865" y="273"/>
                    </a:cubicBezTo>
                    <a:cubicBezTo>
                      <a:pt x="884" y="273"/>
                      <a:pt x="884" y="273"/>
                      <a:pt x="884" y="273"/>
                    </a:cubicBezTo>
                    <a:cubicBezTo>
                      <a:pt x="785" y="0"/>
                      <a:pt x="785" y="0"/>
                      <a:pt x="785" y="0"/>
                    </a:cubicBezTo>
                    <a:cubicBezTo>
                      <a:pt x="1015" y="200"/>
                      <a:pt x="1385" y="389"/>
                      <a:pt x="1683" y="500"/>
                    </a:cubicBezTo>
                    <a:cubicBezTo>
                      <a:pt x="1683" y="500"/>
                      <a:pt x="1683" y="500"/>
                      <a:pt x="1684" y="500"/>
                    </a:cubicBezTo>
                    <a:cubicBezTo>
                      <a:pt x="1385" y="611"/>
                      <a:pt x="1015" y="799"/>
                      <a:pt x="785" y="1000"/>
                    </a:cubicBezTo>
                    <a:close/>
                  </a:path>
                </a:pathLst>
              </a:custGeom>
              <a:solidFill>
                <a:srgbClr val="1BB5A3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68598" tIns="34299" rIns="68598" bIns="34299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20" name="TextBox 19"/>
            <p:cNvSpPr txBox="1"/>
            <p:nvPr/>
          </p:nvSpPr>
          <p:spPr>
            <a:xfrm>
              <a:off x="5808662" y="3901771"/>
              <a:ext cx="242002" cy="41523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endParaRPr 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3" name="TextBox 22"/>
            <p:cNvSpPr txBox="1"/>
            <p:nvPr/>
          </p:nvSpPr>
          <p:spPr>
            <a:xfrm rot="10800000" flipV="1">
              <a:off x="4891822" y="5198927"/>
              <a:ext cx="7920482" cy="68658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endPara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2617790" y="897634"/>
              <a:ext cx="685800" cy="68677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endParaRPr lang="en-US" sz="2401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2615913" y="3698083"/>
              <a:ext cx="685800" cy="68677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endParaRPr lang="en-US" sz="2401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34" name="Group 33"/>
            <p:cNvGrpSpPr/>
            <p:nvPr/>
          </p:nvGrpSpPr>
          <p:grpSpPr>
            <a:xfrm>
              <a:off x="4289852" y="3708907"/>
              <a:ext cx="601970" cy="606064"/>
              <a:chOff x="7156450" y="2708275"/>
              <a:chExt cx="233363" cy="234950"/>
            </a:xfrm>
            <a:solidFill>
              <a:schemeClr val="bg1"/>
            </a:solidFill>
          </p:grpSpPr>
          <p:sp>
            <p:nvSpPr>
              <p:cNvPr id="35" name="Rectangle 33"/>
              <p:cNvSpPr>
                <a:spLocks noChangeArrowheads="1"/>
              </p:cNvSpPr>
              <p:nvPr/>
            </p:nvSpPr>
            <p:spPr bwMode="auto">
              <a:xfrm>
                <a:off x="7156450" y="2803525"/>
                <a:ext cx="41275" cy="123825"/>
              </a:xfrm>
              <a:prstGeom prst="rect">
                <a:avLst/>
              </a:prstGeom>
              <a:grpFill/>
              <a:ln w="0">
                <a:noFill/>
                <a:prstDash val="solid"/>
                <a:miter lim="800000"/>
                <a:headEnd/>
                <a:tailEnd/>
              </a:ln>
            </p:spPr>
            <p:txBody>
              <a:bodyPr vert="horz" wrap="square" lIns="68598" tIns="34299" rIns="68598" bIns="34299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6" name="Freeform 34"/>
              <p:cNvSpPr>
                <a:spLocks noEditPoints="1"/>
              </p:cNvSpPr>
              <p:nvPr/>
            </p:nvSpPr>
            <p:spPr bwMode="auto">
              <a:xfrm>
                <a:off x="7215188" y="2708275"/>
                <a:ext cx="174625" cy="234950"/>
              </a:xfrm>
              <a:custGeom>
                <a:avLst/>
                <a:gdLst>
                  <a:gd name="T0" fmla="*/ 790 w 2315"/>
                  <a:gd name="T1" fmla="*/ 1051 h 3103"/>
                  <a:gd name="T2" fmla="*/ 645 w 2315"/>
                  <a:gd name="T3" fmla="*/ 1093 h 3103"/>
                  <a:gd name="T4" fmla="*/ 513 w 2315"/>
                  <a:gd name="T5" fmla="*/ 1176 h 3103"/>
                  <a:gd name="T6" fmla="*/ 407 w 2315"/>
                  <a:gd name="T7" fmla="*/ 1297 h 3103"/>
                  <a:gd name="T8" fmla="*/ 338 w 2315"/>
                  <a:gd name="T9" fmla="*/ 1438 h 3103"/>
                  <a:gd name="T10" fmla="*/ 311 w 2315"/>
                  <a:gd name="T11" fmla="*/ 1590 h 3103"/>
                  <a:gd name="T12" fmla="*/ 324 w 2315"/>
                  <a:gd name="T13" fmla="*/ 1743 h 3103"/>
                  <a:gd name="T14" fmla="*/ 378 w 2315"/>
                  <a:gd name="T15" fmla="*/ 1890 h 3103"/>
                  <a:gd name="T16" fmla="*/ 473 w 2315"/>
                  <a:gd name="T17" fmla="*/ 2018 h 3103"/>
                  <a:gd name="T18" fmla="*/ 600 w 2315"/>
                  <a:gd name="T19" fmla="*/ 2115 h 3103"/>
                  <a:gd name="T20" fmla="*/ 741 w 2315"/>
                  <a:gd name="T21" fmla="*/ 2170 h 3103"/>
                  <a:gd name="T22" fmla="*/ 891 w 2315"/>
                  <a:gd name="T23" fmla="*/ 2184 h 3103"/>
                  <a:gd name="T24" fmla="*/ 1039 w 2315"/>
                  <a:gd name="T25" fmla="*/ 2157 h 3103"/>
                  <a:gd name="T26" fmla="*/ 1176 w 2315"/>
                  <a:gd name="T27" fmla="*/ 2087 h 3103"/>
                  <a:gd name="T28" fmla="*/ 1294 w 2315"/>
                  <a:gd name="T29" fmla="*/ 1977 h 3103"/>
                  <a:gd name="T30" fmla="*/ 1375 w 2315"/>
                  <a:gd name="T31" fmla="*/ 1842 h 3103"/>
                  <a:gd name="T32" fmla="*/ 1415 w 2315"/>
                  <a:gd name="T33" fmla="*/ 1693 h 3103"/>
                  <a:gd name="T34" fmla="*/ 1415 w 2315"/>
                  <a:gd name="T35" fmla="*/ 1539 h 3103"/>
                  <a:gd name="T36" fmla="*/ 1375 w 2315"/>
                  <a:gd name="T37" fmla="*/ 1390 h 3103"/>
                  <a:gd name="T38" fmla="*/ 1294 w 2315"/>
                  <a:gd name="T39" fmla="*/ 1253 h 3103"/>
                  <a:gd name="T40" fmla="*/ 1176 w 2315"/>
                  <a:gd name="T41" fmla="*/ 1143 h 3103"/>
                  <a:gd name="T42" fmla="*/ 1039 w 2315"/>
                  <a:gd name="T43" fmla="*/ 1074 h 3103"/>
                  <a:gd name="T44" fmla="*/ 891 w 2315"/>
                  <a:gd name="T45" fmla="*/ 1046 h 3103"/>
                  <a:gd name="T46" fmla="*/ 1320 w 2315"/>
                  <a:gd name="T47" fmla="*/ 1046 h 3103"/>
                  <a:gd name="T48" fmla="*/ 1417 w 2315"/>
                  <a:gd name="T49" fmla="*/ 1140 h 3103"/>
                  <a:gd name="T50" fmla="*/ 1515 w 2315"/>
                  <a:gd name="T51" fmla="*/ 1297 h 3103"/>
                  <a:gd name="T52" fmla="*/ 1571 w 2315"/>
                  <a:gd name="T53" fmla="*/ 1468 h 3103"/>
                  <a:gd name="T54" fmla="*/ 1584 w 2315"/>
                  <a:gd name="T55" fmla="*/ 1647 h 3103"/>
                  <a:gd name="T56" fmla="*/ 1555 w 2315"/>
                  <a:gd name="T57" fmla="*/ 1825 h 3103"/>
                  <a:gd name="T58" fmla="*/ 1484 w 2315"/>
                  <a:gd name="T59" fmla="*/ 1992 h 3103"/>
                  <a:gd name="T60" fmla="*/ 1664 w 2315"/>
                  <a:gd name="T61" fmla="*/ 2118 h 3103"/>
                  <a:gd name="T62" fmla="*/ 2315 w 2315"/>
                  <a:gd name="T63" fmla="*/ 2800 h 3103"/>
                  <a:gd name="T64" fmla="*/ 2307 w 2315"/>
                  <a:gd name="T65" fmla="*/ 2859 h 3103"/>
                  <a:gd name="T66" fmla="*/ 2276 w 2315"/>
                  <a:gd name="T67" fmla="*/ 2943 h 3103"/>
                  <a:gd name="T68" fmla="*/ 2209 w 2315"/>
                  <a:gd name="T69" fmla="*/ 3030 h 3103"/>
                  <a:gd name="T70" fmla="*/ 2128 w 2315"/>
                  <a:gd name="T71" fmla="*/ 3078 h 3103"/>
                  <a:gd name="T72" fmla="*/ 2053 w 2315"/>
                  <a:gd name="T73" fmla="*/ 3099 h 3103"/>
                  <a:gd name="T74" fmla="*/ 2010 w 2315"/>
                  <a:gd name="T75" fmla="*/ 3103 h 3103"/>
                  <a:gd name="T76" fmla="*/ 1403 w 2315"/>
                  <a:gd name="T77" fmla="*/ 2335 h 3103"/>
                  <a:gd name="T78" fmla="*/ 774 w 2315"/>
                  <a:gd name="T79" fmla="*/ 2903 h 3103"/>
                  <a:gd name="T80" fmla="*/ 657 w 2315"/>
                  <a:gd name="T81" fmla="*/ 2320 h 3103"/>
                  <a:gd name="T82" fmla="*/ 544 w 2315"/>
                  <a:gd name="T83" fmla="*/ 2903 h 3103"/>
                  <a:gd name="T84" fmla="*/ 545 w 2315"/>
                  <a:gd name="T85" fmla="*/ 687 h 3103"/>
                  <a:gd name="T86" fmla="*/ 657 w 2315"/>
                  <a:gd name="T87" fmla="*/ 911 h 3103"/>
                  <a:gd name="T88" fmla="*/ 774 w 2315"/>
                  <a:gd name="T89" fmla="*/ 0 h 310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</a:cxnLst>
                <a:rect l="0" t="0" r="r" b="b"/>
                <a:pathLst>
                  <a:path w="2315" h="3103">
                    <a:moveTo>
                      <a:pt x="891" y="1046"/>
                    </a:moveTo>
                    <a:lnTo>
                      <a:pt x="841" y="1046"/>
                    </a:lnTo>
                    <a:lnTo>
                      <a:pt x="790" y="1051"/>
                    </a:lnTo>
                    <a:lnTo>
                      <a:pt x="741" y="1061"/>
                    </a:lnTo>
                    <a:lnTo>
                      <a:pt x="693" y="1074"/>
                    </a:lnTo>
                    <a:lnTo>
                      <a:pt x="645" y="1093"/>
                    </a:lnTo>
                    <a:lnTo>
                      <a:pt x="600" y="1116"/>
                    </a:lnTo>
                    <a:lnTo>
                      <a:pt x="555" y="1143"/>
                    </a:lnTo>
                    <a:lnTo>
                      <a:pt x="513" y="1176"/>
                    </a:lnTo>
                    <a:lnTo>
                      <a:pt x="474" y="1213"/>
                    </a:lnTo>
                    <a:lnTo>
                      <a:pt x="438" y="1253"/>
                    </a:lnTo>
                    <a:lnTo>
                      <a:pt x="407" y="1297"/>
                    </a:lnTo>
                    <a:lnTo>
                      <a:pt x="379" y="1342"/>
                    </a:lnTo>
                    <a:lnTo>
                      <a:pt x="356" y="1390"/>
                    </a:lnTo>
                    <a:lnTo>
                      <a:pt x="338" y="1438"/>
                    </a:lnTo>
                    <a:lnTo>
                      <a:pt x="325" y="1487"/>
                    </a:lnTo>
                    <a:lnTo>
                      <a:pt x="316" y="1539"/>
                    </a:lnTo>
                    <a:lnTo>
                      <a:pt x="311" y="1590"/>
                    </a:lnTo>
                    <a:lnTo>
                      <a:pt x="311" y="1641"/>
                    </a:lnTo>
                    <a:lnTo>
                      <a:pt x="316" y="1693"/>
                    </a:lnTo>
                    <a:lnTo>
                      <a:pt x="324" y="1743"/>
                    </a:lnTo>
                    <a:lnTo>
                      <a:pt x="338" y="1794"/>
                    </a:lnTo>
                    <a:lnTo>
                      <a:pt x="356" y="1842"/>
                    </a:lnTo>
                    <a:lnTo>
                      <a:pt x="378" y="1890"/>
                    </a:lnTo>
                    <a:lnTo>
                      <a:pt x="406" y="1935"/>
                    </a:lnTo>
                    <a:lnTo>
                      <a:pt x="437" y="1977"/>
                    </a:lnTo>
                    <a:lnTo>
                      <a:pt x="473" y="2018"/>
                    </a:lnTo>
                    <a:lnTo>
                      <a:pt x="513" y="2054"/>
                    </a:lnTo>
                    <a:lnTo>
                      <a:pt x="554" y="2087"/>
                    </a:lnTo>
                    <a:lnTo>
                      <a:pt x="600" y="2115"/>
                    </a:lnTo>
                    <a:lnTo>
                      <a:pt x="645" y="2138"/>
                    </a:lnTo>
                    <a:lnTo>
                      <a:pt x="693" y="2157"/>
                    </a:lnTo>
                    <a:lnTo>
                      <a:pt x="741" y="2170"/>
                    </a:lnTo>
                    <a:lnTo>
                      <a:pt x="790" y="2179"/>
                    </a:lnTo>
                    <a:lnTo>
                      <a:pt x="841" y="2184"/>
                    </a:lnTo>
                    <a:lnTo>
                      <a:pt x="891" y="2184"/>
                    </a:lnTo>
                    <a:lnTo>
                      <a:pt x="941" y="2179"/>
                    </a:lnTo>
                    <a:lnTo>
                      <a:pt x="990" y="2170"/>
                    </a:lnTo>
                    <a:lnTo>
                      <a:pt x="1039" y="2157"/>
                    </a:lnTo>
                    <a:lnTo>
                      <a:pt x="1087" y="2138"/>
                    </a:lnTo>
                    <a:lnTo>
                      <a:pt x="1132" y="2115"/>
                    </a:lnTo>
                    <a:lnTo>
                      <a:pt x="1176" y="2087"/>
                    </a:lnTo>
                    <a:lnTo>
                      <a:pt x="1218" y="2054"/>
                    </a:lnTo>
                    <a:lnTo>
                      <a:pt x="1258" y="2018"/>
                    </a:lnTo>
                    <a:lnTo>
                      <a:pt x="1294" y="1977"/>
                    </a:lnTo>
                    <a:lnTo>
                      <a:pt x="1326" y="1934"/>
                    </a:lnTo>
                    <a:lnTo>
                      <a:pt x="1352" y="1888"/>
                    </a:lnTo>
                    <a:lnTo>
                      <a:pt x="1375" y="1842"/>
                    </a:lnTo>
                    <a:lnTo>
                      <a:pt x="1393" y="1793"/>
                    </a:lnTo>
                    <a:lnTo>
                      <a:pt x="1406" y="1743"/>
                    </a:lnTo>
                    <a:lnTo>
                      <a:pt x="1415" y="1693"/>
                    </a:lnTo>
                    <a:lnTo>
                      <a:pt x="1419" y="1641"/>
                    </a:lnTo>
                    <a:lnTo>
                      <a:pt x="1419" y="1590"/>
                    </a:lnTo>
                    <a:lnTo>
                      <a:pt x="1415" y="1539"/>
                    </a:lnTo>
                    <a:lnTo>
                      <a:pt x="1406" y="1487"/>
                    </a:lnTo>
                    <a:lnTo>
                      <a:pt x="1393" y="1438"/>
                    </a:lnTo>
                    <a:lnTo>
                      <a:pt x="1375" y="1390"/>
                    </a:lnTo>
                    <a:lnTo>
                      <a:pt x="1352" y="1342"/>
                    </a:lnTo>
                    <a:lnTo>
                      <a:pt x="1325" y="1297"/>
                    </a:lnTo>
                    <a:lnTo>
                      <a:pt x="1294" y="1253"/>
                    </a:lnTo>
                    <a:lnTo>
                      <a:pt x="1258" y="1213"/>
                    </a:lnTo>
                    <a:lnTo>
                      <a:pt x="1218" y="1176"/>
                    </a:lnTo>
                    <a:lnTo>
                      <a:pt x="1176" y="1143"/>
                    </a:lnTo>
                    <a:lnTo>
                      <a:pt x="1132" y="1115"/>
                    </a:lnTo>
                    <a:lnTo>
                      <a:pt x="1086" y="1093"/>
                    </a:lnTo>
                    <a:lnTo>
                      <a:pt x="1039" y="1074"/>
                    </a:lnTo>
                    <a:lnTo>
                      <a:pt x="990" y="1061"/>
                    </a:lnTo>
                    <a:lnTo>
                      <a:pt x="941" y="1051"/>
                    </a:lnTo>
                    <a:lnTo>
                      <a:pt x="891" y="1046"/>
                    </a:lnTo>
                    <a:close/>
                    <a:moveTo>
                      <a:pt x="774" y="0"/>
                    </a:moveTo>
                    <a:lnTo>
                      <a:pt x="1320" y="0"/>
                    </a:lnTo>
                    <a:lnTo>
                      <a:pt x="1320" y="1046"/>
                    </a:lnTo>
                    <a:lnTo>
                      <a:pt x="1348" y="1069"/>
                    </a:lnTo>
                    <a:lnTo>
                      <a:pt x="1375" y="1094"/>
                    </a:lnTo>
                    <a:lnTo>
                      <a:pt x="1417" y="1140"/>
                    </a:lnTo>
                    <a:lnTo>
                      <a:pt x="1455" y="1191"/>
                    </a:lnTo>
                    <a:lnTo>
                      <a:pt x="1488" y="1242"/>
                    </a:lnTo>
                    <a:lnTo>
                      <a:pt x="1515" y="1297"/>
                    </a:lnTo>
                    <a:lnTo>
                      <a:pt x="1538" y="1352"/>
                    </a:lnTo>
                    <a:lnTo>
                      <a:pt x="1557" y="1410"/>
                    </a:lnTo>
                    <a:lnTo>
                      <a:pt x="1571" y="1468"/>
                    </a:lnTo>
                    <a:lnTo>
                      <a:pt x="1580" y="1528"/>
                    </a:lnTo>
                    <a:lnTo>
                      <a:pt x="1584" y="1587"/>
                    </a:lnTo>
                    <a:lnTo>
                      <a:pt x="1584" y="1647"/>
                    </a:lnTo>
                    <a:lnTo>
                      <a:pt x="1579" y="1707"/>
                    </a:lnTo>
                    <a:lnTo>
                      <a:pt x="1569" y="1766"/>
                    </a:lnTo>
                    <a:lnTo>
                      <a:pt x="1555" y="1825"/>
                    </a:lnTo>
                    <a:lnTo>
                      <a:pt x="1536" y="1881"/>
                    </a:lnTo>
                    <a:lnTo>
                      <a:pt x="1512" y="1937"/>
                    </a:lnTo>
                    <a:lnTo>
                      <a:pt x="1484" y="1992"/>
                    </a:lnTo>
                    <a:lnTo>
                      <a:pt x="1451" y="2043"/>
                    </a:lnTo>
                    <a:lnTo>
                      <a:pt x="1579" y="2171"/>
                    </a:lnTo>
                    <a:lnTo>
                      <a:pt x="1664" y="2118"/>
                    </a:lnTo>
                    <a:lnTo>
                      <a:pt x="2315" y="2786"/>
                    </a:lnTo>
                    <a:lnTo>
                      <a:pt x="2315" y="2791"/>
                    </a:lnTo>
                    <a:lnTo>
                      <a:pt x="2315" y="2800"/>
                    </a:lnTo>
                    <a:lnTo>
                      <a:pt x="2314" y="2815"/>
                    </a:lnTo>
                    <a:lnTo>
                      <a:pt x="2311" y="2835"/>
                    </a:lnTo>
                    <a:lnTo>
                      <a:pt x="2307" y="2859"/>
                    </a:lnTo>
                    <a:lnTo>
                      <a:pt x="2300" y="2884"/>
                    </a:lnTo>
                    <a:lnTo>
                      <a:pt x="2290" y="2913"/>
                    </a:lnTo>
                    <a:lnTo>
                      <a:pt x="2276" y="2943"/>
                    </a:lnTo>
                    <a:lnTo>
                      <a:pt x="2257" y="2974"/>
                    </a:lnTo>
                    <a:lnTo>
                      <a:pt x="2234" y="3005"/>
                    </a:lnTo>
                    <a:lnTo>
                      <a:pt x="2209" y="3030"/>
                    </a:lnTo>
                    <a:lnTo>
                      <a:pt x="2183" y="3050"/>
                    </a:lnTo>
                    <a:lnTo>
                      <a:pt x="2156" y="3066"/>
                    </a:lnTo>
                    <a:lnTo>
                      <a:pt x="2128" y="3078"/>
                    </a:lnTo>
                    <a:lnTo>
                      <a:pt x="2101" y="3087"/>
                    </a:lnTo>
                    <a:lnTo>
                      <a:pt x="2076" y="3095"/>
                    </a:lnTo>
                    <a:lnTo>
                      <a:pt x="2053" y="3099"/>
                    </a:lnTo>
                    <a:lnTo>
                      <a:pt x="2034" y="3102"/>
                    </a:lnTo>
                    <a:lnTo>
                      <a:pt x="2019" y="3103"/>
                    </a:lnTo>
                    <a:lnTo>
                      <a:pt x="2010" y="3103"/>
                    </a:lnTo>
                    <a:lnTo>
                      <a:pt x="2006" y="3103"/>
                    </a:lnTo>
                    <a:lnTo>
                      <a:pt x="1355" y="2435"/>
                    </a:lnTo>
                    <a:lnTo>
                      <a:pt x="1403" y="2335"/>
                    </a:lnTo>
                    <a:lnTo>
                      <a:pt x="1320" y="2252"/>
                    </a:lnTo>
                    <a:lnTo>
                      <a:pt x="1320" y="2903"/>
                    </a:lnTo>
                    <a:lnTo>
                      <a:pt x="774" y="2903"/>
                    </a:lnTo>
                    <a:lnTo>
                      <a:pt x="774" y="2345"/>
                    </a:lnTo>
                    <a:lnTo>
                      <a:pt x="715" y="2336"/>
                    </a:lnTo>
                    <a:lnTo>
                      <a:pt x="657" y="2320"/>
                    </a:lnTo>
                    <a:lnTo>
                      <a:pt x="600" y="2300"/>
                    </a:lnTo>
                    <a:lnTo>
                      <a:pt x="544" y="2274"/>
                    </a:lnTo>
                    <a:lnTo>
                      <a:pt x="544" y="2903"/>
                    </a:lnTo>
                    <a:lnTo>
                      <a:pt x="0" y="2903"/>
                    </a:lnTo>
                    <a:lnTo>
                      <a:pt x="0" y="687"/>
                    </a:lnTo>
                    <a:lnTo>
                      <a:pt x="545" y="687"/>
                    </a:lnTo>
                    <a:lnTo>
                      <a:pt x="545" y="957"/>
                    </a:lnTo>
                    <a:lnTo>
                      <a:pt x="601" y="932"/>
                    </a:lnTo>
                    <a:lnTo>
                      <a:pt x="657" y="911"/>
                    </a:lnTo>
                    <a:lnTo>
                      <a:pt x="715" y="896"/>
                    </a:lnTo>
                    <a:lnTo>
                      <a:pt x="774" y="885"/>
                    </a:lnTo>
                    <a:lnTo>
                      <a:pt x="774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68598" tIns="34299" rIns="68598" bIns="34299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grpSp>
          <p:nvGrpSpPr>
            <p:cNvPr id="37" name="Group 36"/>
            <p:cNvGrpSpPr/>
            <p:nvPr/>
          </p:nvGrpSpPr>
          <p:grpSpPr>
            <a:xfrm>
              <a:off x="4439891" y="2083570"/>
              <a:ext cx="442206" cy="301890"/>
              <a:chOff x="4881563" y="2243138"/>
              <a:chExt cx="330201" cy="225425"/>
            </a:xfrm>
            <a:solidFill>
              <a:schemeClr val="bg1"/>
            </a:solidFill>
          </p:grpSpPr>
          <p:sp>
            <p:nvSpPr>
              <p:cNvPr id="39" name="Freeform 18"/>
              <p:cNvSpPr>
                <a:spLocks/>
              </p:cNvSpPr>
              <p:nvPr/>
            </p:nvSpPr>
            <p:spPr bwMode="auto">
              <a:xfrm>
                <a:off x="4984751" y="2243138"/>
                <a:ext cx="19050" cy="46038"/>
              </a:xfrm>
              <a:custGeom>
                <a:avLst/>
                <a:gdLst>
                  <a:gd name="T0" fmla="*/ 63 w 127"/>
                  <a:gd name="T1" fmla="*/ 0 h 318"/>
                  <a:gd name="T2" fmla="*/ 63 w 127"/>
                  <a:gd name="T3" fmla="*/ 0 h 318"/>
                  <a:gd name="T4" fmla="*/ 80 w 127"/>
                  <a:gd name="T5" fmla="*/ 2 h 318"/>
                  <a:gd name="T6" fmla="*/ 96 w 127"/>
                  <a:gd name="T7" fmla="*/ 9 h 318"/>
                  <a:gd name="T8" fmla="*/ 109 w 127"/>
                  <a:gd name="T9" fmla="*/ 19 h 318"/>
                  <a:gd name="T10" fmla="*/ 119 w 127"/>
                  <a:gd name="T11" fmla="*/ 32 h 318"/>
                  <a:gd name="T12" fmla="*/ 125 w 127"/>
                  <a:gd name="T13" fmla="*/ 47 h 318"/>
                  <a:gd name="T14" fmla="*/ 127 w 127"/>
                  <a:gd name="T15" fmla="*/ 64 h 318"/>
                  <a:gd name="T16" fmla="*/ 127 w 127"/>
                  <a:gd name="T17" fmla="*/ 254 h 318"/>
                  <a:gd name="T18" fmla="*/ 125 w 127"/>
                  <a:gd name="T19" fmla="*/ 272 h 318"/>
                  <a:gd name="T20" fmla="*/ 119 w 127"/>
                  <a:gd name="T21" fmla="*/ 286 h 318"/>
                  <a:gd name="T22" fmla="*/ 109 w 127"/>
                  <a:gd name="T23" fmla="*/ 300 h 318"/>
                  <a:gd name="T24" fmla="*/ 96 w 127"/>
                  <a:gd name="T25" fmla="*/ 309 h 318"/>
                  <a:gd name="T26" fmla="*/ 80 w 127"/>
                  <a:gd name="T27" fmla="*/ 315 h 318"/>
                  <a:gd name="T28" fmla="*/ 63 w 127"/>
                  <a:gd name="T29" fmla="*/ 318 h 318"/>
                  <a:gd name="T30" fmla="*/ 47 w 127"/>
                  <a:gd name="T31" fmla="*/ 315 h 318"/>
                  <a:gd name="T32" fmla="*/ 31 w 127"/>
                  <a:gd name="T33" fmla="*/ 309 h 318"/>
                  <a:gd name="T34" fmla="*/ 18 w 127"/>
                  <a:gd name="T35" fmla="*/ 300 h 318"/>
                  <a:gd name="T36" fmla="*/ 8 w 127"/>
                  <a:gd name="T37" fmla="*/ 286 h 318"/>
                  <a:gd name="T38" fmla="*/ 2 w 127"/>
                  <a:gd name="T39" fmla="*/ 272 h 318"/>
                  <a:gd name="T40" fmla="*/ 0 w 127"/>
                  <a:gd name="T41" fmla="*/ 254 h 318"/>
                  <a:gd name="T42" fmla="*/ 0 w 127"/>
                  <a:gd name="T43" fmla="*/ 64 h 318"/>
                  <a:gd name="T44" fmla="*/ 2 w 127"/>
                  <a:gd name="T45" fmla="*/ 47 h 318"/>
                  <a:gd name="T46" fmla="*/ 8 w 127"/>
                  <a:gd name="T47" fmla="*/ 32 h 318"/>
                  <a:gd name="T48" fmla="*/ 18 w 127"/>
                  <a:gd name="T49" fmla="*/ 19 h 318"/>
                  <a:gd name="T50" fmla="*/ 31 w 127"/>
                  <a:gd name="T51" fmla="*/ 9 h 318"/>
                  <a:gd name="T52" fmla="*/ 47 w 127"/>
                  <a:gd name="T53" fmla="*/ 2 h 318"/>
                  <a:gd name="T54" fmla="*/ 63 w 127"/>
                  <a:gd name="T55" fmla="*/ 0 h 3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l="0" t="0" r="r" b="b"/>
                <a:pathLst>
                  <a:path w="127" h="318">
                    <a:moveTo>
                      <a:pt x="63" y="0"/>
                    </a:moveTo>
                    <a:lnTo>
                      <a:pt x="63" y="0"/>
                    </a:lnTo>
                    <a:lnTo>
                      <a:pt x="80" y="2"/>
                    </a:lnTo>
                    <a:lnTo>
                      <a:pt x="96" y="9"/>
                    </a:lnTo>
                    <a:lnTo>
                      <a:pt x="109" y="19"/>
                    </a:lnTo>
                    <a:lnTo>
                      <a:pt x="119" y="32"/>
                    </a:lnTo>
                    <a:lnTo>
                      <a:pt x="125" y="47"/>
                    </a:lnTo>
                    <a:lnTo>
                      <a:pt x="127" y="64"/>
                    </a:lnTo>
                    <a:lnTo>
                      <a:pt x="127" y="254"/>
                    </a:lnTo>
                    <a:lnTo>
                      <a:pt x="125" y="272"/>
                    </a:lnTo>
                    <a:lnTo>
                      <a:pt x="119" y="286"/>
                    </a:lnTo>
                    <a:lnTo>
                      <a:pt x="109" y="300"/>
                    </a:lnTo>
                    <a:lnTo>
                      <a:pt x="96" y="309"/>
                    </a:lnTo>
                    <a:lnTo>
                      <a:pt x="80" y="315"/>
                    </a:lnTo>
                    <a:lnTo>
                      <a:pt x="63" y="318"/>
                    </a:lnTo>
                    <a:lnTo>
                      <a:pt x="47" y="315"/>
                    </a:lnTo>
                    <a:lnTo>
                      <a:pt x="31" y="309"/>
                    </a:lnTo>
                    <a:lnTo>
                      <a:pt x="18" y="300"/>
                    </a:lnTo>
                    <a:lnTo>
                      <a:pt x="8" y="286"/>
                    </a:lnTo>
                    <a:lnTo>
                      <a:pt x="2" y="272"/>
                    </a:lnTo>
                    <a:lnTo>
                      <a:pt x="0" y="254"/>
                    </a:lnTo>
                    <a:lnTo>
                      <a:pt x="0" y="64"/>
                    </a:lnTo>
                    <a:lnTo>
                      <a:pt x="2" y="47"/>
                    </a:lnTo>
                    <a:lnTo>
                      <a:pt x="8" y="32"/>
                    </a:lnTo>
                    <a:lnTo>
                      <a:pt x="18" y="19"/>
                    </a:lnTo>
                    <a:lnTo>
                      <a:pt x="31" y="9"/>
                    </a:lnTo>
                    <a:lnTo>
                      <a:pt x="47" y="2"/>
                    </a:lnTo>
                    <a:lnTo>
                      <a:pt x="63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68598" tIns="34299" rIns="68598" bIns="34299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40" name="Freeform 19"/>
              <p:cNvSpPr>
                <a:spLocks/>
              </p:cNvSpPr>
              <p:nvPr/>
            </p:nvSpPr>
            <p:spPr bwMode="auto">
              <a:xfrm>
                <a:off x="4881563" y="2271713"/>
                <a:ext cx="31750" cy="41275"/>
              </a:xfrm>
              <a:custGeom>
                <a:avLst/>
                <a:gdLst>
                  <a:gd name="T0" fmla="*/ 64 w 224"/>
                  <a:gd name="T1" fmla="*/ 0 h 293"/>
                  <a:gd name="T2" fmla="*/ 80 w 224"/>
                  <a:gd name="T3" fmla="*/ 2 h 293"/>
                  <a:gd name="T4" fmla="*/ 95 w 224"/>
                  <a:gd name="T5" fmla="*/ 8 h 293"/>
                  <a:gd name="T6" fmla="*/ 109 w 224"/>
                  <a:gd name="T7" fmla="*/ 18 h 293"/>
                  <a:gd name="T8" fmla="*/ 119 w 224"/>
                  <a:gd name="T9" fmla="*/ 32 h 293"/>
                  <a:gd name="T10" fmla="*/ 216 w 224"/>
                  <a:gd name="T11" fmla="*/ 197 h 293"/>
                  <a:gd name="T12" fmla="*/ 222 w 224"/>
                  <a:gd name="T13" fmla="*/ 213 h 293"/>
                  <a:gd name="T14" fmla="*/ 224 w 224"/>
                  <a:gd name="T15" fmla="*/ 230 h 293"/>
                  <a:gd name="T16" fmla="*/ 222 w 224"/>
                  <a:gd name="T17" fmla="*/ 245 h 293"/>
                  <a:gd name="T18" fmla="*/ 216 w 224"/>
                  <a:gd name="T19" fmla="*/ 261 h 293"/>
                  <a:gd name="T20" fmla="*/ 206 w 224"/>
                  <a:gd name="T21" fmla="*/ 274 h 293"/>
                  <a:gd name="T22" fmla="*/ 193 w 224"/>
                  <a:gd name="T23" fmla="*/ 285 h 293"/>
                  <a:gd name="T24" fmla="*/ 177 w 224"/>
                  <a:gd name="T25" fmla="*/ 291 h 293"/>
                  <a:gd name="T26" fmla="*/ 160 w 224"/>
                  <a:gd name="T27" fmla="*/ 293 h 293"/>
                  <a:gd name="T28" fmla="*/ 143 w 224"/>
                  <a:gd name="T29" fmla="*/ 291 h 293"/>
                  <a:gd name="T30" fmla="*/ 129 w 224"/>
                  <a:gd name="T31" fmla="*/ 285 h 293"/>
                  <a:gd name="T32" fmla="*/ 115 w 224"/>
                  <a:gd name="T33" fmla="*/ 274 h 293"/>
                  <a:gd name="T34" fmla="*/ 105 w 224"/>
                  <a:gd name="T35" fmla="*/ 261 h 293"/>
                  <a:gd name="T36" fmla="*/ 8 w 224"/>
                  <a:gd name="T37" fmla="*/ 95 h 293"/>
                  <a:gd name="T38" fmla="*/ 2 w 224"/>
                  <a:gd name="T39" fmla="*/ 80 h 293"/>
                  <a:gd name="T40" fmla="*/ 0 w 224"/>
                  <a:gd name="T41" fmla="*/ 63 h 293"/>
                  <a:gd name="T42" fmla="*/ 2 w 224"/>
                  <a:gd name="T43" fmla="*/ 48 h 293"/>
                  <a:gd name="T44" fmla="*/ 8 w 224"/>
                  <a:gd name="T45" fmla="*/ 32 h 293"/>
                  <a:gd name="T46" fmla="*/ 19 w 224"/>
                  <a:gd name="T47" fmla="*/ 19 h 293"/>
                  <a:gd name="T48" fmla="*/ 31 w 224"/>
                  <a:gd name="T49" fmla="*/ 9 h 293"/>
                  <a:gd name="T50" fmla="*/ 48 w 224"/>
                  <a:gd name="T51" fmla="*/ 2 h 293"/>
                  <a:gd name="T52" fmla="*/ 64 w 224"/>
                  <a:gd name="T53" fmla="*/ 0 h 29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0" t="0" r="r" b="b"/>
                <a:pathLst>
                  <a:path w="224" h="293">
                    <a:moveTo>
                      <a:pt x="64" y="0"/>
                    </a:moveTo>
                    <a:lnTo>
                      <a:pt x="80" y="2"/>
                    </a:lnTo>
                    <a:lnTo>
                      <a:pt x="95" y="8"/>
                    </a:lnTo>
                    <a:lnTo>
                      <a:pt x="109" y="18"/>
                    </a:lnTo>
                    <a:lnTo>
                      <a:pt x="119" y="32"/>
                    </a:lnTo>
                    <a:lnTo>
                      <a:pt x="216" y="197"/>
                    </a:lnTo>
                    <a:lnTo>
                      <a:pt x="222" y="213"/>
                    </a:lnTo>
                    <a:lnTo>
                      <a:pt x="224" y="230"/>
                    </a:lnTo>
                    <a:lnTo>
                      <a:pt x="222" y="245"/>
                    </a:lnTo>
                    <a:lnTo>
                      <a:pt x="216" y="261"/>
                    </a:lnTo>
                    <a:lnTo>
                      <a:pt x="206" y="274"/>
                    </a:lnTo>
                    <a:lnTo>
                      <a:pt x="193" y="285"/>
                    </a:lnTo>
                    <a:lnTo>
                      <a:pt x="177" y="291"/>
                    </a:lnTo>
                    <a:lnTo>
                      <a:pt x="160" y="293"/>
                    </a:lnTo>
                    <a:lnTo>
                      <a:pt x="143" y="291"/>
                    </a:lnTo>
                    <a:lnTo>
                      <a:pt x="129" y="285"/>
                    </a:lnTo>
                    <a:lnTo>
                      <a:pt x="115" y="274"/>
                    </a:lnTo>
                    <a:lnTo>
                      <a:pt x="105" y="261"/>
                    </a:lnTo>
                    <a:lnTo>
                      <a:pt x="8" y="95"/>
                    </a:lnTo>
                    <a:lnTo>
                      <a:pt x="2" y="80"/>
                    </a:lnTo>
                    <a:lnTo>
                      <a:pt x="0" y="63"/>
                    </a:lnTo>
                    <a:lnTo>
                      <a:pt x="2" y="48"/>
                    </a:lnTo>
                    <a:lnTo>
                      <a:pt x="8" y="32"/>
                    </a:lnTo>
                    <a:lnTo>
                      <a:pt x="19" y="19"/>
                    </a:lnTo>
                    <a:lnTo>
                      <a:pt x="31" y="9"/>
                    </a:lnTo>
                    <a:lnTo>
                      <a:pt x="48" y="2"/>
                    </a:lnTo>
                    <a:lnTo>
                      <a:pt x="64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68598" tIns="34299" rIns="68598" bIns="34299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45" name="Freeform 24"/>
              <p:cNvSpPr>
                <a:spLocks/>
              </p:cNvSpPr>
              <p:nvPr/>
            </p:nvSpPr>
            <p:spPr bwMode="auto">
              <a:xfrm>
                <a:off x="5165726" y="2449513"/>
                <a:ext cx="46038" cy="19050"/>
              </a:xfrm>
              <a:custGeom>
                <a:avLst/>
                <a:gdLst>
                  <a:gd name="T0" fmla="*/ 64 w 321"/>
                  <a:gd name="T1" fmla="*/ 0 h 128"/>
                  <a:gd name="T2" fmla="*/ 257 w 321"/>
                  <a:gd name="T3" fmla="*/ 0 h 128"/>
                  <a:gd name="T4" fmla="*/ 274 w 321"/>
                  <a:gd name="T5" fmla="*/ 4 h 128"/>
                  <a:gd name="T6" fmla="*/ 290 w 321"/>
                  <a:gd name="T7" fmla="*/ 10 h 128"/>
                  <a:gd name="T8" fmla="*/ 302 w 321"/>
                  <a:gd name="T9" fmla="*/ 19 h 128"/>
                  <a:gd name="T10" fmla="*/ 312 w 321"/>
                  <a:gd name="T11" fmla="*/ 33 h 128"/>
                  <a:gd name="T12" fmla="*/ 319 w 321"/>
                  <a:gd name="T13" fmla="*/ 47 h 128"/>
                  <a:gd name="T14" fmla="*/ 321 w 321"/>
                  <a:gd name="T15" fmla="*/ 65 h 128"/>
                  <a:gd name="T16" fmla="*/ 319 w 321"/>
                  <a:gd name="T17" fmla="*/ 82 h 128"/>
                  <a:gd name="T18" fmla="*/ 312 w 321"/>
                  <a:gd name="T19" fmla="*/ 96 h 128"/>
                  <a:gd name="T20" fmla="*/ 302 w 321"/>
                  <a:gd name="T21" fmla="*/ 110 h 128"/>
                  <a:gd name="T22" fmla="*/ 290 w 321"/>
                  <a:gd name="T23" fmla="*/ 119 h 128"/>
                  <a:gd name="T24" fmla="*/ 274 w 321"/>
                  <a:gd name="T25" fmla="*/ 126 h 128"/>
                  <a:gd name="T26" fmla="*/ 257 w 321"/>
                  <a:gd name="T27" fmla="*/ 128 h 128"/>
                  <a:gd name="T28" fmla="*/ 64 w 321"/>
                  <a:gd name="T29" fmla="*/ 128 h 128"/>
                  <a:gd name="T30" fmla="*/ 48 w 321"/>
                  <a:gd name="T31" fmla="*/ 126 h 128"/>
                  <a:gd name="T32" fmla="*/ 32 w 321"/>
                  <a:gd name="T33" fmla="*/ 119 h 128"/>
                  <a:gd name="T34" fmla="*/ 19 w 321"/>
                  <a:gd name="T35" fmla="*/ 110 h 128"/>
                  <a:gd name="T36" fmla="*/ 9 w 321"/>
                  <a:gd name="T37" fmla="*/ 96 h 128"/>
                  <a:gd name="T38" fmla="*/ 3 w 321"/>
                  <a:gd name="T39" fmla="*/ 82 h 128"/>
                  <a:gd name="T40" fmla="*/ 0 w 321"/>
                  <a:gd name="T41" fmla="*/ 65 h 128"/>
                  <a:gd name="T42" fmla="*/ 3 w 321"/>
                  <a:gd name="T43" fmla="*/ 47 h 128"/>
                  <a:gd name="T44" fmla="*/ 9 w 321"/>
                  <a:gd name="T45" fmla="*/ 33 h 128"/>
                  <a:gd name="T46" fmla="*/ 19 w 321"/>
                  <a:gd name="T47" fmla="*/ 19 h 128"/>
                  <a:gd name="T48" fmla="*/ 32 w 321"/>
                  <a:gd name="T49" fmla="*/ 10 h 128"/>
                  <a:gd name="T50" fmla="*/ 48 w 321"/>
                  <a:gd name="T51" fmla="*/ 4 h 128"/>
                  <a:gd name="T52" fmla="*/ 64 w 321"/>
                  <a:gd name="T53" fmla="*/ 0 h 1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0" t="0" r="r" b="b"/>
                <a:pathLst>
                  <a:path w="321" h="128">
                    <a:moveTo>
                      <a:pt x="64" y="0"/>
                    </a:moveTo>
                    <a:lnTo>
                      <a:pt x="257" y="0"/>
                    </a:lnTo>
                    <a:lnTo>
                      <a:pt x="274" y="4"/>
                    </a:lnTo>
                    <a:lnTo>
                      <a:pt x="290" y="10"/>
                    </a:lnTo>
                    <a:lnTo>
                      <a:pt x="302" y="19"/>
                    </a:lnTo>
                    <a:lnTo>
                      <a:pt x="312" y="33"/>
                    </a:lnTo>
                    <a:lnTo>
                      <a:pt x="319" y="47"/>
                    </a:lnTo>
                    <a:lnTo>
                      <a:pt x="321" y="65"/>
                    </a:lnTo>
                    <a:lnTo>
                      <a:pt x="319" y="82"/>
                    </a:lnTo>
                    <a:lnTo>
                      <a:pt x="312" y="96"/>
                    </a:lnTo>
                    <a:lnTo>
                      <a:pt x="302" y="110"/>
                    </a:lnTo>
                    <a:lnTo>
                      <a:pt x="290" y="119"/>
                    </a:lnTo>
                    <a:lnTo>
                      <a:pt x="274" y="126"/>
                    </a:lnTo>
                    <a:lnTo>
                      <a:pt x="257" y="128"/>
                    </a:lnTo>
                    <a:lnTo>
                      <a:pt x="64" y="128"/>
                    </a:lnTo>
                    <a:lnTo>
                      <a:pt x="48" y="126"/>
                    </a:lnTo>
                    <a:lnTo>
                      <a:pt x="32" y="119"/>
                    </a:lnTo>
                    <a:lnTo>
                      <a:pt x="19" y="110"/>
                    </a:lnTo>
                    <a:lnTo>
                      <a:pt x="9" y="96"/>
                    </a:lnTo>
                    <a:lnTo>
                      <a:pt x="3" y="82"/>
                    </a:lnTo>
                    <a:lnTo>
                      <a:pt x="0" y="65"/>
                    </a:lnTo>
                    <a:lnTo>
                      <a:pt x="3" y="47"/>
                    </a:lnTo>
                    <a:lnTo>
                      <a:pt x="9" y="33"/>
                    </a:lnTo>
                    <a:lnTo>
                      <a:pt x="19" y="19"/>
                    </a:lnTo>
                    <a:lnTo>
                      <a:pt x="32" y="10"/>
                    </a:lnTo>
                    <a:lnTo>
                      <a:pt x="48" y="4"/>
                    </a:lnTo>
                    <a:lnTo>
                      <a:pt x="64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68598" tIns="34299" rIns="68598" bIns="34299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46" name="Freeform 25"/>
              <p:cNvSpPr>
                <a:spLocks/>
              </p:cNvSpPr>
              <p:nvPr/>
            </p:nvSpPr>
            <p:spPr bwMode="auto">
              <a:xfrm>
                <a:off x="5141913" y="2346325"/>
                <a:ext cx="41275" cy="33338"/>
              </a:xfrm>
              <a:custGeom>
                <a:avLst/>
                <a:gdLst>
                  <a:gd name="T0" fmla="*/ 230 w 294"/>
                  <a:gd name="T1" fmla="*/ 0 h 222"/>
                  <a:gd name="T2" fmla="*/ 247 w 294"/>
                  <a:gd name="T3" fmla="*/ 2 h 222"/>
                  <a:gd name="T4" fmla="*/ 262 w 294"/>
                  <a:gd name="T5" fmla="*/ 8 h 222"/>
                  <a:gd name="T6" fmla="*/ 275 w 294"/>
                  <a:gd name="T7" fmla="*/ 18 h 222"/>
                  <a:gd name="T8" fmla="*/ 286 w 294"/>
                  <a:gd name="T9" fmla="*/ 31 h 222"/>
                  <a:gd name="T10" fmla="*/ 292 w 294"/>
                  <a:gd name="T11" fmla="*/ 47 h 222"/>
                  <a:gd name="T12" fmla="*/ 294 w 294"/>
                  <a:gd name="T13" fmla="*/ 63 h 222"/>
                  <a:gd name="T14" fmla="*/ 292 w 294"/>
                  <a:gd name="T15" fmla="*/ 80 h 222"/>
                  <a:gd name="T16" fmla="*/ 286 w 294"/>
                  <a:gd name="T17" fmla="*/ 95 h 222"/>
                  <a:gd name="T18" fmla="*/ 276 w 294"/>
                  <a:gd name="T19" fmla="*/ 108 h 222"/>
                  <a:gd name="T20" fmla="*/ 263 w 294"/>
                  <a:gd name="T21" fmla="*/ 118 h 222"/>
                  <a:gd name="T22" fmla="*/ 96 w 294"/>
                  <a:gd name="T23" fmla="*/ 213 h 222"/>
                  <a:gd name="T24" fmla="*/ 80 w 294"/>
                  <a:gd name="T25" fmla="*/ 220 h 222"/>
                  <a:gd name="T26" fmla="*/ 64 w 294"/>
                  <a:gd name="T27" fmla="*/ 222 h 222"/>
                  <a:gd name="T28" fmla="*/ 48 w 294"/>
                  <a:gd name="T29" fmla="*/ 220 h 222"/>
                  <a:gd name="T30" fmla="*/ 32 w 294"/>
                  <a:gd name="T31" fmla="*/ 214 h 222"/>
                  <a:gd name="T32" fmla="*/ 19 w 294"/>
                  <a:gd name="T33" fmla="*/ 204 h 222"/>
                  <a:gd name="T34" fmla="*/ 8 w 294"/>
                  <a:gd name="T35" fmla="*/ 190 h 222"/>
                  <a:gd name="T36" fmla="*/ 2 w 294"/>
                  <a:gd name="T37" fmla="*/ 175 h 222"/>
                  <a:gd name="T38" fmla="*/ 0 w 294"/>
                  <a:gd name="T39" fmla="*/ 158 h 222"/>
                  <a:gd name="T40" fmla="*/ 2 w 294"/>
                  <a:gd name="T41" fmla="*/ 142 h 222"/>
                  <a:gd name="T42" fmla="*/ 8 w 294"/>
                  <a:gd name="T43" fmla="*/ 127 h 222"/>
                  <a:gd name="T44" fmla="*/ 19 w 294"/>
                  <a:gd name="T45" fmla="*/ 114 h 222"/>
                  <a:gd name="T46" fmla="*/ 31 w 294"/>
                  <a:gd name="T47" fmla="*/ 103 h 222"/>
                  <a:gd name="T48" fmla="*/ 198 w 294"/>
                  <a:gd name="T49" fmla="*/ 8 h 222"/>
                  <a:gd name="T50" fmla="*/ 215 w 294"/>
                  <a:gd name="T51" fmla="*/ 2 h 222"/>
                  <a:gd name="T52" fmla="*/ 230 w 294"/>
                  <a:gd name="T53" fmla="*/ 0 h 2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0" t="0" r="r" b="b"/>
                <a:pathLst>
                  <a:path w="294" h="222">
                    <a:moveTo>
                      <a:pt x="230" y="0"/>
                    </a:moveTo>
                    <a:lnTo>
                      <a:pt x="247" y="2"/>
                    </a:lnTo>
                    <a:lnTo>
                      <a:pt x="262" y="8"/>
                    </a:lnTo>
                    <a:lnTo>
                      <a:pt x="275" y="18"/>
                    </a:lnTo>
                    <a:lnTo>
                      <a:pt x="286" y="31"/>
                    </a:lnTo>
                    <a:lnTo>
                      <a:pt x="292" y="47"/>
                    </a:lnTo>
                    <a:lnTo>
                      <a:pt x="294" y="63"/>
                    </a:lnTo>
                    <a:lnTo>
                      <a:pt x="292" y="80"/>
                    </a:lnTo>
                    <a:lnTo>
                      <a:pt x="286" y="95"/>
                    </a:lnTo>
                    <a:lnTo>
                      <a:pt x="276" y="108"/>
                    </a:lnTo>
                    <a:lnTo>
                      <a:pt x="263" y="118"/>
                    </a:lnTo>
                    <a:lnTo>
                      <a:pt x="96" y="213"/>
                    </a:lnTo>
                    <a:lnTo>
                      <a:pt x="80" y="220"/>
                    </a:lnTo>
                    <a:lnTo>
                      <a:pt x="64" y="222"/>
                    </a:lnTo>
                    <a:lnTo>
                      <a:pt x="48" y="220"/>
                    </a:lnTo>
                    <a:lnTo>
                      <a:pt x="32" y="214"/>
                    </a:lnTo>
                    <a:lnTo>
                      <a:pt x="19" y="204"/>
                    </a:lnTo>
                    <a:lnTo>
                      <a:pt x="8" y="190"/>
                    </a:lnTo>
                    <a:lnTo>
                      <a:pt x="2" y="175"/>
                    </a:lnTo>
                    <a:lnTo>
                      <a:pt x="0" y="158"/>
                    </a:lnTo>
                    <a:lnTo>
                      <a:pt x="2" y="142"/>
                    </a:lnTo>
                    <a:lnTo>
                      <a:pt x="8" y="127"/>
                    </a:lnTo>
                    <a:lnTo>
                      <a:pt x="19" y="114"/>
                    </a:lnTo>
                    <a:lnTo>
                      <a:pt x="31" y="103"/>
                    </a:lnTo>
                    <a:lnTo>
                      <a:pt x="198" y="8"/>
                    </a:lnTo>
                    <a:lnTo>
                      <a:pt x="215" y="2"/>
                    </a:lnTo>
                    <a:lnTo>
                      <a:pt x="230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68598" tIns="34299" rIns="68598" bIns="34299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47" name="Freeform 26"/>
              <p:cNvSpPr>
                <a:spLocks/>
              </p:cNvSpPr>
              <p:nvPr/>
            </p:nvSpPr>
            <p:spPr bwMode="auto">
              <a:xfrm>
                <a:off x="5075238" y="2271713"/>
                <a:ext cx="31750" cy="41275"/>
              </a:xfrm>
              <a:custGeom>
                <a:avLst/>
                <a:gdLst>
                  <a:gd name="T0" fmla="*/ 159 w 224"/>
                  <a:gd name="T1" fmla="*/ 0 h 292"/>
                  <a:gd name="T2" fmla="*/ 176 w 224"/>
                  <a:gd name="T3" fmla="*/ 2 h 292"/>
                  <a:gd name="T4" fmla="*/ 192 w 224"/>
                  <a:gd name="T5" fmla="*/ 9 h 292"/>
                  <a:gd name="T6" fmla="*/ 205 w 224"/>
                  <a:gd name="T7" fmla="*/ 19 h 292"/>
                  <a:gd name="T8" fmla="*/ 216 w 224"/>
                  <a:gd name="T9" fmla="*/ 32 h 292"/>
                  <a:gd name="T10" fmla="*/ 222 w 224"/>
                  <a:gd name="T11" fmla="*/ 48 h 292"/>
                  <a:gd name="T12" fmla="*/ 224 w 224"/>
                  <a:gd name="T13" fmla="*/ 63 h 292"/>
                  <a:gd name="T14" fmla="*/ 222 w 224"/>
                  <a:gd name="T15" fmla="*/ 80 h 292"/>
                  <a:gd name="T16" fmla="*/ 216 w 224"/>
                  <a:gd name="T17" fmla="*/ 95 h 292"/>
                  <a:gd name="T18" fmla="*/ 119 w 224"/>
                  <a:gd name="T19" fmla="*/ 261 h 292"/>
                  <a:gd name="T20" fmla="*/ 109 w 224"/>
                  <a:gd name="T21" fmla="*/ 274 h 292"/>
                  <a:gd name="T22" fmla="*/ 95 w 224"/>
                  <a:gd name="T23" fmla="*/ 285 h 292"/>
                  <a:gd name="T24" fmla="*/ 81 w 224"/>
                  <a:gd name="T25" fmla="*/ 290 h 292"/>
                  <a:gd name="T26" fmla="*/ 64 w 224"/>
                  <a:gd name="T27" fmla="*/ 292 h 292"/>
                  <a:gd name="T28" fmla="*/ 48 w 224"/>
                  <a:gd name="T29" fmla="*/ 290 h 292"/>
                  <a:gd name="T30" fmla="*/ 32 w 224"/>
                  <a:gd name="T31" fmla="*/ 284 h 292"/>
                  <a:gd name="T32" fmla="*/ 18 w 224"/>
                  <a:gd name="T33" fmla="*/ 273 h 292"/>
                  <a:gd name="T34" fmla="*/ 8 w 224"/>
                  <a:gd name="T35" fmla="*/ 261 h 292"/>
                  <a:gd name="T36" fmla="*/ 2 w 224"/>
                  <a:gd name="T37" fmla="*/ 245 h 292"/>
                  <a:gd name="T38" fmla="*/ 0 w 224"/>
                  <a:gd name="T39" fmla="*/ 230 h 292"/>
                  <a:gd name="T40" fmla="*/ 2 w 224"/>
                  <a:gd name="T41" fmla="*/ 213 h 292"/>
                  <a:gd name="T42" fmla="*/ 8 w 224"/>
                  <a:gd name="T43" fmla="*/ 197 h 292"/>
                  <a:gd name="T44" fmla="*/ 105 w 224"/>
                  <a:gd name="T45" fmla="*/ 32 h 292"/>
                  <a:gd name="T46" fmla="*/ 115 w 224"/>
                  <a:gd name="T47" fmla="*/ 18 h 292"/>
                  <a:gd name="T48" fmla="*/ 129 w 224"/>
                  <a:gd name="T49" fmla="*/ 8 h 292"/>
                  <a:gd name="T50" fmla="*/ 144 w 224"/>
                  <a:gd name="T51" fmla="*/ 2 h 292"/>
                  <a:gd name="T52" fmla="*/ 159 w 224"/>
                  <a:gd name="T53" fmla="*/ 0 h 2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0" t="0" r="r" b="b"/>
                <a:pathLst>
                  <a:path w="224" h="292">
                    <a:moveTo>
                      <a:pt x="159" y="0"/>
                    </a:moveTo>
                    <a:lnTo>
                      <a:pt x="176" y="2"/>
                    </a:lnTo>
                    <a:lnTo>
                      <a:pt x="192" y="9"/>
                    </a:lnTo>
                    <a:lnTo>
                      <a:pt x="205" y="19"/>
                    </a:lnTo>
                    <a:lnTo>
                      <a:pt x="216" y="32"/>
                    </a:lnTo>
                    <a:lnTo>
                      <a:pt x="222" y="48"/>
                    </a:lnTo>
                    <a:lnTo>
                      <a:pt x="224" y="63"/>
                    </a:lnTo>
                    <a:lnTo>
                      <a:pt x="222" y="80"/>
                    </a:lnTo>
                    <a:lnTo>
                      <a:pt x="216" y="95"/>
                    </a:lnTo>
                    <a:lnTo>
                      <a:pt x="119" y="261"/>
                    </a:lnTo>
                    <a:lnTo>
                      <a:pt x="109" y="274"/>
                    </a:lnTo>
                    <a:lnTo>
                      <a:pt x="95" y="285"/>
                    </a:lnTo>
                    <a:lnTo>
                      <a:pt x="81" y="290"/>
                    </a:lnTo>
                    <a:lnTo>
                      <a:pt x="64" y="292"/>
                    </a:lnTo>
                    <a:lnTo>
                      <a:pt x="48" y="290"/>
                    </a:lnTo>
                    <a:lnTo>
                      <a:pt x="32" y="284"/>
                    </a:lnTo>
                    <a:lnTo>
                      <a:pt x="18" y="273"/>
                    </a:lnTo>
                    <a:lnTo>
                      <a:pt x="8" y="261"/>
                    </a:lnTo>
                    <a:lnTo>
                      <a:pt x="2" y="245"/>
                    </a:lnTo>
                    <a:lnTo>
                      <a:pt x="0" y="230"/>
                    </a:lnTo>
                    <a:lnTo>
                      <a:pt x="2" y="213"/>
                    </a:lnTo>
                    <a:lnTo>
                      <a:pt x="8" y="197"/>
                    </a:lnTo>
                    <a:lnTo>
                      <a:pt x="105" y="32"/>
                    </a:lnTo>
                    <a:lnTo>
                      <a:pt x="115" y="18"/>
                    </a:lnTo>
                    <a:lnTo>
                      <a:pt x="129" y="8"/>
                    </a:lnTo>
                    <a:lnTo>
                      <a:pt x="144" y="2"/>
                    </a:lnTo>
                    <a:lnTo>
                      <a:pt x="159" y="0"/>
                    </a:lnTo>
                    <a:close/>
                  </a:path>
                </a:pathLst>
              </a:custGeom>
              <a:grpFill/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68598" tIns="34299" rIns="68598" bIns="34299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</p:grpSp>
      <p:sp>
        <p:nvSpPr>
          <p:cNvPr id="2" name="Dikdörtgen 1">
            <a:extLst>
              <a:ext uri="{FF2B5EF4-FFF2-40B4-BE49-F238E27FC236}">
                <a16:creationId xmlns:a16="http://schemas.microsoft.com/office/drawing/2014/main" id="{8C37A840-CB44-4204-A8B2-AAC163A15778}"/>
              </a:ext>
            </a:extLst>
          </p:cNvPr>
          <p:cNvSpPr/>
          <p:nvPr/>
        </p:nvSpPr>
        <p:spPr>
          <a:xfrm>
            <a:off x="2525169" y="5803190"/>
            <a:ext cx="4572000" cy="40011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tr-TR" sz="1000" dirty="0"/>
              <a:t>Adıgüzel, Ö. (2006). Yaratıcı Drama Kavramı, Bileşenleri ve Aşamaları. </a:t>
            </a:r>
            <a:r>
              <a:rPr lang="tr-TR" sz="1000" i="1" dirty="0"/>
              <a:t>Yaratıcı Drama Dergisi</a:t>
            </a:r>
            <a:r>
              <a:rPr lang="tr-TR" sz="1000" dirty="0"/>
              <a:t>, </a:t>
            </a:r>
            <a:r>
              <a:rPr lang="tr-TR" sz="1000" i="1" dirty="0"/>
              <a:t>1</a:t>
            </a:r>
            <a:r>
              <a:rPr lang="tr-TR" sz="1000" dirty="0"/>
              <a:t>(1), 17-30.</a:t>
            </a:r>
          </a:p>
        </p:txBody>
      </p:sp>
    </p:spTree>
    <p:extLst>
      <p:ext uri="{BB962C8B-B14F-4D97-AF65-F5344CB8AC3E}">
        <p14:creationId xmlns:p14="http://schemas.microsoft.com/office/powerpoint/2010/main" val="9198755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170286"/>
            <a:ext cx="8229600" cy="712188"/>
          </a:xfrm>
        </p:spPr>
        <p:txBody>
          <a:bodyPr>
            <a:normAutofit fontScale="90000"/>
          </a:bodyPr>
          <a:lstStyle/>
          <a:p>
            <a:r>
              <a:rPr lang="tr-TR" b="1" dirty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Yaratıcı Drama </a:t>
            </a:r>
            <a:endParaRPr lang="en-US" b="1" dirty="0">
              <a:solidFill>
                <a:schemeClr val="tx1">
                  <a:lumMod val="65000"/>
                  <a:lumOff val="3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pSp>
        <p:nvGrpSpPr>
          <p:cNvPr id="53" name="Group 52"/>
          <p:cNvGrpSpPr/>
          <p:nvPr/>
        </p:nvGrpSpPr>
        <p:grpSpPr>
          <a:xfrm>
            <a:off x="671060" y="1107634"/>
            <a:ext cx="7801880" cy="4373237"/>
            <a:chOff x="2342628" y="1046646"/>
            <a:chExt cx="10635137" cy="4838861"/>
          </a:xfrm>
        </p:grpSpPr>
        <p:sp>
          <p:nvSpPr>
            <p:cNvPr id="5" name="TextBox 4"/>
            <p:cNvSpPr txBox="1"/>
            <p:nvPr/>
          </p:nvSpPr>
          <p:spPr>
            <a:xfrm>
              <a:off x="4289852" y="1058484"/>
              <a:ext cx="8687913" cy="384816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endParaRPr lang="tr-TR" sz="2400" b="1" dirty="0"/>
            </a:p>
            <a:p>
              <a:pPr lvl="0">
                <a:defRPr/>
              </a:pPr>
              <a:r>
                <a:rPr lang="tr-TR" sz="2800" b="1" dirty="0"/>
                <a:t>Bu canlandırma süreçleri </a:t>
              </a:r>
            </a:p>
            <a:p>
              <a:pPr marL="457200" lvl="0" indent="-457200">
                <a:buFont typeface="Arial" panose="020B0604020202020204" pitchFamily="34" charset="0"/>
                <a:buChar char="•"/>
                <a:defRPr/>
              </a:pPr>
              <a:r>
                <a:rPr lang="tr-TR" sz="2800" dirty="0"/>
                <a:t>deneyimli bir eğitmen eşliğinde yürütülürken  </a:t>
              </a:r>
            </a:p>
            <a:p>
              <a:pPr marL="457200" lvl="0" indent="-457200">
                <a:buFont typeface="Arial" panose="020B0604020202020204" pitchFamily="34" charset="0"/>
                <a:buChar char="•"/>
                <a:defRPr/>
              </a:pPr>
              <a:r>
                <a:rPr lang="tr-TR" sz="2800" dirty="0"/>
                <a:t>kendiliğindenliğe (</a:t>
              </a:r>
              <a:r>
                <a:rPr lang="tr-TR" sz="2800" dirty="0" err="1"/>
                <a:t>spontaniteye</a:t>
              </a:r>
              <a:r>
                <a:rPr lang="tr-TR" sz="2800" dirty="0"/>
                <a:t>), </a:t>
              </a:r>
            </a:p>
            <a:p>
              <a:pPr marL="457200" lvl="0" indent="-457200">
                <a:buFont typeface="Arial" panose="020B0604020202020204" pitchFamily="34" charset="0"/>
                <a:buChar char="•"/>
                <a:defRPr/>
              </a:pPr>
              <a:r>
                <a:rPr lang="tr-TR" sz="2800" dirty="0"/>
                <a:t>şimdi ve burada ilkesine,</a:t>
              </a:r>
            </a:p>
            <a:p>
              <a:pPr marL="457200" lvl="0" indent="-457200">
                <a:buFont typeface="Arial" panose="020B0604020202020204" pitchFamily="34" charset="0"/>
                <a:buChar char="•"/>
                <a:defRPr/>
              </a:pPr>
              <a:r>
                <a:rPr lang="tr-TR" sz="2800" dirty="0" err="1"/>
                <a:t>mış</a:t>
              </a:r>
              <a:r>
                <a:rPr lang="tr-TR" sz="2800" dirty="0"/>
                <a:t> gibi yapmaya dayalıdır.</a:t>
              </a:r>
            </a:p>
            <a:p>
              <a:pPr lvl="0">
                <a:defRPr/>
              </a:pPr>
              <a:r>
                <a:rPr lang="tr-TR" sz="2800" dirty="0"/>
                <a:t> </a:t>
              </a:r>
              <a:endParaRPr lang="en-US" sz="28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5808662" y="1976991"/>
              <a:ext cx="2849891" cy="48444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endParaRPr lang="en-US" sz="15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15" name="Group 14"/>
            <p:cNvGrpSpPr/>
            <p:nvPr/>
          </p:nvGrpSpPr>
          <p:grpSpPr>
            <a:xfrm>
              <a:off x="2342628" y="1046646"/>
              <a:ext cx="1880413" cy="2473219"/>
              <a:chOff x="2345686" y="1042776"/>
              <a:chExt cx="1654651" cy="2176284"/>
            </a:xfrm>
            <a:effectLst>
              <a:outerShdw blurRad="88900" dist="38100" sx="102000" sy="102000" algn="t" rotWithShape="0">
                <a:prstClr val="black">
                  <a:alpha val="31000"/>
                </a:prstClr>
              </a:outerShdw>
            </a:effectLst>
          </p:grpSpPr>
          <p:sp>
            <p:nvSpPr>
              <p:cNvPr id="13" name="Freeform 9"/>
              <p:cNvSpPr>
                <a:spLocks/>
              </p:cNvSpPr>
              <p:nvPr/>
            </p:nvSpPr>
            <p:spPr bwMode="auto">
              <a:xfrm>
                <a:off x="2345686" y="1042776"/>
                <a:ext cx="1236663" cy="1417849"/>
              </a:xfrm>
              <a:custGeom>
                <a:avLst/>
                <a:gdLst>
                  <a:gd name="T0" fmla="*/ 186 w 709"/>
                  <a:gd name="T1" fmla="*/ 0 h 830"/>
                  <a:gd name="T2" fmla="*/ 24 w 709"/>
                  <a:gd name="T3" fmla="*/ 286 h 830"/>
                  <a:gd name="T4" fmla="*/ 0 w 709"/>
                  <a:gd name="T5" fmla="*/ 377 h 830"/>
                  <a:gd name="T6" fmla="*/ 24 w 709"/>
                  <a:gd name="T7" fmla="*/ 468 h 830"/>
                  <a:gd name="T8" fmla="*/ 233 w 709"/>
                  <a:gd name="T9" fmla="*/ 830 h 830"/>
                  <a:gd name="T10" fmla="*/ 709 w 709"/>
                  <a:gd name="T11" fmla="*/ 0 h 830"/>
                  <a:gd name="T12" fmla="*/ 186 w 709"/>
                  <a:gd name="T13" fmla="*/ 0 h 8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709" h="830">
                    <a:moveTo>
                      <a:pt x="186" y="0"/>
                    </a:moveTo>
                    <a:cubicBezTo>
                      <a:pt x="148" y="66"/>
                      <a:pt x="24" y="286"/>
                      <a:pt x="24" y="286"/>
                    </a:cubicBezTo>
                    <a:cubicBezTo>
                      <a:pt x="9" y="313"/>
                      <a:pt x="0" y="344"/>
                      <a:pt x="0" y="377"/>
                    </a:cubicBezTo>
                    <a:cubicBezTo>
                      <a:pt x="0" y="410"/>
                      <a:pt x="9" y="441"/>
                      <a:pt x="24" y="468"/>
                    </a:cubicBezTo>
                    <a:cubicBezTo>
                      <a:pt x="233" y="830"/>
                      <a:pt x="233" y="830"/>
                      <a:pt x="233" y="830"/>
                    </a:cubicBezTo>
                    <a:cubicBezTo>
                      <a:pt x="233" y="830"/>
                      <a:pt x="569" y="242"/>
                      <a:pt x="709" y="0"/>
                    </a:cubicBezTo>
                    <a:lnTo>
                      <a:pt x="186" y="0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chemeClr val="tx1"/>
                  </a:gs>
                  <a:gs pos="31000">
                    <a:schemeClr val="tx1">
                      <a:lumMod val="75000"/>
                      <a:lumOff val="25000"/>
                    </a:schemeClr>
                  </a:gs>
                  <a:gs pos="100000">
                    <a:schemeClr val="tx1">
                      <a:lumMod val="50000"/>
                      <a:lumOff val="50000"/>
                    </a:schemeClr>
                  </a:gs>
                </a:gsLst>
                <a:lin ang="16200000" scaled="1"/>
                <a:tileRect/>
              </a:gradFill>
              <a:ln w="9525">
                <a:solidFill>
                  <a:srgbClr val="5DA309"/>
                </a:solidFill>
                <a:round/>
                <a:headEnd/>
                <a:tailEnd/>
              </a:ln>
            </p:spPr>
            <p:txBody>
              <a:bodyPr vert="horz" wrap="square" lIns="68598" tIns="34299" rIns="68598" bIns="34299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4" name="Freeform 10"/>
              <p:cNvSpPr>
                <a:spLocks/>
              </p:cNvSpPr>
              <p:nvPr/>
            </p:nvSpPr>
            <p:spPr bwMode="auto">
              <a:xfrm>
                <a:off x="2428817" y="1494103"/>
                <a:ext cx="1571520" cy="1724957"/>
              </a:xfrm>
              <a:custGeom>
                <a:avLst/>
                <a:gdLst>
                  <a:gd name="T0" fmla="*/ 785 w 1684"/>
                  <a:gd name="T1" fmla="*/ 1000 h 1000"/>
                  <a:gd name="T2" fmla="*/ 884 w 1684"/>
                  <a:gd name="T3" fmla="*/ 726 h 1000"/>
                  <a:gd name="T4" fmla="*/ 865 w 1684"/>
                  <a:gd name="T5" fmla="*/ 726 h 1000"/>
                  <a:gd name="T6" fmla="*/ 381 w 1684"/>
                  <a:gd name="T7" fmla="*/ 726 h 1000"/>
                  <a:gd name="T8" fmla="*/ 290 w 1684"/>
                  <a:gd name="T9" fmla="*/ 702 h 1000"/>
                  <a:gd name="T10" fmla="*/ 224 w 1684"/>
                  <a:gd name="T11" fmla="*/ 636 h 1000"/>
                  <a:gd name="T12" fmla="*/ 0 w 1684"/>
                  <a:gd name="T13" fmla="*/ 246 h 1000"/>
                  <a:gd name="T14" fmla="*/ 102 w 1684"/>
                  <a:gd name="T15" fmla="*/ 273 h 1000"/>
                  <a:gd name="T16" fmla="*/ 865 w 1684"/>
                  <a:gd name="T17" fmla="*/ 273 h 1000"/>
                  <a:gd name="T18" fmla="*/ 884 w 1684"/>
                  <a:gd name="T19" fmla="*/ 273 h 1000"/>
                  <a:gd name="T20" fmla="*/ 785 w 1684"/>
                  <a:gd name="T21" fmla="*/ 0 h 1000"/>
                  <a:gd name="T22" fmla="*/ 1683 w 1684"/>
                  <a:gd name="T23" fmla="*/ 500 h 1000"/>
                  <a:gd name="T24" fmla="*/ 1684 w 1684"/>
                  <a:gd name="T25" fmla="*/ 500 h 1000"/>
                  <a:gd name="T26" fmla="*/ 785 w 1684"/>
                  <a:gd name="T27" fmla="*/ 1000 h 10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1684" h="1000">
                    <a:moveTo>
                      <a:pt x="785" y="1000"/>
                    </a:moveTo>
                    <a:cubicBezTo>
                      <a:pt x="884" y="726"/>
                      <a:pt x="884" y="726"/>
                      <a:pt x="884" y="726"/>
                    </a:cubicBezTo>
                    <a:cubicBezTo>
                      <a:pt x="865" y="726"/>
                      <a:pt x="865" y="726"/>
                      <a:pt x="865" y="726"/>
                    </a:cubicBezTo>
                    <a:cubicBezTo>
                      <a:pt x="381" y="726"/>
                      <a:pt x="381" y="726"/>
                      <a:pt x="381" y="726"/>
                    </a:cubicBezTo>
                    <a:cubicBezTo>
                      <a:pt x="350" y="726"/>
                      <a:pt x="319" y="719"/>
                      <a:pt x="290" y="702"/>
                    </a:cubicBezTo>
                    <a:cubicBezTo>
                      <a:pt x="262" y="686"/>
                      <a:pt x="240" y="662"/>
                      <a:pt x="224" y="636"/>
                    </a:cubicBezTo>
                    <a:cubicBezTo>
                      <a:pt x="0" y="246"/>
                      <a:pt x="0" y="246"/>
                      <a:pt x="0" y="246"/>
                    </a:cubicBezTo>
                    <a:cubicBezTo>
                      <a:pt x="0" y="246"/>
                      <a:pt x="39" y="273"/>
                      <a:pt x="102" y="273"/>
                    </a:cubicBezTo>
                    <a:cubicBezTo>
                      <a:pt x="165" y="273"/>
                      <a:pt x="865" y="273"/>
                      <a:pt x="865" y="273"/>
                    </a:cubicBezTo>
                    <a:cubicBezTo>
                      <a:pt x="884" y="273"/>
                      <a:pt x="884" y="273"/>
                      <a:pt x="884" y="273"/>
                    </a:cubicBezTo>
                    <a:cubicBezTo>
                      <a:pt x="785" y="0"/>
                      <a:pt x="785" y="0"/>
                      <a:pt x="785" y="0"/>
                    </a:cubicBezTo>
                    <a:cubicBezTo>
                      <a:pt x="1015" y="200"/>
                      <a:pt x="1385" y="389"/>
                      <a:pt x="1683" y="500"/>
                    </a:cubicBezTo>
                    <a:cubicBezTo>
                      <a:pt x="1683" y="500"/>
                      <a:pt x="1683" y="500"/>
                      <a:pt x="1684" y="500"/>
                    </a:cubicBezTo>
                    <a:cubicBezTo>
                      <a:pt x="1385" y="611"/>
                      <a:pt x="1015" y="799"/>
                      <a:pt x="785" y="1000"/>
                    </a:cubicBezTo>
                    <a:close/>
                  </a:path>
                </a:pathLst>
              </a:custGeom>
              <a:solidFill>
                <a:srgbClr val="85A644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68598" tIns="34299" rIns="68598" bIns="34299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20" name="TextBox 19"/>
            <p:cNvSpPr txBox="1"/>
            <p:nvPr/>
          </p:nvSpPr>
          <p:spPr>
            <a:xfrm>
              <a:off x="5808662" y="3901771"/>
              <a:ext cx="242002" cy="41523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endParaRPr 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5808662" y="3568068"/>
              <a:ext cx="2849891" cy="48444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endParaRPr lang="en-US" sz="15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3" name="TextBox 22"/>
            <p:cNvSpPr txBox="1"/>
            <p:nvPr/>
          </p:nvSpPr>
          <p:spPr>
            <a:xfrm rot="10800000" flipV="1">
              <a:off x="4891822" y="5198927"/>
              <a:ext cx="7920482" cy="68658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endParaRPr lang="en-US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2698232" y="1378035"/>
              <a:ext cx="685800" cy="68677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endParaRPr lang="en-US" sz="2401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5" name="Rectangle 33"/>
            <p:cNvSpPr>
              <a:spLocks noChangeArrowheads="1"/>
            </p:cNvSpPr>
            <p:nvPr/>
          </p:nvSpPr>
          <p:spPr bwMode="auto">
            <a:xfrm>
              <a:off x="4289852" y="3954609"/>
              <a:ext cx="106470" cy="319412"/>
            </a:xfrm>
            <a:prstGeom prst="rect">
              <a:avLst/>
            </a:prstGeom>
            <a:solidFill>
              <a:schemeClr val="bg1"/>
            </a:solidFill>
            <a:ln w="0">
              <a:noFill/>
              <a:prstDash val="solid"/>
              <a:miter lim="800000"/>
              <a:headEnd/>
              <a:tailEnd/>
            </a:ln>
          </p:spPr>
          <p:txBody>
            <a:bodyPr vert="horz" wrap="square" lIns="68598" tIns="34299" rIns="68598" bIns="34299" numCol="1" anchor="t" anchorCtr="0" compatLnSpc="1">
              <a:prstTxWarp prst="textNoShape">
                <a:avLst/>
              </a:prstTxWarp>
            </a:bodyPr>
            <a:lstStyle/>
            <a:p>
              <a:endParaRPr lang="en-US" sz="135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2" name="Dikdörtgen 1">
            <a:extLst>
              <a:ext uri="{FF2B5EF4-FFF2-40B4-BE49-F238E27FC236}">
                <a16:creationId xmlns:a16="http://schemas.microsoft.com/office/drawing/2014/main" id="{C87B8980-DD0D-45CE-98D6-0ED57AF2DD0F}"/>
              </a:ext>
            </a:extLst>
          </p:cNvPr>
          <p:cNvSpPr/>
          <p:nvPr/>
        </p:nvSpPr>
        <p:spPr>
          <a:xfrm>
            <a:off x="2411760" y="5739667"/>
            <a:ext cx="4572000" cy="40011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tr-TR" sz="1000" dirty="0"/>
              <a:t>Adıgüzel, Ö. (2006). Yaratıcı Drama Kavramı, Bileşenleri Ve Aşamaları. </a:t>
            </a:r>
            <a:r>
              <a:rPr lang="tr-TR" sz="1000" i="1" dirty="0"/>
              <a:t>Yaratıcı Drama Dergisi</a:t>
            </a:r>
            <a:r>
              <a:rPr lang="tr-TR" sz="1000" dirty="0"/>
              <a:t>, </a:t>
            </a:r>
            <a:r>
              <a:rPr lang="tr-TR" sz="1000" i="1" dirty="0"/>
              <a:t>1</a:t>
            </a:r>
            <a:r>
              <a:rPr lang="tr-TR" sz="1000" dirty="0"/>
              <a:t>(1), 17-30.</a:t>
            </a:r>
          </a:p>
        </p:txBody>
      </p:sp>
    </p:spTree>
    <p:extLst>
      <p:ext uri="{BB962C8B-B14F-4D97-AF65-F5344CB8AC3E}">
        <p14:creationId xmlns:p14="http://schemas.microsoft.com/office/powerpoint/2010/main" val="38170194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İçerik Yer Tutucusu 8"/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584" y="260649"/>
            <a:ext cx="7488832" cy="3096344"/>
          </a:xfrm>
        </p:spPr>
      </p:pic>
      <p:sp>
        <p:nvSpPr>
          <p:cNvPr id="6" name="Dikdörtgen 5">
            <a:extLst>
              <a:ext uri="{FF2B5EF4-FFF2-40B4-BE49-F238E27FC236}">
                <a16:creationId xmlns:a16="http://schemas.microsoft.com/office/drawing/2014/main" id="{DECD4FE1-C65E-407C-870E-4E75B07D91CD}"/>
              </a:ext>
            </a:extLst>
          </p:cNvPr>
          <p:cNvSpPr/>
          <p:nvPr/>
        </p:nvSpPr>
        <p:spPr>
          <a:xfrm>
            <a:off x="1115616" y="3861048"/>
            <a:ext cx="7272808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b="1" dirty="0"/>
              <a:t>Yaratıcı drama ne değildir. </a:t>
            </a:r>
          </a:p>
          <a:p>
            <a:endParaRPr lang="tr-TR" dirty="0"/>
          </a:p>
          <a:p>
            <a:r>
              <a:rPr lang="tr-TR" b="1" dirty="0"/>
              <a:t>Tiyatro</a:t>
            </a:r>
            <a:r>
              <a:rPr lang="tr-TR" dirty="0"/>
              <a:t> değil ancak tiyatronun özelliklerinden yararlanır.</a:t>
            </a:r>
          </a:p>
          <a:p>
            <a:endParaRPr lang="tr-TR" dirty="0"/>
          </a:p>
          <a:p>
            <a:r>
              <a:rPr lang="tr-TR" dirty="0"/>
              <a:t> </a:t>
            </a:r>
            <a:r>
              <a:rPr lang="tr-TR" b="1" dirty="0"/>
              <a:t>Oyun </a:t>
            </a:r>
            <a:r>
              <a:rPr lang="tr-TR" dirty="0"/>
              <a:t>değildir ancak oyunun genel özelliklerinden yararlanılır</a:t>
            </a:r>
          </a:p>
        </p:txBody>
      </p:sp>
    </p:spTree>
    <p:extLst>
      <p:ext uri="{BB962C8B-B14F-4D97-AF65-F5344CB8AC3E}">
        <p14:creationId xmlns:p14="http://schemas.microsoft.com/office/powerpoint/2010/main" val="635737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9532" y="1268760"/>
            <a:ext cx="8388932" cy="3417242"/>
          </a:xfrm>
        </p:spPr>
        <p:txBody>
          <a:bodyPr>
            <a:normAutofit/>
          </a:bodyPr>
          <a:lstStyle/>
          <a:p>
            <a:pPr algn="just"/>
            <a:endParaRPr lang="tr-TR" dirty="0"/>
          </a:p>
          <a:p>
            <a:r>
              <a:rPr lang="tr-TR" sz="2400" dirty="0" err="1">
                <a:latin typeface="Calibri" panose="020F0502020204030204" pitchFamily="34" charset="0"/>
              </a:rPr>
              <a:t>Dramada</a:t>
            </a:r>
            <a:r>
              <a:rPr lang="tr-TR" sz="2400" dirty="0">
                <a:latin typeface="Calibri" panose="020F0502020204030204" pitchFamily="34" charset="0"/>
              </a:rPr>
              <a:t> </a:t>
            </a:r>
            <a:r>
              <a:rPr lang="tr-TR" sz="2400" b="1" dirty="0">
                <a:latin typeface="Calibri" panose="020F0502020204030204" pitchFamily="34" charset="0"/>
              </a:rPr>
              <a:t>eğitsel amaçlar, </a:t>
            </a:r>
            <a:r>
              <a:rPr lang="tr-TR" sz="2400" dirty="0">
                <a:latin typeface="Calibri" panose="020F0502020204030204" pitchFamily="34" charset="0"/>
              </a:rPr>
              <a:t>öğretmen tarafından belirlenir. Oyunda ise bir amaç olması zorunluluğu yoktur.</a:t>
            </a:r>
          </a:p>
          <a:p>
            <a:endParaRPr lang="tr-TR" sz="2400" dirty="0">
              <a:latin typeface="Calibri" panose="020F0502020204030204" pitchFamily="34" charset="0"/>
            </a:endParaRPr>
          </a:p>
          <a:p>
            <a:r>
              <a:rPr lang="tr-TR" sz="2400" dirty="0" err="1">
                <a:latin typeface="Calibri" panose="020F0502020204030204" pitchFamily="34" charset="0"/>
              </a:rPr>
              <a:t>Dramada</a:t>
            </a:r>
            <a:r>
              <a:rPr lang="tr-TR" sz="2400" dirty="0">
                <a:latin typeface="Calibri" panose="020F0502020204030204" pitchFamily="34" charset="0"/>
              </a:rPr>
              <a:t> öğrencilere </a:t>
            </a:r>
            <a:r>
              <a:rPr lang="tr-TR" sz="2400" b="1" dirty="0">
                <a:latin typeface="Calibri" panose="020F0502020204030204" pitchFamily="34" charset="0"/>
              </a:rPr>
              <a:t>rehberlik eden bir eğitmen </a:t>
            </a:r>
            <a:r>
              <a:rPr lang="tr-TR" sz="2400" dirty="0">
                <a:latin typeface="Calibri" panose="020F0502020204030204" pitchFamily="34" charset="0"/>
              </a:rPr>
              <a:t>vardır. Oyunda ise yönlendirici yoktur. Yönlendirmeyi daha çok oyunculardan biri üstlenir.</a:t>
            </a:r>
          </a:p>
        </p:txBody>
      </p:sp>
      <p:sp>
        <p:nvSpPr>
          <p:cNvPr id="9" name="Dikdörtgen 8">
            <a:extLst>
              <a:ext uri="{FF2B5EF4-FFF2-40B4-BE49-F238E27FC236}">
                <a16:creationId xmlns:a16="http://schemas.microsoft.com/office/drawing/2014/main" id="{91AF8E2E-D515-49DD-B20C-AD734C721DF4}"/>
              </a:ext>
            </a:extLst>
          </p:cNvPr>
          <p:cNvSpPr/>
          <p:nvPr/>
        </p:nvSpPr>
        <p:spPr>
          <a:xfrm>
            <a:off x="611560" y="404664"/>
            <a:ext cx="838893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3200" b="1" dirty="0">
                <a:solidFill>
                  <a:schemeClr val="bg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Yaratıcı Drama ve Oyun Arasındaki Farklar</a:t>
            </a:r>
            <a:endParaRPr lang="tr-TR" sz="32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0" name="Metin kutusu 9">
            <a:extLst>
              <a:ext uri="{FF2B5EF4-FFF2-40B4-BE49-F238E27FC236}">
                <a16:creationId xmlns:a16="http://schemas.microsoft.com/office/drawing/2014/main" id="{6E71923F-D07D-402E-91B8-81762D61CB9C}"/>
              </a:ext>
            </a:extLst>
          </p:cNvPr>
          <p:cNvSpPr txBox="1"/>
          <p:nvPr/>
        </p:nvSpPr>
        <p:spPr>
          <a:xfrm>
            <a:off x="2105726" y="5877272"/>
            <a:ext cx="5400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900" dirty="0"/>
              <a:t>Bayram, E., </a:t>
            </a:r>
            <a:r>
              <a:rPr lang="tr-TR" sz="900" dirty="0" err="1"/>
              <a:t>Özgül,E</a:t>
            </a:r>
            <a:r>
              <a:rPr lang="tr-TR" sz="900" dirty="0"/>
              <a:t>., Kaplan, G., Ünal, H. A., Yapağılı, H., Demir, K. ve diğerleri. (1999). ilköğretimde drama 1 (öğretmen için). Ankara: MEB Yayınları.</a:t>
            </a:r>
          </a:p>
        </p:txBody>
      </p:sp>
    </p:spTree>
    <p:extLst>
      <p:ext uri="{BB962C8B-B14F-4D97-AF65-F5344CB8AC3E}">
        <p14:creationId xmlns:p14="http://schemas.microsoft.com/office/powerpoint/2010/main" val="161214521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77180" y="1268760"/>
            <a:ext cx="8229600" cy="3484984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tr-TR" sz="3100" dirty="0" err="1">
                <a:latin typeface="Calibri" panose="020F0502020204030204" pitchFamily="34" charset="0"/>
              </a:rPr>
              <a:t>Dramada</a:t>
            </a:r>
            <a:r>
              <a:rPr lang="tr-TR" sz="3100" dirty="0">
                <a:latin typeface="Calibri" panose="020F0502020204030204" pitchFamily="34" charset="0"/>
              </a:rPr>
              <a:t> öğrencileri </a:t>
            </a:r>
            <a:r>
              <a:rPr lang="tr-TR" sz="3100" b="1" dirty="0">
                <a:latin typeface="Calibri" panose="020F0502020204030204" pitchFamily="34" charset="0"/>
              </a:rPr>
              <a:t>yarıştırmak,</a:t>
            </a:r>
            <a:r>
              <a:rPr lang="tr-TR" sz="3100" dirty="0">
                <a:latin typeface="Calibri" panose="020F0502020204030204" pitchFamily="34" charset="0"/>
              </a:rPr>
              <a:t> onları ödüllendirip cezalandırmak yoktur; ancak oyunun temelinde yarışma vardır ve yarışın sonunda ödül veya cezaya başvurulabilir.</a:t>
            </a:r>
          </a:p>
          <a:p>
            <a:pPr marL="0" indent="0" algn="just">
              <a:buNone/>
            </a:pPr>
            <a:endParaRPr lang="tr-TR" sz="3100" dirty="0">
              <a:latin typeface="Calibri" panose="020F0502020204030204" pitchFamily="34" charset="0"/>
            </a:endParaRPr>
          </a:p>
          <a:p>
            <a:pPr algn="just"/>
            <a:r>
              <a:rPr lang="tr-TR" sz="3100" dirty="0">
                <a:latin typeface="Calibri" panose="020F0502020204030204" pitchFamily="34" charset="0"/>
              </a:rPr>
              <a:t>Oyunda daha çok </a:t>
            </a:r>
            <a:r>
              <a:rPr lang="tr-TR" sz="3100" b="1" dirty="0">
                <a:latin typeface="Calibri" panose="020F0502020204030204" pitchFamily="34" charset="0"/>
              </a:rPr>
              <a:t>sonuca</a:t>
            </a:r>
            <a:r>
              <a:rPr lang="tr-TR" sz="3100" dirty="0">
                <a:latin typeface="Calibri" panose="020F0502020204030204" pitchFamily="34" charset="0"/>
              </a:rPr>
              <a:t> önem verilmesine karşın </a:t>
            </a:r>
            <a:r>
              <a:rPr lang="tr-TR" sz="3100" dirty="0" err="1">
                <a:latin typeface="Calibri" panose="020F0502020204030204" pitchFamily="34" charset="0"/>
              </a:rPr>
              <a:t>dramada</a:t>
            </a:r>
            <a:r>
              <a:rPr lang="tr-TR" sz="3100" dirty="0">
                <a:latin typeface="Calibri" panose="020F0502020204030204" pitchFamily="34" charset="0"/>
              </a:rPr>
              <a:t> </a:t>
            </a:r>
            <a:r>
              <a:rPr lang="tr-TR" sz="3100" b="1" dirty="0">
                <a:latin typeface="Calibri" panose="020F0502020204030204" pitchFamily="34" charset="0"/>
              </a:rPr>
              <a:t>sonuçla beraber sürece </a:t>
            </a:r>
            <a:r>
              <a:rPr lang="tr-TR" sz="3100" dirty="0">
                <a:latin typeface="Calibri" panose="020F0502020204030204" pitchFamily="34" charset="0"/>
              </a:rPr>
              <a:t>de önem verilmektedir.</a:t>
            </a:r>
          </a:p>
          <a:p>
            <a:pPr algn="just"/>
            <a:endParaRPr lang="tr-TR" sz="3100" dirty="0">
              <a:latin typeface="Calibri" panose="020F0502020204030204" pitchFamily="34" charset="0"/>
            </a:endParaRPr>
          </a:p>
          <a:p>
            <a:pPr algn="just"/>
            <a:r>
              <a:rPr lang="tr-TR" sz="3100" dirty="0">
                <a:latin typeface="Calibri" panose="020F0502020204030204" pitchFamily="34" charset="0"/>
              </a:rPr>
              <a:t>Drama sürecinde </a:t>
            </a:r>
            <a:r>
              <a:rPr lang="tr-TR" sz="3100" b="1" dirty="0">
                <a:latin typeface="Calibri" panose="020F0502020204030204" pitchFamily="34" charset="0"/>
              </a:rPr>
              <a:t>gözden geçirme ve tartışma </a:t>
            </a:r>
            <a:r>
              <a:rPr lang="tr-TR" sz="3100" dirty="0">
                <a:latin typeface="Calibri" panose="020F0502020204030204" pitchFamily="34" charset="0"/>
              </a:rPr>
              <a:t>yer alır. Oyunda ise gözden geçirme ve tartışmaya yer verilmez. </a:t>
            </a:r>
          </a:p>
          <a:p>
            <a:endParaRPr lang="tr-TR" dirty="0"/>
          </a:p>
        </p:txBody>
      </p:sp>
      <p:sp>
        <p:nvSpPr>
          <p:cNvPr id="2" name="Metin kutusu 1"/>
          <p:cNvSpPr txBox="1"/>
          <p:nvPr/>
        </p:nvSpPr>
        <p:spPr>
          <a:xfrm>
            <a:off x="2123728" y="5805264"/>
            <a:ext cx="5400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900" dirty="0"/>
              <a:t>Bayram, E., </a:t>
            </a:r>
            <a:r>
              <a:rPr lang="tr-TR" sz="900" dirty="0" err="1"/>
              <a:t>Özgül,E</a:t>
            </a:r>
            <a:r>
              <a:rPr lang="tr-TR" sz="900" dirty="0"/>
              <a:t>., Kaplan, G., Ünal, H. A., Yapağılı, H., Demir, K. ve diğerleri. (1999). ilköğretimde drama 1 (öğretmen için). Ankara: MEB Yayınları.</a:t>
            </a:r>
          </a:p>
        </p:txBody>
      </p:sp>
      <p:sp>
        <p:nvSpPr>
          <p:cNvPr id="9" name="Dikdörtgen 8">
            <a:extLst>
              <a:ext uri="{FF2B5EF4-FFF2-40B4-BE49-F238E27FC236}">
                <a16:creationId xmlns:a16="http://schemas.microsoft.com/office/drawing/2014/main" id="{5420442F-5436-4138-AA45-540D8F1FD0AC}"/>
              </a:ext>
            </a:extLst>
          </p:cNvPr>
          <p:cNvSpPr/>
          <p:nvPr/>
        </p:nvSpPr>
        <p:spPr>
          <a:xfrm>
            <a:off x="755576" y="298056"/>
            <a:ext cx="727280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3200" b="1" dirty="0">
                <a:solidFill>
                  <a:schemeClr val="bg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Yaratıcı Drama ve Oyun Arasındaki Farklar</a:t>
            </a:r>
            <a:endParaRPr lang="tr-TR" sz="3200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4576882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44518</TotalTime>
  <Words>478</Words>
  <Application>Microsoft Office PowerPoint</Application>
  <PresentationFormat>Ekran Gösterisi (4:3)</PresentationFormat>
  <Paragraphs>86</Paragraphs>
  <Slides>10</Slides>
  <Notes>8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4" baseType="lpstr">
      <vt:lpstr>Arial</vt:lpstr>
      <vt:lpstr>Calibri</vt:lpstr>
      <vt:lpstr>Times New Roman</vt:lpstr>
      <vt:lpstr>Ofis Teması</vt:lpstr>
      <vt:lpstr>Eğitimde Yaratıcı Drama ve Beden ve Beden Eğitimi</vt:lpstr>
      <vt:lpstr>Yaratıcı Drama</vt:lpstr>
      <vt:lpstr>Yaratıcı Drama</vt:lpstr>
      <vt:lpstr>Yaratıcı Drama ve Bileşenleri</vt:lpstr>
      <vt:lpstr>Yaratıcı Drama </vt:lpstr>
      <vt:lpstr>Yaratıcı Drama </vt:lpstr>
      <vt:lpstr>PowerPoint Sunusu</vt:lpstr>
      <vt:lpstr>PowerPoint Sunusu</vt:lpstr>
      <vt:lpstr>PowerPoint Sunusu</vt:lpstr>
      <vt:lpstr>Yaratıcı Drama ve Tiyatro Arasındaki Farklar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Toshıba</dc:creator>
  <cp:lastModifiedBy>User</cp:lastModifiedBy>
  <cp:revision>1376</cp:revision>
  <dcterms:created xsi:type="dcterms:W3CDTF">2015-10-05T13:38:59Z</dcterms:created>
  <dcterms:modified xsi:type="dcterms:W3CDTF">2021-07-28T08:19:27Z</dcterms:modified>
</cp:coreProperties>
</file>