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0" r:id="rId1"/>
  </p:sldMasterIdLst>
  <p:notesMasterIdLst>
    <p:notesMasterId r:id="rId8"/>
  </p:notesMasterIdLst>
  <p:sldIdLst>
    <p:sldId id="256" r:id="rId2"/>
    <p:sldId id="262" r:id="rId3"/>
    <p:sldId id="263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07"/>
    <p:restoredTop sz="94611"/>
  </p:normalViewPr>
  <p:slideViewPr>
    <p:cSldViewPr snapToGrid="0" snapToObjects="1">
      <p:cViewPr varScale="1">
        <p:scale>
          <a:sx n="63" d="100"/>
          <a:sy n="63" d="100"/>
        </p:scale>
        <p:origin x="184" y="5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9EA43-011C-D146-A948-E62BA6BB098F}" type="datetimeFigureOut">
              <a:rPr lang="tr-TR" smtClean="0"/>
              <a:t>2.06.2018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09123-268E-A643-80ED-3122717582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8761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09123-268E-A643-80ED-3122717582CB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133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0E49B-E7E2-3D4F-BD07-E1E142C7D227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F36-6F56-F64E-A0AF-EF15824ADFD6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6E2D-CBA2-FF45-9938-62BE497EF12E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09C18-CA80-654B-A9E3-74338830F77B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1DA365C-4AB8-EE45-8247-B4C5EB3EA8F2}" type="datetime1">
              <a:rPr lang="tr-TR" smtClean="0"/>
              <a:t>2.06.2018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88FCE-65BD-6346-B938-FB5283AA920A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C305-DCE9-6A47-8FD6-89C62E350423}" type="datetime1">
              <a:rPr lang="tr-TR" smtClean="0"/>
              <a:t>2.06.2018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9100E-E70A-D24F-9EC3-1B16B9D11210}" type="datetime1">
              <a:rPr lang="tr-TR" smtClean="0"/>
              <a:t>2.06.2018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10ED8-995A-7E4A-A049-5E2C923AB3E5}" type="datetime1">
              <a:rPr lang="tr-TR" smtClean="0"/>
              <a:t>2.06.2018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41DA-B39F-E943-94AB-A098178BA59D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6C77E-4C14-3648-8864-756A6799D658}" type="datetime1">
              <a:rPr lang="tr-TR" smtClean="0"/>
              <a:t>2.06.2018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C4F3190D-68C2-4D45-AEE4-59B9E76A6B54}" type="datetime1">
              <a:rPr lang="tr-TR" smtClean="0"/>
              <a:t>2.06.2018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8000" dirty="0" smtClean="0">
                <a:latin typeface="Apple Chancery" charset="0"/>
                <a:ea typeface="Apple Chancery" charset="0"/>
                <a:cs typeface="Apple Chancery" charset="0"/>
              </a:rPr>
              <a:t>Sağlık </a:t>
            </a:r>
            <a:r>
              <a:rPr lang="tr-TR" sz="8000" smtClean="0">
                <a:latin typeface="Apple Chancery" charset="0"/>
                <a:ea typeface="Apple Chancery" charset="0"/>
                <a:cs typeface="Apple Chancery" charset="0"/>
              </a:rPr>
              <a:t>çalışanlarının </a:t>
            </a:r>
            <a:r>
              <a:rPr lang="tr-TR" sz="8000" smtClean="0">
                <a:latin typeface="Apple Chancery" charset="0"/>
                <a:ea typeface="Apple Chancery" charset="0"/>
                <a:cs typeface="Apple Chancery" charset="0"/>
              </a:rPr>
              <a:t>riskleri-2</a:t>
            </a:r>
            <a:endParaRPr lang="tr-TR" sz="8000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UZM. DR. DT. MEHMET EMRE YURTTUTAN</a:t>
            </a:r>
          </a:p>
          <a:p>
            <a:r>
              <a:rPr lang="tr-TR" dirty="0" smtClean="0"/>
              <a:t>Ağız, Diş ve Çene Cerrahisi Anabilim Dalı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174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radyasyon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İyonize radyasyon; canlılarda moleküler ve hücresel düzeylerde fiziksel, kimyasal ve biyolojik değişikliklere yol açar.</a:t>
            </a:r>
          </a:p>
          <a:p>
            <a:r>
              <a:rPr lang="tr-TR" dirty="0" smtClean="0"/>
              <a:t>Bu değişiklikler; maruz kalınan radyasyonun cinsine, miktarına ve süresine göre geçici veya kalıcı olabilir. </a:t>
            </a:r>
          </a:p>
          <a:p>
            <a:r>
              <a:rPr lang="tr-TR" dirty="0" smtClean="0"/>
              <a:t>Yıllık alınan doğal radyasyon (kozmik ışınlar, doğal çevre) miktarı 100 </a:t>
            </a:r>
            <a:r>
              <a:rPr lang="tr-TR" dirty="0" err="1" smtClean="0"/>
              <a:t>mRem’dir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Günlük müsaade edilen doz 20 </a:t>
            </a:r>
            <a:r>
              <a:rPr lang="tr-TR" dirty="0" err="1" smtClean="0"/>
              <a:t>mRem</a:t>
            </a:r>
            <a:r>
              <a:rPr lang="tr-TR" dirty="0" smtClean="0"/>
              <a:t>.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9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pple Chancery" charset="0"/>
                <a:ea typeface="Apple Chancery" charset="0"/>
                <a:cs typeface="Apple Chancery" charset="0"/>
              </a:rPr>
              <a:t>radyasyon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Erken dönem etkileri: </a:t>
            </a:r>
            <a:endParaRPr lang="tr-TR" dirty="0"/>
          </a:p>
          <a:p>
            <a:pPr lvl="1"/>
            <a:r>
              <a:rPr lang="tr-TR" dirty="0" smtClean="0"/>
              <a:t>Ciltte </a:t>
            </a:r>
            <a:r>
              <a:rPr lang="tr-TR" dirty="0" err="1"/>
              <a:t>eritem</a:t>
            </a:r>
            <a:r>
              <a:rPr lang="tr-TR" dirty="0"/>
              <a:t>, dermatit, pul pul dökülme, vezikül, saç ve vücut kıllarında dökülme</a:t>
            </a:r>
          </a:p>
          <a:p>
            <a:pPr lvl="1"/>
            <a:r>
              <a:rPr lang="tr-TR" dirty="0"/>
              <a:t>Kan hücrelerinde azalma, lenfositlerde azalma, </a:t>
            </a:r>
          </a:p>
          <a:p>
            <a:pPr lvl="1"/>
            <a:r>
              <a:rPr lang="tr-TR" dirty="0"/>
              <a:t>Gözde </a:t>
            </a:r>
            <a:r>
              <a:rPr lang="tr-TR" dirty="0" smtClean="0"/>
              <a:t>katarakt</a:t>
            </a:r>
          </a:p>
          <a:p>
            <a:pPr lvl="1"/>
            <a:r>
              <a:rPr lang="tr-TR" dirty="0" err="1" smtClean="0"/>
              <a:t>Ürogenital</a:t>
            </a:r>
            <a:r>
              <a:rPr lang="tr-TR" dirty="0" smtClean="0"/>
              <a:t> sistem üzerinde anomali ve </a:t>
            </a:r>
            <a:r>
              <a:rPr lang="tr-TR" dirty="0" err="1" smtClean="0"/>
              <a:t>sterilite</a:t>
            </a:r>
            <a:endParaRPr lang="tr-TR" dirty="0" smtClean="0"/>
          </a:p>
          <a:p>
            <a:pPr lvl="1"/>
            <a:r>
              <a:rPr lang="tr-TR" dirty="0" smtClean="0"/>
              <a:t>Bağırsakta ülserler</a:t>
            </a:r>
          </a:p>
          <a:p>
            <a:pPr lvl="1"/>
            <a:r>
              <a:rPr lang="tr-TR" dirty="0" smtClean="0"/>
              <a:t>Kemikte kırılmalar ve nekrozlar</a:t>
            </a:r>
            <a:endParaRPr lang="tr-TR" dirty="0"/>
          </a:p>
          <a:p>
            <a:r>
              <a:rPr lang="tr-TR" dirty="0" smtClean="0"/>
              <a:t>Geç dönem etkileri:</a:t>
            </a:r>
          </a:p>
          <a:p>
            <a:pPr lvl="1"/>
            <a:r>
              <a:rPr lang="tr-TR" dirty="0" smtClean="0"/>
              <a:t>Ciltte </a:t>
            </a:r>
            <a:r>
              <a:rPr lang="tr-TR" dirty="0" err="1" smtClean="0"/>
              <a:t>karsinoma</a:t>
            </a:r>
            <a:endParaRPr lang="tr-TR" dirty="0" smtClean="0"/>
          </a:p>
          <a:p>
            <a:pPr lvl="1"/>
            <a:r>
              <a:rPr lang="tr-TR" dirty="0" smtClean="0"/>
              <a:t>Lösemi</a:t>
            </a:r>
          </a:p>
          <a:p>
            <a:pPr lvl="1"/>
            <a:r>
              <a:rPr lang="tr-TR" dirty="0" smtClean="0"/>
              <a:t>Nekroz</a:t>
            </a:r>
          </a:p>
          <a:p>
            <a:pPr lvl="1"/>
            <a:r>
              <a:rPr lang="tr-TR" dirty="0" smtClean="0"/>
              <a:t>Büyümede güçlük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5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Kimyasallara bağlı risk faktörleri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Dezenfektanlar- göz, cilt teması, solunması</a:t>
            </a:r>
          </a:p>
          <a:p>
            <a:r>
              <a:rPr lang="tr-TR" dirty="0" err="1" smtClean="0"/>
              <a:t>Akril</a:t>
            </a:r>
            <a:endParaRPr lang="tr-TR" dirty="0" smtClean="0"/>
          </a:p>
          <a:p>
            <a:r>
              <a:rPr lang="tr-TR" dirty="0" smtClean="0"/>
              <a:t>Cıva- amalgam</a:t>
            </a:r>
          </a:p>
          <a:p>
            <a:r>
              <a:rPr lang="tr-TR" dirty="0" err="1" smtClean="0"/>
              <a:t>Anestezik</a:t>
            </a:r>
            <a:r>
              <a:rPr lang="tr-TR" dirty="0" smtClean="0"/>
              <a:t> gazlar</a:t>
            </a:r>
          </a:p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15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Davranışsal faktörler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Sağlık çalışanlarına şiddet</a:t>
            </a:r>
          </a:p>
          <a:p>
            <a:r>
              <a:rPr lang="tr-TR" dirty="0" err="1" smtClean="0"/>
              <a:t>Mobbing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000" dirty="0" smtClean="0">
                <a:latin typeface="Apple Braille" charset="0"/>
                <a:ea typeface="Apple Braille" charset="0"/>
                <a:cs typeface="Apple Braille" charset="0"/>
              </a:rPr>
              <a:t>Mesleki olumsuzluklardan korunma yöntemleri ve çalışan güvenliğinin sağlanması</a:t>
            </a:r>
            <a:endParaRPr lang="tr-TR" sz="4000" dirty="0">
              <a:latin typeface="Apple Braille" charset="0"/>
              <a:ea typeface="Apple Braille" charset="0"/>
              <a:cs typeface="Apple Braille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Alet yaralanmalarının önlenmesi</a:t>
            </a:r>
          </a:p>
          <a:p>
            <a:r>
              <a:rPr lang="tr-TR" dirty="0" smtClean="0"/>
              <a:t>Bulaşıcı hastalıkların önlenmesi</a:t>
            </a:r>
          </a:p>
          <a:p>
            <a:r>
              <a:rPr lang="tr-TR" dirty="0" smtClean="0"/>
              <a:t>Ağrı ve ortopedik rahatsızlıkların önlenmesi</a:t>
            </a:r>
          </a:p>
          <a:p>
            <a:r>
              <a:rPr lang="tr-TR" dirty="0" smtClean="0"/>
              <a:t>Radyasyondan korunma</a:t>
            </a:r>
          </a:p>
          <a:p>
            <a:r>
              <a:rPr lang="tr-TR" dirty="0" smtClean="0"/>
              <a:t>Şiddet ve psikolojik tacizin önlenmesi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ğaç Türü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Tahta Yazı</Template>
  <TotalTime>1414</TotalTime>
  <Words>183</Words>
  <Application>Microsoft Macintosh PowerPoint</Application>
  <PresentationFormat>Geniş Ekran</PresentationFormat>
  <Paragraphs>41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4" baseType="lpstr">
      <vt:lpstr>Apple Braille</vt:lpstr>
      <vt:lpstr>Apple Chancery</vt:lpstr>
      <vt:lpstr>Calibri</vt:lpstr>
      <vt:lpstr>Rockwell</vt:lpstr>
      <vt:lpstr>Rockwell Condensed</vt:lpstr>
      <vt:lpstr>Rockwell Extra Bold</vt:lpstr>
      <vt:lpstr>Wingdings</vt:lpstr>
      <vt:lpstr>Ağaç Türü</vt:lpstr>
      <vt:lpstr>Sağlık çalışanlarının riskleri-2</vt:lpstr>
      <vt:lpstr>radyasyon</vt:lpstr>
      <vt:lpstr>radyasyon</vt:lpstr>
      <vt:lpstr>Kimyasallara bağlı risk faktörleri</vt:lpstr>
      <vt:lpstr>Davranışsal faktörler</vt:lpstr>
      <vt:lpstr>Mesleki olumsuzluklardan korunma yöntemleri ve çalışan güvenliğinin sağlanması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çalışanlarının riskleri</dc:title>
  <dc:creator>seyma</dc:creator>
  <cp:lastModifiedBy>yurttutan</cp:lastModifiedBy>
  <cp:revision>16</cp:revision>
  <dcterms:created xsi:type="dcterms:W3CDTF">2018-02-24T16:56:48Z</dcterms:created>
  <dcterms:modified xsi:type="dcterms:W3CDTF">2018-06-02T16:15:13Z</dcterms:modified>
</cp:coreProperties>
</file>