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Sekizinci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/>
              <a:t>Grup çalışmalarının incelenmesi 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Grup çalışmasına yönelik bir ders planı hazırlama / uygulama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3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735255" y="691242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Grup çalışmalarının incelenmesi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367264" y="1996774"/>
            <a:ext cx="9611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 grup çalışmaları yaptırmakta mıdır?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Ne tür grup çalışmaları yaptırılmaktadır?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Grup çalışmaları nasıl yaptırılmaktadır?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Grup çalışmaları amacına ulaşmakta mıdır? </a:t>
            </a:r>
          </a:p>
        </p:txBody>
      </p:sp>
    </p:spTree>
    <p:extLst>
      <p:ext uri="{BB962C8B-B14F-4D97-AF65-F5344CB8AC3E}">
        <p14:creationId xmlns:p14="http://schemas.microsoft.com/office/powerpoint/2010/main" val="374306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835615" y="691242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Grup çalışmasına yönelik bir ders planı hazırlama / </a:t>
            </a:r>
            <a:r>
              <a:rPr lang="tr-TR" sz="2400" dirty="0" smtClean="0"/>
              <a:t>uygulama</a:t>
            </a: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4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367264" y="1996774"/>
            <a:ext cx="9611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İlgili dersin kazanımının belirlenmesi,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Kazanımın gerçekleştirilmesine yönelik uygun grup çalışması yönteminin ya da tekniğinin belirlenmesi,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Öğrenme-Öğretme sürecinin planlanması,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Sürecin uygulanması,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Sürece ilişkin olarak uygulama sonuçlarının değerlendirilmesi</a:t>
            </a:r>
          </a:p>
        </p:txBody>
      </p:sp>
    </p:spTree>
    <p:extLst>
      <p:ext uri="{BB962C8B-B14F-4D97-AF65-F5344CB8AC3E}">
        <p14:creationId xmlns:p14="http://schemas.microsoft.com/office/powerpoint/2010/main" val="56781311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90</Words>
  <Application>Microsoft Office PowerPoint</Application>
  <PresentationFormat>Geniş ekran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12</cp:revision>
  <dcterms:created xsi:type="dcterms:W3CDTF">2017-01-30T13:43:04Z</dcterms:created>
  <dcterms:modified xsi:type="dcterms:W3CDTF">2017-02-07T10:00:28Z</dcterms:modified>
</cp:coreProperties>
</file>