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6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9570-2CAE-4ACB-AC03-5EBE8925B66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E9E5-2DE8-4A2C-810A-E0B570E52F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9570-2CAE-4ACB-AC03-5EBE8925B66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E9E5-2DE8-4A2C-810A-E0B570E52F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9570-2CAE-4ACB-AC03-5EBE8925B66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E9E5-2DE8-4A2C-810A-E0B570E52F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9570-2CAE-4ACB-AC03-5EBE8925B66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E9E5-2DE8-4A2C-810A-E0B570E52F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9570-2CAE-4ACB-AC03-5EBE8925B66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E9E5-2DE8-4A2C-810A-E0B570E52F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9570-2CAE-4ACB-AC03-5EBE8925B66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E9E5-2DE8-4A2C-810A-E0B570E52F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9570-2CAE-4ACB-AC03-5EBE8925B66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E9E5-2DE8-4A2C-810A-E0B570E52F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9570-2CAE-4ACB-AC03-5EBE8925B66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E9E5-2DE8-4A2C-810A-E0B570E52F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9570-2CAE-4ACB-AC03-5EBE8925B66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E9E5-2DE8-4A2C-810A-E0B570E52F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9570-2CAE-4ACB-AC03-5EBE8925B66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E9E5-2DE8-4A2C-810A-E0B570E52F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9570-2CAE-4ACB-AC03-5EBE8925B66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E9E5-2DE8-4A2C-810A-E0B570E52F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D9570-2CAE-4ACB-AC03-5EBE8925B66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3E9E5-2DE8-4A2C-810A-E0B570E52FB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57065618"/>
              </p:ext>
            </p:extLst>
          </p:nvPr>
        </p:nvGraphicFramePr>
        <p:xfrm>
          <a:off x="395536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Sosyal Güvenliğin</a:t>
                      </a:r>
                      <a:r>
                        <a:rPr lang="tr-TR" b="1" baseline="0" dirty="0" smtClean="0"/>
                        <a:t> Güncel Sorunları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Gelişmekte Olan Ülkelerde Sosyal Güvenliğin Genel Durumu</a:t>
                      </a:r>
                      <a:endParaRPr lang="tr-TR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Gelişmekte Olan Ülkelerde Sosyal Güvenliğin Genel Durumu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0060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“</a:t>
            </a:r>
            <a:r>
              <a:rPr lang="tr-TR" dirty="0"/>
              <a:t>Güney ve Orta Amerika, Güney ve Güneydoğu Asya, Ortadoğu, Orta Avrupa ve birçok Afrika ülkesinin dahil olduğu gelişmekte olan ülkeler </a:t>
            </a:r>
            <a:r>
              <a:rPr lang="tr-TR" b="1" dirty="0"/>
              <a:t>sosyal güvenlikte ulaşılması gereken hedeflerin gerisinde kalınmıştır</a:t>
            </a:r>
            <a:r>
              <a:rPr lang="tr-TR" dirty="0" smtClean="0"/>
              <a:t>”.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Gelişmekte Olan Ülkelerde Sosyal Güvenliğin Genel Durumu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0060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/>
              <a:t>Herkesi her tehlikeye karşı kapsama alan, insan onuruna yaraşır asgari bir korumayı garanti eden bir </a:t>
            </a:r>
            <a:r>
              <a:rPr lang="tr-TR" b="1" dirty="0"/>
              <a:t>sosyal güvenlik sistemine henüz işlerlik kazandırılamamıştır. </a:t>
            </a:r>
            <a:endParaRPr lang="tr-TR" b="1" dirty="0" smtClean="0"/>
          </a:p>
          <a:p>
            <a:endParaRPr lang="tr-TR" dirty="0"/>
          </a:p>
          <a:p>
            <a:r>
              <a:rPr lang="tr-TR" b="1" dirty="0" smtClean="0"/>
              <a:t>Bunun </a:t>
            </a:r>
            <a:r>
              <a:rPr lang="tr-TR" b="1" dirty="0"/>
              <a:t>en büyük nedeni </a:t>
            </a:r>
            <a:r>
              <a:rPr lang="tr-TR" b="1" u="sng" dirty="0"/>
              <a:t>sosyal güvenliğe ayrılan kaynakların sınırlı</a:t>
            </a:r>
            <a:r>
              <a:rPr lang="tr-TR" b="1" dirty="0"/>
              <a:t> </a:t>
            </a:r>
            <a:r>
              <a:rPr lang="tr-TR" b="1" u="sng" dirty="0"/>
              <a:t>olmasıdır.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Gelişmekte Olan Ülkelerde Sosyal Güvenliğin Genel Durumu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00600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r>
              <a:rPr lang="tr-TR" dirty="0"/>
              <a:t>Diğer yandan sosyal güvenlik alanında gelişme sağlama olanaklarını sınırlayan birçok faktör bulunmaktadır.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Bunları </a:t>
            </a:r>
            <a:r>
              <a:rPr lang="tr-TR" dirty="0"/>
              <a:t>genel olarak, </a:t>
            </a:r>
            <a:endParaRPr lang="tr-TR" dirty="0" smtClean="0"/>
          </a:p>
          <a:p>
            <a:endParaRPr lang="tr-TR" dirty="0"/>
          </a:p>
          <a:p>
            <a:pPr lvl="1"/>
            <a:r>
              <a:rPr lang="tr-TR" b="1" dirty="0" smtClean="0"/>
              <a:t>“</a:t>
            </a:r>
            <a:r>
              <a:rPr lang="tr-TR" b="1" dirty="0"/>
              <a:t>kayıt dışı sektörün genişliği nedeniyle kapsamla ilgili tabanın genişletilmesi olanağının sınırlılığı, </a:t>
            </a:r>
            <a:endParaRPr lang="tr-TR" b="1" dirty="0" smtClean="0"/>
          </a:p>
          <a:p>
            <a:pPr lvl="1"/>
            <a:r>
              <a:rPr lang="tr-TR" b="1" dirty="0" smtClean="0"/>
              <a:t>etkin </a:t>
            </a:r>
            <a:r>
              <a:rPr lang="tr-TR" b="1" dirty="0"/>
              <a:t>bir yönetim yapısı ve işleyişinin olmaması, </a:t>
            </a:r>
            <a:endParaRPr lang="tr-TR" b="1" dirty="0" smtClean="0"/>
          </a:p>
          <a:p>
            <a:pPr lvl="1"/>
            <a:r>
              <a:rPr lang="tr-TR" b="1" dirty="0" smtClean="0"/>
              <a:t>sosyal </a:t>
            </a:r>
            <a:r>
              <a:rPr lang="tr-TR" b="1" dirty="0"/>
              <a:t>güvenlik sistemlerinin bir finansman stratejisine sahip olmaması, </a:t>
            </a:r>
            <a:endParaRPr lang="tr-TR" b="1" dirty="0" smtClean="0"/>
          </a:p>
          <a:p>
            <a:pPr lvl="1"/>
            <a:r>
              <a:rPr lang="tr-TR" b="1" dirty="0" smtClean="0"/>
              <a:t>yetişmiş </a:t>
            </a:r>
            <a:r>
              <a:rPr lang="tr-TR" b="1" dirty="0"/>
              <a:t>personel eksikliği, </a:t>
            </a:r>
            <a:endParaRPr lang="tr-TR" b="1" dirty="0" smtClean="0"/>
          </a:p>
          <a:p>
            <a:pPr lvl="1"/>
            <a:r>
              <a:rPr lang="tr-TR" b="1" dirty="0" smtClean="0"/>
              <a:t>gelir </a:t>
            </a:r>
            <a:r>
              <a:rPr lang="tr-TR" b="1" dirty="0"/>
              <a:t>dağılımındaki aşırı derece bozulma, </a:t>
            </a:r>
            <a:endParaRPr lang="tr-TR" b="1" dirty="0" smtClean="0"/>
          </a:p>
          <a:p>
            <a:pPr lvl="1"/>
            <a:r>
              <a:rPr lang="tr-TR" b="1" dirty="0" smtClean="0"/>
              <a:t>sosyal </a:t>
            </a:r>
            <a:r>
              <a:rPr lang="tr-TR" b="1" dirty="0"/>
              <a:t>ve siyasi istikrarsızlık” </a:t>
            </a:r>
            <a:endParaRPr lang="tr-TR" b="1" dirty="0" smtClean="0"/>
          </a:p>
          <a:p>
            <a:r>
              <a:rPr lang="tr-TR" dirty="0" smtClean="0"/>
              <a:t>olarak  özetleyebiliriz.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Gelişmekte Olan Ülkelerde Sosyal Güvenlik Sistemlerinin Yetersizliği ve Yetersizliğin Nedenleri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00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FF0000"/>
                </a:solidFill>
              </a:rPr>
              <a:t>Sosyal Güvenlik Yetersizliği</a:t>
            </a:r>
          </a:p>
          <a:p>
            <a:pPr marL="514350" indent="-514350"/>
            <a:endParaRPr lang="tr-TR" dirty="0" smtClean="0"/>
          </a:p>
          <a:p>
            <a:r>
              <a:rPr lang="tr-TR" dirty="0"/>
              <a:t>Gelişmekte olan ülkelerde sosyal güvenliğin yetersiz kalmasının temel nedenlerini; </a:t>
            </a:r>
            <a:endParaRPr lang="tr-TR" dirty="0" smtClean="0"/>
          </a:p>
          <a:p>
            <a:endParaRPr lang="tr-TR" dirty="0"/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ekonomik sorunlar ve yeniden </a:t>
            </a:r>
            <a:r>
              <a:rPr lang="tr-TR" dirty="0"/>
              <a:t>yapılanma programları, </a:t>
            </a:r>
            <a:endParaRPr lang="tr-TR" dirty="0" smtClean="0"/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devletin </a:t>
            </a:r>
            <a:r>
              <a:rPr lang="tr-TR" dirty="0"/>
              <a:t>etkinlik alanın daralması, </a:t>
            </a:r>
            <a:endParaRPr lang="tr-TR" dirty="0" smtClean="0"/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kaynakların </a:t>
            </a:r>
            <a:r>
              <a:rPr lang="tr-TR" dirty="0"/>
              <a:t>yetersiz olması, </a:t>
            </a:r>
            <a:endParaRPr lang="tr-TR" dirty="0" smtClean="0"/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kayıt </a:t>
            </a:r>
            <a:r>
              <a:rPr lang="tr-TR" dirty="0"/>
              <a:t>dışı çalışmanın artması, </a:t>
            </a:r>
            <a:endParaRPr lang="tr-TR" dirty="0" smtClean="0"/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işsizlik </a:t>
            </a:r>
            <a:r>
              <a:rPr lang="tr-TR" dirty="0"/>
              <a:t>ve yoksul nüfusun artması, </a:t>
            </a:r>
            <a:endParaRPr lang="tr-TR" dirty="0" smtClean="0"/>
          </a:p>
          <a:p>
            <a:pPr marL="914400" lvl="1" indent="-514350">
              <a:buFont typeface="+mj-lt"/>
              <a:buAutoNum type="arabicPeriod"/>
            </a:pPr>
            <a:r>
              <a:rPr lang="tr-TR" dirty="0" smtClean="0"/>
              <a:t>istikrarsızlık </a:t>
            </a:r>
            <a:r>
              <a:rPr lang="tr-TR" dirty="0"/>
              <a:t>ve siyasi sorunlar </a:t>
            </a:r>
            <a:endParaRPr lang="tr-TR" dirty="0" smtClean="0"/>
          </a:p>
          <a:p>
            <a:r>
              <a:rPr lang="tr-TR" dirty="0" smtClean="0"/>
              <a:t>olmak </a:t>
            </a:r>
            <a:r>
              <a:rPr lang="tr-TR" dirty="0"/>
              <a:t>üzere altı başlıkta toplayabiliriz.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258</Words>
  <Application>Microsoft Office PowerPoint</Application>
  <PresentationFormat>Ekran Gösterisi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T.C. ANKARA ÜNİVERSİTESİ   AYAŞ MESLEK YÜKSEK OKULU</vt:lpstr>
      <vt:lpstr>Gelişmekte Olan Ülkelerde Sosyal Güvenliğin Genel Durumu</vt:lpstr>
      <vt:lpstr>Gelişmekte Olan Ülkelerde Sosyal Güvenliğin Genel Durumu</vt:lpstr>
      <vt:lpstr>Gelişmekte Olan Ülkelerde Sosyal Güvenliğin Genel Durumu</vt:lpstr>
      <vt:lpstr>Gelişmekte Olan Ülkelerde Sosyal Güvenlik Sistemlerinin Yetersizliği ve Yetersizliğin Nedenleri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y</cp:lastModifiedBy>
  <cp:revision>6</cp:revision>
  <dcterms:created xsi:type="dcterms:W3CDTF">2019-04-21T19:43:45Z</dcterms:created>
  <dcterms:modified xsi:type="dcterms:W3CDTF">2020-01-15T09:27:16Z</dcterms:modified>
</cp:coreProperties>
</file>