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29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9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31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36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17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32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2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44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4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29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81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1C54-F585-425F-86DB-3659B27E5075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AD2E-EC18-457A-8658-AE7164286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21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8575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Toplumsal bilimlerde yöntem tartışması </a:t>
            </a:r>
            <a:br>
              <a:rPr lang="tr-TR" sz="4400" dirty="0" smtClean="0"/>
            </a:br>
            <a:endParaRPr lang="tr-TR" sz="31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77193"/>
            <a:ext cx="9144000" cy="3707476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Toplumsal bilimlerde neden yöntem tartışılmaktadır? 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smtClean="0"/>
              <a:t>Toplum nedir ya da toplum nasıl bir mevcudiyete sahiptir? 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smtClean="0"/>
              <a:t>«Toplum nasıl mümkündür?» (</a:t>
            </a:r>
            <a:r>
              <a:rPr lang="tr-TR" sz="2800" dirty="0" err="1" smtClean="0"/>
              <a:t>Simmel</a:t>
            </a:r>
            <a:r>
              <a:rPr lang="tr-TR" sz="2800" dirty="0" smtClean="0"/>
              <a:t>) 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smtClean="0"/>
              <a:t>Toplum bir «soyutlamadır» </a:t>
            </a:r>
          </a:p>
          <a:p>
            <a:pPr algn="l"/>
            <a:endParaRPr lang="tr-TR" sz="2800" dirty="0" smtClean="0"/>
          </a:p>
          <a:p>
            <a:pPr algn="l"/>
            <a:endParaRPr lang="tr-TR" sz="2800" dirty="0"/>
          </a:p>
          <a:p>
            <a:pPr algn="l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7711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varoluşun bir ‘düzeyi’ olarak iktisadi ilişkiler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Toplumsal bütünün varoluşu ve yeniden üretimi, birbiriyle bağlantılı, ancak belirli bir soyutlama düzeyinde kategorik olarak ayrıştırılabilir düzeylerde gerçekleşir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İktisadi düzey, ideolojik düzey, politik düzey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305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İktisadi ilişkileri tanımlamak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İktisat, tek bir insan eylemine indirgenemez ve insan-doğa ilişkisi değildir; </a:t>
            </a:r>
            <a:r>
              <a:rPr lang="tr-TR" dirty="0" err="1" smtClean="0"/>
              <a:t>Robinson</a:t>
            </a:r>
            <a:r>
              <a:rPr lang="tr-TR" dirty="0"/>
              <a:t> </a:t>
            </a:r>
            <a:r>
              <a:rPr lang="tr-TR" dirty="0" err="1" smtClean="0"/>
              <a:t>Kruzo</a:t>
            </a:r>
            <a:r>
              <a:rPr lang="tr-TR" dirty="0" smtClean="0"/>
              <a:t> örneği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İktisadi ilişkilerin konusu mallar gibi görünür; ancak iktisat mallar arasında bir ilişki değil, insanlar arasında bir ilişkidir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İktisadi ilişkileri, süreklilikleri içinde ya da yeniden üretim süreci olarak ele almak 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İktisadi ilişkileri bütünselliği içinde ele almak (toplumsal </a:t>
            </a:r>
            <a:r>
              <a:rPr lang="tr-TR" smtClean="0"/>
              <a:t>bütün?)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58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Yöntemin gerekliliği: Karmaşıklık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 karmaşık bir bütündür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karmaşık bütünü bir ‘</a:t>
            </a:r>
            <a:r>
              <a:rPr lang="tr-TR" dirty="0" err="1" smtClean="0"/>
              <a:t>toplum’a</a:t>
            </a:r>
            <a:r>
              <a:rPr lang="tr-TR" dirty="0" smtClean="0"/>
              <a:t> nasıl indirgeriz?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Toplum, çok yönlü ilişkiler toplamıdır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2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Yöntemin gerekliliği: deney ve gözlem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Toplumu nasıl gözlemleriz ya da gözlemleyebilir miyiz? </a:t>
            </a:r>
          </a:p>
          <a:p>
            <a:pPr marL="0" indent="0">
              <a:buNone/>
            </a:pPr>
            <a:r>
              <a:rPr lang="tr-TR" dirty="0" smtClean="0"/>
              <a:t>Soyutlama olmadan gözlem mümkün mü? </a:t>
            </a:r>
          </a:p>
          <a:p>
            <a:pPr marL="0" indent="0">
              <a:buNone/>
            </a:pPr>
            <a:r>
              <a:rPr lang="tr-TR" dirty="0" smtClean="0"/>
              <a:t>Toplumsal bilimlerde soyutlama nasıl mümkündür?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Toplumu </a:t>
            </a:r>
            <a:r>
              <a:rPr lang="tr-TR" dirty="0"/>
              <a:t>‘nasıl biliriz’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Toplum doğrudan gözlemlenebilecek bir bütün değildir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51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Yöntemin gerekliliği: zaman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Doğal bilimci çok sayıda gözlem yapabilmekte ve gözlemler arasında doğal olayların nitelikleri belirli bir soyutlama düzeyinde farklılık göstermemektedir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 somut bir mekan ve zamanda tanımlıdır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«Tarihi zaman’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Tersinmez zaman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8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Yöntemin gerekliliği: bilginin doğası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Doğa, belli bir soyutlama düzeyinde, doğa hakkındaki bilgimizden bağımsızdır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 hakkında üretilen bilgi, bilginin nesnesi olan toplumun bir unsuru haline gelmektedir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Bilgiyi üreten kişi, bilgi nesnesinin bir üyesidir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İdeolojik oluşumların önemi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22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Gözlem ve modelleme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Kavrama çabasında, gözlemlenen ile gözlemi mümkün kılan süreçler arasındaki ayrım önemlidir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Gözlem ‘saf’ bir eylem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Gözleme dayalı bilgiyle açıklanan şey, doğrudan bilgi nesnesinin kendisi mi, bilgi nesnesi kabul edilen şeyin bir modeli mi?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241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Modelleme sorunsalı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model, belirli varsayımlara dayanır </a:t>
            </a:r>
          </a:p>
          <a:p>
            <a:pPr marL="0" indent="0">
              <a:buNone/>
            </a:pPr>
            <a:r>
              <a:rPr lang="tr-TR" dirty="0" smtClean="0"/>
              <a:t>Model gerçekliğin kendisi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Varsayımlar yapan öznenin niteliği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Modeller temelinde yapılan açıklamaların sınanması sorunu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Teorisiz gözlem olmaz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68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 ve iktisadi ilişkiler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 nesne değil, bir ilişkiler bütünüdür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 bireyler toplamı değildir; bireyin tarihselliği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ilişkiler bütünü içinde ‘iktisadi </a:t>
            </a:r>
            <a:r>
              <a:rPr lang="tr-TR" dirty="0" err="1" smtClean="0"/>
              <a:t>ilişkiler’i</a:t>
            </a:r>
            <a:r>
              <a:rPr lang="tr-TR" dirty="0" smtClean="0"/>
              <a:t> tanımlamak, ayrıştırmak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412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Yeniden üretim ve teleoloji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 tarihsel bir olgudur; toplumu çözümlemek tarihsel bir perspektife sahip olmayı gerektirir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Toplumu çözümlemede teleolojik anlayıştan kurtulmak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yapının yeniden üretim dinamikleri ve değişim dinamiklerini ayrıştırmak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‘İktisadi </a:t>
            </a:r>
            <a:r>
              <a:rPr lang="tr-TR" dirty="0" err="1" smtClean="0"/>
              <a:t>ilişkiler’i</a:t>
            </a:r>
            <a:r>
              <a:rPr lang="tr-TR" dirty="0" smtClean="0"/>
              <a:t> tarihselliği içinde kavramak </a:t>
            </a:r>
          </a:p>
          <a:p>
            <a:pPr marL="0" indent="0">
              <a:buNone/>
            </a:pPr>
            <a:r>
              <a:rPr lang="tr-TR" dirty="0" smtClean="0"/>
              <a:t>İktisadi ilişikleri evrenselleştirmenin sorunları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4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392</Words>
  <Application>Microsoft Office PowerPoint</Application>
  <PresentationFormat>Geniş ekran</PresentationFormat>
  <Paragraphs>80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Toplumsal bilimlerde yöntem tartışması  </vt:lpstr>
      <vt:lpstr>Yöntemin gerekliliği: Karmaşıklık </vt:lpstr>
      <vt:lpstr>Yöntemin gerekliliği: deney ve gözlem</vt:lpstr>
      <vt:lpstr>Yöntemin gerekliliği: zaman </vt:lpstr>
      <vt:lpstr>Yöntemin gerekliliği: bilginin doğası </vt:lpstr>
      <vt:lpstr>Gözlem ve modelleme </vt:lpstr>
      <vt:lpstr>Modelleme sorunsalı </vt:lpstr>
      <vt:lpstr>Toplum ve iktisadi ilişkiler </vt:lpstr>
      <vt:lpstr>Yeniden üretim ve teleoloji </vt:lpstr>
      <vt:lpstr>Toplumsal varoluşun bir ‘düzeyi’ olarak iktisadi ilişkiler </vt:lpstr>
      <vt:lpstr>İktisadi ilişkileri tanımlamak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2019-05-16T14:26:42Z</dcterms:created>
  <dcterms:modified xsi:type="dcterms:W3CDTF">2019-05-19T07:02:36Z</dcterms:modified>
</cp:coreProperties>
</file>