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1" r:id="rId5"/>
    <p:sldId id="257" r:id="rId6"/>
    <p:sldId id="260" r:id="rId7"/>
    <p:sldId id="265" r:id="rId8"/>
    <p:sldId id="264" r:id="rId9"/>
    <p:sldId id="259" r:id="rId10"/>
    <p:sldId id="263"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t>3/4/2020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So</a:t>
            </a:r>
            <a:r>
              <a:rPr lang="tr-TR" dirty="0" smtClean="0"/>
              <a:t> </a:t>
            </a:r>
            <a:r>
              <a:rPr lang="tr-TR" dirty="0" err="1" smtClean="0"/>
              <a:t>the</a:t>
            </a:r>
            <a:r>
              <a:rPr lang="tr-TR" dirty="0" smtClean="0"/>
              <a:t> </a:t>
            </a:r>
            <a:r>
              <a:rPr lang="tr-TR" dirty="0" err="1" smtClean="0"/>
              <a:t>magic</a:t>
            </a:r>
            <a:r>
              <a:rPr lang="tr-TR" dirty="0" smtClean="0"/>
              <a:t> of “minimum </a:t>
            </a:r>
            <a:r>
              <a:rPr lang="tr-TR" dirty="0" err="1" smtClean="0"/>
              <a:t>four</a:t>
            </a:r>
            <a:r>
              <a:rPr lang="tr-TR" dirty="0" smtClean="0"/>
              <a:t> </a:t>
            </a:r>
            <a:r>
              <a:rPr lang="tr-TR" dirty="0" err="1" smtClean="0"/>
              <a:t>sentences</a:t>
            </a:r>
            <a:r>
              <a:rPr lang="tr-TR" dirty="0" smtClean="0"/>
              <a:t>” </a:t>
            </a:r>
            <a:r>
              <a:rPr lang="tr-TR" dirty="0" err="1" smtClean="0"/>
              <a:t>rule</a:t>
            </a:r>
            <a:r>
              <a:rPr lang="tr-TR" dirty="0" smtClean="0"/>
              <a:t> is </a:t>
            </a:r>
            <a:r>
              <a:rPr lang="tr-TR" dirty="0" err="1" smtClean="0"/>
              <a:t>made</a:t>
            </a:r>
            <a:r>
              <a:rPr lang="tr-TR" dirty="0" smtClean="0"/>
              <a:t> </a:t>
            </a:r>
            <a:r>
              <a:rPr lang="tr-TR" dirty="0" err="1" smtClean="0"/>
              <a:t>clear</a:t>
            </a:r>
            <a:r>
              <a:rPr lang="tr-TR" dirty="0" smtClean="0"/>
              <a:t>. </a:t>
            </a:r>
            <a:r>
              <a:rPr lang="tr-TR" dirty="0" err="1" smtClean="0"/>
              <a:t>How</a:t>
            </a:r>
            <a:r>
              <a:rPr lang="tr-TR" dirty="0" smtClean="0"/>
              <a:t> </a:t>
            </a:r>
            <a:r>
              <a:rPr lang="tr-TR" dirty="0" err="1" smtClean="0"/>
              <a:t>about</a:t>
            </a:r>
            <a:r>
              <a:rPr lang="tr-TR" dirty="0" smtClean="0"/>
              <a:t> </a:t>
            </a:r>
            <a:r>
              <a:rPr lang="tr-TR" dirty="0" err="1" smtClean="0"/>
              <a:t>max</a:t>
            </a:r>
            <a:r>
              <a:rPr lang="tr-TR" dirty="0" smtClean="0"/>
              <a:t> limit?</a:t>
            </a:r>
          </a:p>
          <a:p>
            <a:r>
              <a:rPr lang="tr-TR" dirty="0" err="1" smtClean="0"/>
              <a:t>It</a:t>
            </a:r>
            <a:r>
              <a:rPr lang="tr-TR" dirty="0" smtClean="0"/>
              <a:t> is </a:t>
            </a:r>
            <a:r>
              <a:rPr lang="tr-TR" dirty="0" err="1" smtClean="0"/>
              <a:t>next</a:t>
            </a:r>
            <a:r>
              <a:rPr lang="tr-TR" dirty="0" smtClean="0"/>
              <a:t> </a:t>
            </a:r>
            <a:r>
              <a:rPr lang="tr-TR" dirty="0" err="1" smtClean="0"/>
              <a:t>week’s</a:t>
            </a:r>
            <a:r>
              <a:rPr lang="tr-TR" dirty="0" smtClean="0"/>
              <a:t> </a:t>
            </a:r>
            <a:r>
              <a:rPr lang="tr-TR" dirty="0" err="1" smtClean="0"/>
              <a:t>topic</a:t>
            </a:r>
            <a:r>
              <a:rPr lang="tr-TR" dirty="0" smtClean="0"/>
              <a:t>. </a:t>
            </a:r>
            <a:r>
              <a:rPr lang="tr-TR" dirty="0" err="1" smtClean="0"/>
              <a:t>Now</a:t>
            </a:r>
            <a:r>
              <a:rPr lang="tr-TR" dirty="0" smtClean="0"/>
              <a:t> </a:t>
            </a:r>
            <a:r>
              <a:rPr lang="tr-TR" dirty="0" err="1" smtClean="0"/>
              <a:t>find</a:t>
            </a:r>
            <a:r>
              <a:rPr lang="tr-TR" dirty="0" smtClean="0"/>
              <a:t> </a:t>
            </a:r>
            <a:r>
              <a:rPr lang="tr-TR" dirty="0" err="1" smtClean="0"/>
              <a:t>paragraphs</a:t>
            </a:r>
            <a:r>
              <a:rPr lang="tr-TR" dirty="0" smtClean="0"/>
              <a:t> </a:t>
            </a:r>
            <a:r>
              <a:rPr lang="tr-TR" dirty="0" err="1" smtClean="0"/>
              <a:t>from</a:t>
            </a:r>
            <a:r>
              <a:rPr lang="tr-TR" dirty="0" smtClean="0"/>
              <a:t> </a:t>
            </a:r>
            <a:r>
              <a:rPr lang="tr-TR" dirty="0" err="1" smtClean="0"/>
              <a:t>the</a:t>
            </a:r>
            <a:r>
              <a:rPr lang="tr-TR" dirty="0" smtClean="0"/>
              <a:t> </a:t>
            </a:r>
            <a:r>
              <a:rPr lang="tr-TR" dirty="0" err="1" smtClean="0"/>
              <a:t>media</a:t>
            </a:r>
            <a:r>
              <a:rPr lang="tr-TR" dirty="0" smtClean="0"/>
              <a:t> </a:t>
            </a:r>
            <a:r>
              <a:rPr lang="tr-TR" dirty="0" err="1" smtClean="0"/>
              <a:t>available</a:t>
            </a:r>
            <a:r>
              <a:rPr lang="tr-TR" dirty="0" smtClean="0"/>
              <a:t> </a:t>
            </a:r>
            <a:r>
              <a:rPr lang="tr-TR" dirty="0" err="1" smtClean="0"/>
              <a:t>to</a:t>
            </a:r>
            <a:r>
              <a:rPr lang="tr-TR" dirty="0" smtClean="0"/>
              <a:t> </a:t>
            </a:r>
            <a:r>
              <a:rPr lang="tr-TR" dirty="0" err="1" smtClean="0"/>
              <a:t>you</a:t>
            </a:r>
            <a:r>
              <a:rPr lang="tr-TR" dirty="0" smtClean="0"/>
              <a:t> </a:t>
            </a:r>
            <a:r>
              <a:rPr lang="tr-TR" dirty="0" err="1" smtClean="0"/>
              <a:t>and</a:t>
            </a:r>
            <a:r>
              <a:rPr lang="tr-TR" dirty="0" smtClean="0"/>
              <a:t> </a:t>
            </a:r>
            <a:r>
              <a:rPr lang="tr-TR" dirty="0" err="1" smtClean="0"/>
              <a:t>try</a:t>
            </a:r>
            <a:r>
              <a:rPr lang="tr-TR" dirty="0" smtClean="0"/>
              <a:t> </a:t>
            </a:r>
            <a:r>
              <a:rPr lang="tr-TR" dirty="0" err="1" smtClean="0"/>
              <a:t>to</a:t>
            </a:r>
            <a:r>
              <a:rPr lang="tr-TR" dirty="0" smtClean="0"/>
              <a:t> </a:t>
            </a:r>
            <a:r>
              <a:rPr lang="tr-TR" dirty="0" err="1" smtClean="0"/>
              <a:t>distinguish</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elements</a:t>
            </a:r>
            <a:r>
              <a:rPr lang="tr-TR" dirty="0" smtClean="0"/>
              <a:t> of </a:t>
            </a:r>
            <a:r>
              <a:rPr lang="tr-TR" dirty="0" err="1" smtClean="0"/>
              <a:t>the</a:t>
            </a:r>
            <a:r>
              <a:rPr lang="tr-TR" dirty="0" smtClean="0"/>
              <a:t> </a:t>
            </a:r>
            <a:r>
              <a:rPr lang="tr-TR" dirty="0" err="1" smtClean="0"/>
              <a:t>paragraph</a:t>
            </a:r>
            <a:r>
              <a:rPr lang="tr-TR"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Dear</a:t>
            </a:r>
            <a:r>
              <a:rPr lang="tr-TR" dirty="0" smtClean="0"/>
              <a:t> </a:t>
            </a:r>
            <a:r>
              <a:rPr lang="tr-TR" dirty="0" err="1" smtClean="0"/>
              <a:t>User</a:t>
            </a:r>
            <a:r>
              <a:rPr lang="tr-TR" dirty="0" smtClean="0"/>
              <a:t>, </a:t>
            </a:r>
            <a:r>
              <a:rPr lang="tr-TR" dirty="0" err="1" smtClean="0"/>
              <a:t>this</a:t>
            </a:r>
            <a:r>
              <a:rPr lang="tr-TR" dirty="0" smtClean="0"/>
              <a:t> </a:t>
            </a:r>
            <a:r>
              <a:rPr lang="tr-TR" dirty="0" err="1" smtClean="0"/>
              <a:t>course</a:t>
            </a:r>
            <a:r>
              <a:rPr lang="tr-TR" dirty="0" smtClean="0"/>
              <a:t> is </a:t>
            </a:r>
            <a:r>
              <a:rPr lang="tr-TR" dirty="0" err="1" smtClean="0"/>
              <a:t>prepared</a:t>
            </a:r>
            <a:r>
              <a:rPr lang="tr-TR" dirty="0" smtClean="0"/>
              <a:t> on </a:t>
            </a:r>
            <a:r>
              <a:rPr lang="tr-TR" dirty="0" err="1" smtClean="0"/>
              <a:t>the</a:t>
            </a:r>
            <a:r>
              <a:rPr lang="tr-TR" dirty="0" smtClean="0"/>
              <a:t> </a:t>
            </a:r>
            <a:r>
              <a:rPr lang="tr-TR" dirty="0" err="1" smtClean="0"/>
              <a:t>reguest</a:t>
            </a:r>
            <a:r>
              <a:rPr lang="tr-TR" dirty="0" smtClean="0"/>
              <a:t> of </a:t>
            </a:r>
            <a:r>
              <a:rPr lang="tr-TR" dirty="0" err="1" smtClean="0"/>
              <a:t>the</a:t>
            </a:r>
            <a:r>
              <a:rPr lang="tr-TR" dirty="0" smtClean="0"/>
              <a:t> </a:t>
            </a:r>
            <a:r>
              <a:rPr lang="tr-TR" dirty="0" err="1" smtClean="0"/>
              <a:t>University</a:t>
            </a:r>
            <a:r>
              <a:rPr lang="tr-TR" dirty="0" smtClean="0"/>
              <a:t> </a:t>
            </a:r>
            <a:r>
              <a:rPr lang="tr-TR" dirty="0" err="1" smtClean="0"/>
              <a:t>Senate</a:t>
            </a:r>
            <a:r>
              <a:rPr lang="tr-TR" dirty="0" smtClean="0"/>
              <a:t> </a:t>
            </a:r>
            <a:r>
              <a:rPr lang="tr-TR" dirty="0" err="1" smtClean="0"/>
              <a:t>and</a:t>
            </a:r>
            <a:r>
              <a:rPr lang="tr-TR" dirty="0" smtClean="0"/>
              <a:t> </a:t>
            </a:r>
            <a:r>
              <a:rPr lang="tr-TR" dirty="0" err="1" smtClean="0"/>
              <a:t>may</a:t>
            </a:r>
            <a:r>
              <a:rPr lang="tr-TR" dirty="0" smtClean="0"/>
              <a:t> </a:t>
            </a:r>
            <a:r>
              <a:rPr lang="tr-TR" dirty="0" err="1" smtClean="0"/>
              <a:t>or</a:t>
            </a:r>
            <a:r>
              <a:rPr lang="tr-TR" dirty="0" smtClean="0"/>
              <a:t> </a:t>
            </a:r>
            <a:r>
              <a:rPr lang="tr-TR" dirty="0" err="1" smtClean="0"/>
              <a:t>may</a:t>
            </a:r>
            <a:r>
              <a:rPr lang="tr-TR" dirty="0" smtClean="0"/>
              <a:t> not </a:t>
            </a:r>
            <a:r>
              <a:rPr lang="tr-TR" dirty="0" err="1" smtClean="0"/>
              <a:t>reflect</a:t>
            </a:r>
            <a:r>
              <a:rPr lang="tr-TR" dirty="0" smtClean="0"/>
              <a:t> </a:t>
            </a:r>
            <a:r>
              <a:rPr lang="tr-TR" dirty="0" err="1" smtClean="0"/>
              <a:t>what</a:t>
            </a:r>
            <a:r>
              <a:rPr lang="tr-TR" dirty="0" smtClean="0"/>
              <a:t> I do in </a:t>
            </a:r>
            <a:r>
              <a:rPr lang="tr-TR" dirty="0" err="1" smtClean="0"/>
              <a:t>the</a:t>
            </a:r>
            <a:r>
              <a:rPr lang="tr-TR" dirty="0" smtClean="0"/>
              <a:t> </a:t>
            </a:r>
            <a:r>
              <a:rPr lang="tr-TR" dirty="0" err="1" smtClean="0"/>
              <a:t>actual</a:t>
            </a:r>
            <a:r>
              <a:rPr lang="tr-TR" dirty="0" smtClean="0"/>
              <a:t> </a:t>
            </a:r>
            <a:r>
              <a:rPr lang="tr-TR" dirty="0" err="1" smtClean="0"/>
              <a:t>classroom</a:t>
            </a:r>
            <a:r>
              <a:rPr lang="tr-TR" dirty="0" smtClean="0"/>
              <a:t>. </a:t>
            </a:r>
            <a:r>
              <a:rPr lang="tr-TR" dirty="0" err="1" smtClean="0"/>
              <a:t>Classroom</a:t>
            </a:r>
            <a:r>
              <a:rPr lang="tr-TR" dirty="0" smtClean="0"/>
              <a:t> </a:t>
            </a:r>
            <a:r>
              <a:rPr lang="tr-TR" dirty="0" err="1" smtClean="0"/>
              <a:t>dynamics</a:t>
            </a:r>
            <a:r>
              <a:rPr lang="tr-TR" dirty="0" smtClean="0"/>
              <a:t> </a:t>
            </a:r>
            <a:r>
              <a:rPr lang="tr-TR" dirty="0" err="1" smtClean="0"/>
              <a:t>and</a:t>
            </a:r>
            <a:r>
              <a:rPr lang="tr-TR" dirty="0" smtClean="0"/>
              <a:t> online </a:t>
            </a:r>
            <a:r>
              <a:rPr lang="tr-TR" dirty="0" err="1" smtClean="0"/>
              <a:t>course</a:t>
            </a:r>
            <a:r>
              <a:rPr lang="tr-TR" dirty="0" smtClean="0"/>
              <a:t> </a:t>
            </a:r>
            <a:r>
              <a:rPr lang="tr-TR" dirty="0" err="1" smtClean="0"/>
              <a:t>dynamics</a:t>
            </a:r>
            <a:r>
              <a:rPr lang="tr-TR" dirty="0" smtClean="0"/>
              <a:t> </a:t>
            </a:r>
            <a:r>
              <a:rPr lang="tr-TR" dirty="0" err="1" smtClean="0"/>
              <a:t>have</a:t>
            </a:r>
            <a:r>
              <a:rPr lang="tr-TR" dirty="0" smtClean="0"/>
              <a:t> </a:t>
            </a:r>
            <a:r>
              <a:rPr lang="tr-TR" dirty="0" err="1" smtClean="0"/>
              <a:t>nothing</a:t>
            </a:r>
            <a:r>
              <a:rPr lang="tr-TR" dirty="0" smtClean="0"/>
              <a:t> </a:t>
            </a:r>
            <a:r>
              <a:rPr lang="tr-TR" dirty="0" err="1" smtClean="0"/>
              <a:t>to</a:t>
            </a:r>
            <a:r>
              <a:rPr lang="tr-TR" dirty="0" smtClean="0"/>
              <a:t> do </a:t>
            </a:r>
            <a:r>
              <a:rPr lang="tr-TR" dirty="0" err="1" smtClean="0"/>
              <a:t>with</a:t>
            </a:r>
            <a:r>
              <a:rPr lang="tr-TR" dirty="0" smtClean="0"/>
              <a:t> </a:t>
            </a:r>
            <a:r>
              <a:rPr lang="tr-TR" dirty="0" err="1" smtClean="0"/>
              <a:t>each</a:t>
            </a:r>
            <a:r>
              <a:rPr lang="tr-TR" dirty="0" smtClean="0"/>
              <a:t> </a:t>
            </a:r>
            <a:r>
              <a:rPr lang="tr-TR" dirty="0" err="1" smtClean="0"/>
              <a:t>other</a:t>
            </a:r>
            <a:r>
              <a:rPr lang="tr-TR" dirty="0" smtClean="0"/>
              <a:t>.</a:t>
            </a:r>
          </a:p>
          <a:p>
            <a:r>
              <a:rPr lang="tr-TR" dirty="0" err="1" smtClean="0"/>
              <a:t>Hereby</a:t>
            </a:r>
            <a:r>
              <a:rPr lang="tr-TR" dirty="0" smtClean="0"/>
              <a:t> </a:t>
            </a:r>
            <a:r>
              <a:rPr lang="tr-TR" dirty="0" err="1" smtClean="0"/>
              <a:t>you</a:t>
            </a:r>
            <a:r>
              <a:rPr lang="tr-TR" dirty="0" smtClean="0"/>
              <a:t> </a:t>
            </a:r>
            <a:r>
              <a:rPr lang="tr-TR" dirty="0" err="1" smtClean="0"/>
              <a:t>will</a:t>
            </a:r>
            <a:r>
              <a:rPr lang="tr-TR" dirty="0" smtClean="0"/>
              <a:t> </a:t>
            </a:r>
            <a:r>
              <a:rPr lang="tr-TR" dirty="0" err="1" smtClean="0"/>
              <a:t>see</a:t>
            </a:r>
            <a:r>
              <a:rPr lang="tr-TR" dirty="0" smtClean="0"/>
              <a:t> </a:t>
            </a:r>
            <a:r>
              <a:rPr lang="tr-TR" dirty="0" err="1" smtClean="0"/>
              <a:t>learn</a:t>
            </a:r>
            <a:r>
              <a:rPr lang="tr-TR" dirty="0" smtClean="0"/>
              <a:t> </a:t>
            </a:r>
            <a:r>
              <a:rPr lang="tr-TR" dirty="0" err="1" smtClean="0"/>
              <a:t>some</a:t>
            </a:r>
            <a:r>
              <a:rPr lang="tr-TR" dirty="0" smtClean="0"/>
              <a:t> </a:t>
            </a:r>
            <a:r>
              <a:rPr lang="tr-TR" dirty="0" err="1" smtClean="0"/>
              <a:t>practical</a:t>
            </a:r>
            <a:r>
              <a:rPr lang="tr-TR" dirty="0" smtClean="0"/>
              <a:t> </a:t>
            </a:r>
            <a:r>
              <a:rPr lang="tr-TR" dirty="0" err="1" smtClean="0"/>
              <a:t>hints</a:t>
            </a:r>
            <a:r>
              <a:rPr lang="tr-TR" dirty="0" smtClean="0"/>
              <a:t> on </a:t>
            </a:r>
            <a:r>
              <a:rPr lang="tr-TR" dirty="0" err="1" smtClean="0"/>
              <a:t>writing</a:t>
            </a:r>
            <a:r>
              <a:rPr lang="tr-TR"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The</a:t>
            </a:r>
            <a:r>
              <a:rPr lang="tr-TR" dirty="0" smtClean="0"/>
              <a:t> </a:t>
            </a:r>
            <a:r>
              <a:rPr lang="tr-TR" dirty="0" err="1" smtClean="0"/>
              <a:t>smallest</a:t>
            </a:r>
            <a:r>
              <a:rPr lang="tr-TR" dirty="0" smtClean="0"/>
              <a:t> </a:t>
            </a:r>
            <a:r>
              <a:rPr lang="tr-TR" dirty="0" err="1" smtClean="0"/>
              <a:t>unit</a:t>
            </a:r>
            <a:r>
              <a:rPr lang="tr-TR" dirty="0" smtClean="0"/>
              <a:t> of </a:t>
            </a:r>
            <a:r>
              <a:rPr lang="tr-TR" dirty="0" err="1" smtClean="0"/>
              <a:t>writing</a:t>
            </a:r>
            <a:r>
              <a:rPr lang="tr-TR" dirty="0" smtClean="0"/>
              <a:t> is </a:t>
            </a:r>
            <a:r>
              <a:rPr lang="tr-TR" dirty="0" err="1" smtClean="0"/>
              <a:t>sentence</a:t>
            </a:r>
            <a:r>
              <a:rPr lang="tr-TR" dirty="0" smtClean="0"/>
              <a:t> but </a:t>
            </a:r>
            <a:r>
              <a:rPr lang="tr-TR" dirty="0" err="1" smtClean="0"/>
              <a:t>we</a:t>
            </a:r>
            <a:r>
              <a:rPr lang="tr-TR" dirty="0" smtClean="0"/>
              <a:t> </a:t>
            </a:r>
            <a:r>
              <a:rPr lang="tr-TR" dirty="0" err="1" smtClean="0"/>
              <a:t>will</a:t>
            </a:r>
            <a:r>
              <a:rPr lang="tr-TR" dirty="0" smtClean="0"/>
              <a:t> </a:t>
            </a:r>
            <a:r>
              <a:rPr lang="tr-TR" dirty="0" err="1" smtClean="0"/>
              <a:t>skip</a:t>
            </a:r>
            <a:r>
              <a:rPr lang="tr-TR" dirty="0" smtClean="0"/>
              <a:t> it </a:t>
            </a:r>
            <a:r>
              <a:rPr lang="tr-TR" dirty="0" err="1" smtClean="0"/>
              <a:t>and</a:t>
            </a:r>
            <a:r>
              <a:rPr lang="tr-TR" dirty="0" smtClean="0"/>
              <a:t> </a:t>
            </a:r>
            <a:r>
              <a:rPr lang="tr-TR" dirty="0" err="1" smtClean="0"/>
              <a:t>continue</a:t>
            </a:r>
            <a:r>
              <a:rPr lang="tr-TR" dirty="0" smtClean="0"/>
              <a:t> </a:t>
            </a:r>
            <a:r>
              <a:rPr lang="tr-TR" dirty="0" err="1" smtClean="0"/>
              <a:t>with</a:t>
            </a:r>
            <a:r>
              <a:rPr lang="tr-TR" dirty="0" smtClean="0"/>
              <a:t> </a:t>
            </a:r>
            <a:r>
              <a:rPr lang="tr-TR" dirty="0" err="1" smtClean="0"/>
              <a:t>paragraph</a:t>
            </a:r>
            <a:r>
              <a:rPr lang="tr-TR" dirty="0" smtClean="0"/>
              <a:t>. </a:t>
            </a:r>
            <a:r>
              <a:rPr lang="tr-TR" dirty="0" err="1" smtClean="0"/>
              <a:t>Please</a:t>
            </a:r>
            <a:r>
              <a:rPr lang="tr-TR" dirty="0" smtClean="0"/>
              <a:t> </a:t>
            </a:r>
            <a:r>
              <a:rPr lang="tr-TR" dirty="0" err="1" smtClean="0"/>
              <a:t>try</a:t>
            </a:r>
            <a:r>
              <a:rPr lang="tr-TR" dirty="0" smtClean="0"/>
              <a:t> </a:t>
            </a:r>
            <a:r>
              <a:rPr lang="tr-TR" dirty="0" err="1" smtClean="0"/>
              <a:t>to</a:t>
            </a:r>
            <a:r>
              <a:rPr lang="tr-TR" dirty="0" smtClean="0"/>
              <a:t> define </a:t>
            </a:r>
            <a:r>
              <a:rPr lang="tr-TR" dirty="0" err="1" smtClean="0"/>
              <a:t>what</a:t>
            </a:r>
            <a:r>
              <a:rPr lang="tr-TR" dirty="0" smtClean="0"/>
              <a:t> a </a:t>
            </a:r>
            <a:r>
              <a:rPr lang="tr-TR" dirty="0" err="1" smtClean="0"/>
              <a:t>paragraph</a:t>
            </a:r>
            <a:r>
              <a:rPr lang="tr-TR" dirty="0" smtClean="0"/>
              <a:t> is. </a:t>
            </a:r>
            <a:r>
              <a:rPr lang="tr-TR" dirty="0" err="1" smtClean="0"/>
              <a:t>Write</a:t>
            </a:r>
            <a:r>
              <a:rPr lang="tr-TR" dirty="0" smtClean="0"/>
              <a:t> </a:t>
            </a:r>
            <a:r>
              <a:rPr lang="tr-TR" dirty="0" err="1" smtClean="0"/>
              <a:t>your</a:t>
            </a:r>
            <a:r>
              <a:rPr lang="tr-TR" dirty="0" smtClean="0"/>
              <a:t> </a:t>
            </a:r>
            <a:r>
              <a:rPr lang="tr-TR" dirty="0" err="1" smtClean="0"/>
              <a:t>definition</a:t>
            </a:r>
            <a:r>
              <a:rPr lang="tr-TR" dirty="0" smtClean="0"/>
              <a:t> in a notebook </a:t>
            </a:r>
            <a:r>
              <a:rPr lang="tr-TR" dirty="0" err="1" smtClean="0"/>
              <a:t>or</a:t>
            </a:r>
            <a:r>
              <a:rPr lang="tr-TR" dirty="0" smtClean="0"/>
              <a:t> </a:t>
            </a:r>
            <a:r>
              <a:rPr lang="tr-TR" dirty="0" err="1" smtClean="0"/>
              <a:t>whatever</a:t>
            </a:r>
            <a:r>
              <a:rPr lang="tr-TR" dirty="0" smtClean="0"/>
              <a:t> </a:t>
            </a:r>
            <a:r>
              <a:rPr lang="tr-TR" dirty="0" err="1" smtClean="0"/>
              <a:t>medium</a:t>
            </a:r>
            <a:r>
              <a:rPr lang="tr-TR" dirty="0" smtClean="0"/>
              <a:t> </a:t>
            </a:r>
            <a:r>
              <a:rPr lang="tr-TR" dirty="0" err="1" smtClean="0"/>
              <a:t>you</a:t>
            </a:r>
            <a:r>
              <a:rPr lang="tr-TR" dirty="0" smtClean="0"/>
              <a:t> </a:t>
            </a:r>
            <a:r>
              <a:rPr lang="tr-TR" dirty="0" err="1" smtClean="0"/>
              <a:t>use</a:t>
            </a:r>
            <a:r>
              <a:rPr lang="tr-TR" dirty="0" smtClean="0"/>
              <a:t>. </a:t>
            </a:r>
            <a:r>
              <a:rPr lang="tr-TR" dirty="0" err="1" smtClean="0"/>
              <a:t>Then</a:t>
            </a:r>
            <a:r>
              <a:rPr lang="tr-TR" dirty="0" smtClean="0"/>
              <a:t> </a:t>
            </a:r>
            <a:r>
              <a:rPr lang="tr-TR" dirty="0" err="1" smtClean="0"/>
              <a:t>check</a:t>
            </a:r>
            <a:r>
              <a:rPr lang="tr-TR" dirty="0" smtClean="0"/>
              <a:t> </a:t>
            </a:r>
            <a:r>
              <a:rPr lang="tr-TR" dirty="0" err="1" smtClean="0"/>
              <a:t>the</a:t>
            </a:r>
            <a:r>
              <a:rPr lang="tr-TR" dirty="0" smtClean="0"/>
              <a:t> </a:t>
            </a:r>
            <a:r>
              <a:rPr lang="tr-TR" dirty="0" err="1" smtClean="0"/>
              <a:t>dictionaries</a:t>
            </a:r>
            <a:r>
              <a:rPr lang="tr-TR"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smtClean="0"/>
              <a:t>A </a:t>
            </a:r>
            <a:r>
              <a:rPr lang="tr-TR" dirty="0" err="1" smtClean="0"/>
              <a:t>paragraph</a:t>
            </a:r>
            <a:r>
              <a:rPr lang="tr-TR" dirty="0" smtClean="0"/>
              <a:t> is a </a:t>
            </a:r>
            <a:r>
              <a:rPr lang="tr-TR" dirty="0" err="1" smtClean="0"/>
              <a:t>group</a:t>
            </a:r>
            <a:r>
              <a:rPr lang="tr-TR" dirty="0" smtClean="0"/>
              <a:t> of </a:t>
            </a:r>
            <a:r>
              <a:rPr lang="tr-TR" dirty="0" err="1" smtClean="0"/>
              <a:t>sentences</a:t>
            </a:r>
            <a:r>
              <a:rPr lang="tr-TR" dirty="0" smtClean="0"/>
              <a:t>.</a:t>
            </a:r>
          </a:p>
          <a:p>
            <a:r>
              <a:rPr lang="tr-TR" dirty="0" err="1" smtClean="0"/>
              <a:t>It</a:t>
            </a:r>
            <a:r>
              <a:rPr lang="tr-TR" dirty="0" smtClean="0"/>
              <a:t> is minimum 4 </a:t>
            </a:r>
            <a:r>
              <a:rPr lang="tr-TR" dirty="0" err="1" smtClean="0"/>
              <a:t>sentences</a:t>
            </a:r>
            <a:r>
              <a:rPr lang="tr-TR" dirty="0" smtClean="0"/>
              <a:t> </a:t>
            </a:r>
            <a:r>
              <a:rPr lang="tr-TR" dirty="0" err="1" smtClean="0"/>
              <a:t>and</a:t>
            </a:r>
            <a:r>
              <a:rPr lang="tr-TR" dirty="0" smtClean="0"/>
              <a:t> </a:t>
            </a:r>
            <a:r>
              <a:rPr lang="tr-TR" dirty="0" err="1" smtClean="0"/>
              <a:t>max</a:t>
            </a:r>
            <a:r>
              <a:rPr lang="tr-TR" dirty="0" smtClean="0"/>
              <a:t> 8-10.</a:t>
            </a:r>
          </a:p>
          <a:p>
            <a:r>
              <a:rPr lang="tr-TR" dirty="0" err="1" smtClean="0"/>
              <a:t>It</a:t>
            </a:r>
            <a:r>
              <a:rPr lang="tr-TR" dirty="0" smtClean="0"/>
              <a:t> is </a:t>
            </a:r>
            <a:r>
              <a:rPr lang="tr-TR" dirty="0" err="1" smtClean="0"/>
              <a:t>easy</a:t>
            </a:r>
            <a:r>
              <a:rPr lang="tr-TR" dirty="0" smtClean="0"/>
              <a:t> </a:t>
            </a:r>
            <a:r>
              <a:rPr lang="tr-TR" dirty="0" err="1" smtClean="0"/>
              <a:t>to</a:t>
            </a:r>
            <a:r>
              <a:rPr lang="tr-TR" dirty="0" smtClean="0"/>
              <a:t> define </a:t>
            </a:r>
            <a:r>
              <a:rPr lang="tr-TR" dirty="0" err="1" smtClean="0"/>
              <a:t>the</a:t>
            </a:r>
            <a:r>
              <a:rPr lang="tr-TR" dirty="0" smtClean="0"/>
              <a:t> minimum but </a:t>
            </a:r>
            <a:r>
              <a:rPr lang="tr-TR" dirty="0" err="1" smtClean="0"/>
              <a:t>difficult</a:t>
            </a:r>
            <a:r>
              <a:rPr lang="tr-TR" dirty="0" smtClean="0"/>
              <a:t> </a:t>
            </a:r>
            <a:r>
              <a:rPr lang="tr-TR" dirty="0" err="1" smtClean="0"/>
              <a:t>to</a:t>
            </a:r>
            <a:r>
              <a:rPr lang="tr-TR" dirty="0" smtClean="0"/>
              <a:t> define </a:t>
            </a:r>
            <a:r>
              <a:rPr lang="tr-TR" dirty="0" err="1" smtClean="0"/>
              <a:t>the</a:t>
            </a:r>
            <a:r>
              <a:rPr lang="tr-TR" dirty="0" smtClean="0"/>
              <a:t> </a:t>
            </a:r>
            <a:r>
              <a:rPr lang="tr-TR" dirty="0" err="1" smtClean="0"/>
              <a:t>maximum</a:t>
            </a:r>
            <a:r>
              <a:rPr lang="tr-TR" dirty="0" smtClean="0"/>
              <a:t> </a:t>
            </a:r>
            <a:r>
              <a:rPr lang="tr-TR" dirty="0" err="1" smtClean="0"/>
              <a:t>number</a:t>
            </a:r>
            <a:r>
              <a:rPr lang="tr-TR" dirty="0" smtClean="0"/>
              <a:t>.</a:t>
            </a:r>
          </a:p>
          <a:p>
            <a:r>
              <a:rPr lang="tr-TR" dirty="0" err="1" smtClean="0"/>
              <a:t>The</a:t>
            </a:r>
            <a:r>
              <a:rPr lang="tr-TR" dirty="0" smtClean="0"/>
              <a:t> minimum </a:t>
            </a:r>
            <a:r>
              <a:rPr lang="tr-TR" dirty="0" err="1" smtClean="0"/>
              <a:t>number</a:t>
            </a:r>
            <a:r>
              <a:rPr lang="tr-TR" dirty="0" smtClean="0"/>
              <a:t>: </a:t>
            </a:r>
            <a:r>
              <a:rPr lang="tr-TR" dirty="0" err="1" smtClean="0"/>
              <a:t>One</a:t>
            </a:r>
            <a:r>
              <a:rPr lang="tr-TR" dirty="0" smtClean="0"/>
              <a:t> </a:t>
            </a:r>
            <a:r>
              <a:rPr lang="tr-TR" dirty="0" err="1" smtClean="0"/>
              <a:t>for</a:t>
            </a:r>
            <a:r>
              <a:rPr lang="tr-TR" dirty="0" smtClean="0"/>
              <a:t> </a:t>
            </a:r>
            <a:r>
              <a:rPr lang="tr-TR" dirty="0" err="1" smtClean="0"/>
              <a:t>topic</a:t>
            </a:r>
            <a:r>
              <a:rPr lang="tr-TR" dirty="0" smtClean="0"/>
              <a:t> </a:t>
            </a:r>
            <a:r>
              <a:rPr lang="tr-TR" dirty="0" err="1" smtClean="0"/>
              <a:t>sentence</a:t>
            </a:r>
            <a:r>
              <a:rPr lang="tr-TR" dirty="0" smtClean="0"/>
              <a:t>, </a:t>
            </a:r>
            <a:r>
              <a:rPr lang="tr-TR" dirty="0" err="1" smtClean="0"/>
              <a:t>one</a:t>
            </a:r>
            <a:r>
              <a:rPr lang="tr-TR" dirty="0" smtClean="0"/>
              <a:t> </a:t>
            </a:r>
            <a:r>
              <a:rPr lang="tr-TR" dirty="0" err="1" smtClean="0"/>
              <a:t>for</a:t>
            </a:r>
            <a:r>
              <a:rPr lang="tr-TR" dirty="0" smtClean="0"/>
              <a:t> </a:t>
            </a:r>
            <a:r>
              <a:rPr lang="tr-TR" dirty="0" err="1" smtClean="0"/>
              <a:t>major</a:t>
            </a:r>
            <a:r>
              <a:rPr lang="tr-TR" dirty="0" smtClean="0"/>
              <a:t> idea, </a:t>
            </a:r>
            <a:r>
              <a:rPr lang="tr-TR" dirty="0" err="1" smtClean="0"/>
              <a:t>one</a:t>
            </a:r>
            <a:r>
              <a:rPr lang="tr-TR" dirty="0" smtClean="0"/>
              <a:t> </a:t>
            </a:r>
            <a:r>
              <a:rPr lang="tr-TR" dirty="0" err="1" smtClean="0"/>
              <a:t>for</a:t>
            </a:r>
            <a:r>
              <a:rPr lang="tr-TR" dirty="0" smtClean="0"/>
              <a:t> </a:t>
            </a:r>
            <a:r>
              <a:rPr lang="tr-TR" dirty="0" err="1" smtClean="0"/>
              <a:t>minor</a:t>
            </a:r>
            <a:r>
              <a:rPr lang="tr-TR" dirty="0" smtClean="0"/>
              <a:t> idea </a:t>
            </a:r>
            <a:r>
              <a:rPr lang="tr-TR" dirty="0" err="1" smtClean="0"/>
              <a:t>and</a:t>
            </a:r>
            <a:r>
              <a:rPr lang="tr-TR" dirty="0" smtClean="0"/>
              <a:t> </a:t>
            </a:r>
            <a:r>
              <a:rPr lang="tr-TR" dirty="0" err="1" smtClean="0"/>
              <a:t>one</a:t>
            </a:r>
            <a:r>
              <a:rPr lang="tr-TR" dirty="0" smtClean="0"/>
              <a:t> </a:t>
            </a:r>
            <a:r>
              <a:rPr lang="tr-TR" dirty="0" err="1" smtClean="0"/>
              <a:t>for</a:t>
            </a:r>
            <a:r>
              <a:rPr lang="tr-TR" dirty="0" smtClean="0"/>
              <a:t> </a:t>
            </a:r>
            <a:r>
              <a:rPr lang="tr-TR" dirty="0" err="1" smtClean="0"/>
              <a:t>the</a:t>
            </a:r>
            <a:r>
              <a:rPr lang="tr-TR" dirty="0" smtClean="0"/>
              <a:t> </a:t>
            </a:r>
            <a:r>
              <a:rPr lang="tr-TR" dirty="0" err="1" smtClean="0"/>
              <a:t>conclusive</a:t>
            </a:r>
            <a:r>
              <a:rPr lang="tr-TR" dirty="0" smtClean="0"/>
              <a:t> </a:t>
            </a:r>
            <a:r>
              <a:rPr lang="tr-TR" dirty="0" err="1" smtClean="0"/>
              <a:t>statement</a:t>
            </a:r>
            <a:r>
              <a:rPr lang="tr-TR"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20000"/>
          </a:bodyPr>
          <a:lstStyle/>
          <a:p>
            <a:r>
              <a:rPr lang="en-US" dirty="0" smtClean="0"/>
              <a:t>Topic Sentence is the sentence that states your purpose in writing this paragraph. That sentence is the ultimate reason of existence of the paragraph. If you do not state your purpose in a sentence</a:t>
            </a:r>
            <a:r>
              <a:rPr lang="tr-TR" dirty="0" smtClean="0"/>
              <a:t>,</a:t>
            </a:r>
            <a:r>
              <a:rPr lang="en-US" dirty="0" smtClean="0"/>
              <a:t> then the audience will have difficulty understanding the paragraph.</a:t>
            </a:r>
          </a:p>
          <a:p>
            <a:r>
              <a:rPr lang="en-US" dirty="0" smtClean="0"/>
              <a:t>It is generally the first or the second sentence of the paragraph.</a:t>
            </a:r>
            <a:endParaRPr lang="tr-TR" dirty="0" smtClean="0"/>
          </a:p>
          <a:p>
            <a:r>
              <a:rPr lang="tr-TR" dirty="0" err="1" smtClean="0"/>
              <a:t>The</a:t>
            </a:r>
            <a:r>
              <a:rPr lang="tr-TR" dirty="0" smtClean="0"/>
              <a:t> </a:t>
            </a:r>
            <a:r>
              <a:rPr lang="tr-TR" dirty="0" err="1" smtClean="0"/>
              <a:t>first</a:t>
            </a:r>
            <a:r>
              <a:rPr lang="tr-TR" dirty="0" smtClean="0"/>
              <a:t> </a:t>
            </a:r>
            <a:r>
              <a:rPr lang="tr-TR" dirty="0" err="1" smtClean="0"/>
              <a:t>sentence</a:t>
            </a:r>
            <a:r>
              <a:rPr lang="tr-TR" dirty="0" smtClean="0"/>
              <a:t> </a:t>
            </a:r>
            <a:r>
              <a:rPr lang="tr-TR" dirty="0" err="1" smtClean="0"/>
              <a:t>might</a:t>
            </a:r>
            <a:r>
              <a:rPr lang="tr-TR" dirty="0" smtClean="0"/>
              <a:t> be </a:t>
            </a:r>
            <a:r>
              <a:rPr lang="tr-TR" dirty="0" err="1" smtClean="0"/>
              <a:t>sentence</a:t>
            </a:r>
            <a:r>
              <a:rPr lang="tr-TR" dirty="0" smtClean="0"/>
              <a:t> </a:t>
            </a:r>
            <a:r>
              <a:rPr lang="tr-TR" dirty="0" err="1" smtClean="0"/>
              <a:t>that</a:t>
            </a:r>
            <a:r>
              <a:rPr lang="tr-TR" dirty="0" smtClean="0"/>
              <a:t> </a:t>
            </a:r>
            <a:r>
              <a:rPr lang="tr-TR" dirty="0" err="1" smtClean="0"/>
              <a:t>leads</a:t>
            </a:r>
            <a:r>
              <a:rPr lang="tr-TR" dirty="0" smtClean="0"/>
              <a:t> </a:t>
            </a:r>
            <a:r>
              <a:rPr lang="tr-TR" dirty="0" err="1" smtClean="0"/>
              <a:t>to</a:t>
            </a:r>
            <a:r>
              <a:rPr lang="tr-TR" dirty="0" smtClean="0"/>
              <a:t> </a:t>
            </a:r>
            <a:r>
              <a:rPr lang="tr-TR" dirty="0" err="1" smtClean="0"/>
              <a:t>your</a:t>
            </a:r>
            <a:r>
              <a:rPr lang="tr-TR" dirty="0" smtClean="0"/>
              <a:t> </a:t>
            </a:r>
            <a:r>
              <a:rPr lang="tr-TR" dirty="0" err="1" smtClean="0"/>
              <a:t>purpose</a:t>
            </a:r>
            <a:r>
              <a:rPr lang="tr-TR" dirty="0" smtClean="0"/>
              <a:t>. </a:t>
            </a:r>
            <a:r>
              <a:rPr lang="tr-TR" dirty="0" err="1" smtClean="0"/>
              <a:t>In</a:t>
            </a:r>
            <a:r>
              <a:rPr lang="tr-TR" dirty="0" smtClean="0"/>
              <a:t> </a:t>
            </a:r>
            <a:r>
              <a:rPr lang="tr-TR" dirty="0" err="1" smtClean="0"/>
              <a:t>this</a:t>
            </a:r>
            <a:r>
              <a:rPr lang="tr-TR" dirty="0" smtClean="0"/>
              <a:t> </a:t>
            </a:r>
            <a:r>
              <a:rPr lang="tr-TR" dirty="0" err="1" smtClean="0"/>
              <a:t>case</a:t>
            </a:r>
            <a:r>
              <a:rPr lang="tr-TR" dirty="0" smtClean="0"/>
              <a:t>, </a:t>
            </a:r>
            <a:r>
              <a:rPr lang="tr-TR" dirty="0" err="1" smtClean="0"/>
              <a:t>topic</a:t>
            </a:r>
            <a:r>
              <a:rPr lang="tr-TR" dirty="0" smtClean="0"/>
              <a:t> </a:t>
            </a:r>
            <a:r>
              <a:rPr lang="tr-TR" dirty="0" err="1" smtClean="0"/>
              <a:t>sentence</a:t>
            </a:r>
            <a:r>
              <a:rPr lang="tr-TR" dirty="0" smtClean="0"/>
              <a:t> ,is </a:t>
            </a:r>
            <a:r>
              <a:rPr lang="tr-TR" dirty="0" err="1" smtClean="0"/>
              <a:t>the</a:t>
            </a:r>
            <a:r>
              <a:rPr lang="tr-TR" dirty="0" smtClean="0"/>
              <a:t> </a:t>
            </a:r>
            <a:r>
              <a:rPr lang="tr-TR" dirty="0" err="1" smtClean="0"/>
              <a:t>second</a:t>
            </a:r>
            <a:r>
              <a:rPr lang="tr-TR" dirty="0" smtClean="0"/>
              <a:t> in </a:t>
            </a:r>
            <a:r>
              <a:rPr lang="tr-TR" dirty="0" err="1" smtClean="0"/>
              <a:t>the</a:t>
            </a:r>
            <a:r>
              <a:rPr lang="tr-TR" dirty="0" smtClean="0"/>
              <a:t> </a:t>
            </a:r>
            <a:r>
              <a:rPr lang="tr-TR" dirty="0" err="1" smtClean="0"/>
              <a:t>paragraph</a:t>
            </a:r>
            <a:r>
              <a:rPr lang="tr-TR" dirty="0" smtClean="0"/>
              <a:t>.</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Major</a:t>
            </a:r>
            <a:r>
              <a:rPr lang="tr-TR" dirty="0" smtClean="0"/>
              <a:t> </a:t>
            </a:r>
            <a:r>
              <a:rPr lang="tr-TR" dirty="0" err="1" smtClean="0"/>
              <a:t>Idea</a:t>
            </a:r>
            <a:r>
              <a:rPr lang="tr-TR" dirty="0" smtClean="0"/>
              <a:t> is an idea </a:t>
            </a:r>
            <a:r>
              <a:rPr lang="tr-TR" dirty="0" err="1" smtClean="0"/>
              <a:t>that</a:t>
            </a:r>
            <a:r>
              <a:rPr lang="tr-TR" dirty="0" smtClean="0"/>
              <a:t> </a:t>
            </a:r>
            <a:r>
              <a:rPr lang="tr-TR" dirty="0" err="1" smtClean="0"/>
              <a:t>directly</a:t>
            </a:r>
            <a:r>
              <a:rPr lang="tr-TR" dirty="0" smtClean="0"/>
              <a:t> </a:t>
            </a:r>
            <a:r>
              <a:rPr lang="tr-TR" dirty="0" err="1" smtClean="0"/>
              <a:t>explains</a:t>
            </a:r>
            <a:r>
              <a:rPr lang="tr-TR" dirty="0" smtClean="0"/>
              <a:t> </a:t>
            </a:r>
            <a:r>
              <a:rPr lang="tr-TR" dirty="0" err="1" smtClean="0"/>
              <a:t>the</a:t>
            </a:r>
            <a:r>
              <a:rPr lang="tr-TR" dirty="0" smtClean="0"/>
              <a:t> </a:t>
            </a:r>
            <a:r>
              <a:rPr lang="tr-TR" dirty="0" err="1" smtClean="0"/>
              <a:t>topic</a:t>
            </a:r>
            <a:r>
              <a:rPr lang="tr-TR" dirty="0" smtClean="0"/>
              <a:t> </a:t>
            </a:r>
            <a:r>
              <a:rPr lang="tr-TR" dirty="0" err="1" smtClean="0"/>
              <a:t>sentence</a:t>
            </a:r>
            <a:r>
              <a:rPr lang="tr-TR" dirty="0" smtClean="0"/>
              <a:t>. </a:t>
            </a:r>
            <a:r>
              <a:rPr lang="tr-TR" dirty="0" err="1" smtClean="0"/>
              <a:t>In</a:t>
            </a:r>
            <a:r>
              <a:rPr lang="tr-TR" dirty="0" smtClean="0"/>
              <a:t> </a:t>
            </a:r>
            <a:r>
              <a:rPr lang="tr-TR" dirty="0" err="1" smtClean="0"/>
              <a:t>that</a:t>
            </a:r>
            <a:r>
              <a:rPr lang="tr-TR" dirty="0" smtClean="0"/>
              <a:t> </a:t>
            </a:r>
            <a:r>
              <a:rPr lang="tr-TR" dirty="0" err="1" smtClean="0"/>
              <a:t>respect</a:t>
            </a:r>
            <a:r>
              <a:rPr lang="tr-TR" dirty="0" smtClean="0"/>
              <a:t>, </a:t>
            </a:r>
            <a:r>
              <a:rPr lang="tr-TR" dirty="0" err="1" smtClean="0"/>
              <a:t>sentences</a:t>
            </a:r>
            <a:r>
              <a:rPr lang="tr-TR" dirty="0" smtClean="0"/>
              <a:t> </a:t>
            </a:r>
            <a:r>
              <a:rPr lang="tr-TR" dirty="0" err="1" smtClean="0"/>
              <a:t>that</a:t>
            </a:r>
            <a:r>
              <a:rPr lang="tr-TR" dirty="0" smtClean="0"/>
              <a:t> </a:t>
            </a:r>
            <a:r>
              <a:rPr lang="tr-TR" dirty="0" err="1" smtClean="0"/>
              <a:t>explain</a:t>
            </a:r>
            <a:r>
              <a:rPr lang="tr-TR" dirty="0" smtClean="0"/>
              <a:t> </a:t>
            </a:r>
            <a:r>
              <a:rPr lang="tr-TR" dirty="0" err="1" smtClean="0"/>
              <a:t>the</a:t>
            </a:r>
            <a:r>
              <a:rPr lang="tr-TR" dirty="0" smtClean="0"/>
              <a:t> </a:t>
            </a:r>
            <a:r>
              <a:rPr lang="tr-TR" dirty="0" err="1" smtClean="0"/>
              <a:t>topic</a:t>
            </a:r>
            <a:r>
              <a:rPr lang="tr-TR" dirty="0" smtClean="0"/>
              <a:t> </a:t>
            </a:r>
            <a:r>
              <a:rPr lang="tr-TR" dirty="0" err="1" smtClean="0"/>
              <a:t>sentence</a:t>
            </a:r>
            <a:r>
              <a:rPr lang="tr-TR" dirty="0" smtClean="0"/>
              <a:t> </a:t>
            </a:r>
            <a:r>
              <a:rPr lang="tr-TR" dirty="0" err="1" smtClean="0"/>
              <a:t>are</a:t>
            </a:r>
            <a:r>
              <a:rPr lang="tr-TR" dirty="0" smtClean="0"/>
              <a:t> of </a:t>
            </a:r>
            <a:r>
              <a:rPr lang="tr-TR" dirty="0" err="1" smtClean="0"/>
              <a:t>secondary</a:t>
            </a:r>
            <a:r>
              <a:rPr lang="tr-TR" dirty="0" smtClean="0"/>
              <a:t> </a:t>
            </a:r>
            <a:r>
              <a:rPr lang="tr-TR" dirty="0" err="1" smtClean="0"/>
              <a:t>importance</a:t>
            </a:r>
            <a:r>
              <a:rPr lang="tr-TR" dirty="0" smtClean="0"/>
              <a:t> in </a:t>
            </a:r>
            <a:r>
              <a:rPr lang="tr-TR" dirty="0" err="1" smtClean="0"/>
              <a:t>the</a:t>
            </a:r>
            <a:r>
              <a:rPr lang="tr-TR" dirty="0" smtClean="0"/>
              <a:t> </a:t>
            </a:r>
            <a:r>
              <a:rPr lang="tr-TR" dirty="0" err="1" smtClean="0"/>
              <a:t>paragraph</a:t>
            </a:r>
            <a:r>
              <a:rPr lang="tr-TR" dirty="0" smtClean="0"/>
              <a:t>.</a:t>
            </a:r>
          </a:p>
          <a:p>
            <a:r>
              <a:rPr lang="tr-TR" dirty="0" err="1" smtClean="0"/>
              <a:t>It</a:t>
            </a:r>
            <a:r>
              <a:rPr lang="tr-TR" dirty="0" smtClean="0"/>
              <a:t> is </a:t>
            </a:r>
            <a:r>
              <a:rPr lang="tr-TR" dirty="0" err="1" smtClean="0"/>
              <a:t>rarely</a:t>
            </a:r>
            <a:r>
              <a:rPr lang="tr-TR" dirty="0" smtClean="0"/>
              <a:t> </a:t>
            </a:r>
            <a:r>
              <a:rPr lang="tr-TR" dirty="0" err="1" smtClean="0"/>
              <a:t>difficult</a:t>
            </a:r>
            <a:r>
              <a:rPr lang="tr-TR" dirty="0" smtClean="0"/>
              <a:t> </a:t>
            </a:r>
            <a:r>
              <a:rPr lang="tr-TR" dirty="0" err="1" smtClean="0"/>
              <a:t>to</a:t>
            </a:r>
            <a:r>
              <a:rPr lang="tr-TR" dirty="0" smtClean="0"/>
              <a:t> </a:t>
            </a:r>
            <a:r>
              <a:rPr lang="tr-TR" dirty="0" err="1" smtClean="0"/>
              <a:t>explain</a:t>
            </a:r>
            <a:r>
              <a:rPr lang="tr-TR" dirty="0" smtClean="0"/>
              <a:t> an idea in a </a:t>
            </a:r>
            <a:r>
              <a:rPr lang="tr-TR" dirty="0" err="1" smtClean="0"/>
              <a:t>sentence</a:t>
            </a:r>
            <a:r>
              <a:rPr lang="tr-TR" dirty="0" smtClean="0"/>
              <a:t> </a:t>
            </a:r>
            <a:r>
              <a:rPr lang="tr-TR" dirty="0" err="1" smtClean="0"/>
              <a:t>so</a:t>
            </a:r>
            <a:r>
              <a:rPr lang="tr-TR" dirty="0" smtClean="0"/>
              <a:t> </a:t>
            </a:r>
            <a:r>
              <a:rPr lang="tr-TR" dirty="0" err="1" smtClean="0"/>
              <a:t>major</a:t>
            </a:r>
            <a:r>
              <a:rPr lang="tr-TR" dirty="0" smtClean="0"/>
              <a:t> idea </a:t>
            </a:r>
            <a:r>
              <a:rPr lang="tr-TR" dirty="0" err="1" smtClean="0"/>
              <a:t>might</a:t>
            </a:r>
            <a:r>
              <a:rPr lang="tr-TR" dirty="0" smtClean="0"/>
              <a:t> be of </a:t>
            </a:r>
            <a:r>
              <a:rPr lang="tr-TR" dirty="0" err="1" smtClean="0"/>
              <a:t>two</a:t>
            </a:r>
            <a:r>
              <a:rPr lang="tr-TR" dirty="0" smtClean="0"/>
              <a:t> </a:t>
            </a:r>
            <a:r>
              <a:rPr lang="tr-TR" dirty="0" err="1" smtClean="0"/>
              <a:t>or</a:t>
            </a:r>
            <a:r>
              <a:rPr lang="tr-TR" dirty="0" smtClean="0"/>
              <a:t> </a:t>
            </a:r>
            <a:r>
              <a:rPr lang="tr-TR" dirty="0" err="1" smtClean="0"/>
              <a:t>three</a:t>
            </a:r>
            <a:r>
              <a:rPr lang="tr-TR" dirty="0" smtClean="0"/>
              <a:t> </a:t>
            </a:r>
            <a:r>
              <a:rPr lang="tr-TR" dirty="0" err="1" smtClean="0"/>
              <a:t>sentences</a:t>
            </a:r>
            <a:r>
              <a:rPr lang="tr-TR" dirty="0" smtClean="0"/>
              <a:t> </a:t>
            </a:r>
            <a:r>
              <a:rPr lang="tr-TR" dirty="0" err="1" smtClean="0"/>
              <a:t>depending</a:t>
            </a:r>
            <a:r>
              <a:rPr lang="tr-TR" dirty="0" smtClean="0"/>
              <a:t> on </a:t>
            </a:r>
            <a:r>
              <a:rPr lang="tr-TR" dirty="0" err="1" smtClean="0"/>
              <a:t>the</a:t>
            </a:r>
            <a:r>
              <a:rPr lang="tr-TR" dirty="0" smtClean="0"/>
              <a:t> </a:t>
            </a:r>
            <a:r>
              <a:rPr lang="tr-TR" dirty="0" err="1" smtClean="0"/>
              <a:t>complexity</a:t>
            </a:r>
            <a:r>
              <a:rPr lang="tr-TR" dirty="0" smtClean="0"/>
              <a:t> of </a:t>
            </a:r>
            <a:r>
              <a:rPr lang="tr-TR" dirty="0" err="1" smtClean="0"/>
              <a:t>the</a:t>
            </a:r>
            <a:r>
              <a:rPr lang="tr-TR" dirty="0" smtClean="0"/>
              <a:t> </a:t>
            </a:r>
            <a:r>
              <a:rPr lang="tr-TR" dirty="0" err="1" smtClean="0"/>
              <a:t>topic</a:t>
            </a:r>
            <a:r>
              <a:rPr lang="tr-TR" dirty="0" smtClean="0"/>
              <a:t> </a:t>
            </a:r>
            <a:r>
              <a:rPr lang="tr-TR" dirty="0" err="1" smtClean="0"/>
              <a:t>sentence</a:t>
            </a:r>
            <a:r>
              <a:rPr lang="tr-TR"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10000"/>
          </a:bodyPr>
          <a:lstStyle/>
          <a:p>
            <a:r>
              <a:rPr lang="tr-TR" dirty="0" err="1" smtClean="0"/>
              <a:t>Sentences</a:t>
            </a:r>
            <a:r>
              <a:rPr lang="tr-TR" dirty="0" smtClean="0"/>
              <a:t> </a:t>
            </a:r>
            <a:r>
              <a:rPr lang="tr-TR" dirty="0" err="1" smtClean="0"/>
              <a:t>that</a:t>
            </a:r>
            <a:r>
              <a:rPr lang="tr-TR" dirty="0" smtClean="0"/>
              <a:t> </a:t>
            </a:r>
            <a:r>
              <a:rPr lang="tr-TR" dirty="0" err="1" smtClean="0"/>
              <a:t>further</a:t>
            </a:r>
            <a:r>
              <a:rPr lang="tr-TR" dirty="0" smtClean="0"/>
              <a:t> </a:t>
            </a:r>
            <a:r>
              <a:rPr lang="tr-TR" dirty="0" err="1" smtClean="0"/>
              <a:t>explain</a:t>
            </a:r>
            <a:r>
              <a:rPr lang="tr-TR" dirty="0" smtClean="0"/>
              <a:t>, </a:t>
            </a:r>
            <a:r>
              <a:rPr lang="tr-TR" dirty="0" err="1" smtClean="0"/>
              <a:t>exemplify</a:t>
            </a:r>
            <a:r>
              <a:rPr lang="tr-TR" dirty="0" smtClean="0"/>
              <a:t> </a:t>
            </a:r>
            <a:r>
              <a:rPr lang="tr-TR" dirty="0" err="1" smtClean="0"/>
              <a:t>or</a:t>
            </a:r>
            <a:r>
              <a:rPr lang="tr-TR" dirty="0" smtClean="0"/>
              <a:t> </a:t>
            </a:r>
            <a:r>
              <a:rPr lang="tr-TR" dirty="0" err="1" smtClean="0"/>
              <a:t>illustrate</a:t>
            </a:r>
            <a:r>
              <a:rPr lang="tr-TR" dirty="0" smtClean="0"/>
              <a:t> </a:t>
            </a:r>
            <a:r>
              <a:rPr lang="tr-TR" dirty="0" err="1" smtClean="0"/>
              <a:t>the</a:t>
            </a:r>
            <a:r>
              <a:rPr lang="tr-TR" dirty="0" smtClean="0"/>
              <a:t> </a:t>
            </a:r>
            <a:r>
              <a:rPr lang="tr-TR" dirty="0" err="1" smtClean="0"/>
              <a:t>major</a:t>
            </a:r>
            <a:r>
              <a:rPr lang="tr-TR" dirty="0" smtClean="0"/>
              <a:t> idea is </a:t>
            </a:r>
            <a:r>
              <a:rPr lang="tr-TR" dirty="0" err="1" smtClean="0"/>
              <a:t>called</a:t>
            </a:r>
            <a:r>
              <a:rPr lang="tr-TR" dirty="0" smtClean="0"/>
              <a:t> </a:t>
            </a:r>
            <a:r>
              <a:rPr lang="tr-TR" dirty="0" err="1" smtClean="0"/>
              <a:t>Minor</a:t>
            </a:r>
            <a:r>
              <a:rPr lang="tr-TR" dirty="0" smtClean="0"/>
              <a:t> idea. </a:t>
            </a:r>
            <a:r>
              <a:rPr lang="tr-TR" dirty="0" err="1" smtClean="0"/>
              <a:t>This</a:t>
            </a:r>
            <a:r>
              <a:rPr lang="tr-TR" dirty="0" smtClean="0"/>
              <a:t> is </a:t>
            </a:r>
            <a:r>
              <a:rPr lang="tr-TR" dirty="0" err="1" smtClean="0"/>
              <a:t>the</a:t>
            </a:r>
            <a:r>
              <a:rPr lang="tr-TR" dirty="0" smtClean="0"/>
              <a:t> </a:t>
            </a:r>
            <a:r>
              <a:rPr lang="tr-TR" dirty="0" err="1" smtClean="0"/>
              <a:t>third</a:t>
            </a:r>
            <a:r>
              <a:rPr lang="tr-TR" dirty="0" smtClean="0"/>
              <a:t> </a:t>
            </a:r>
            <a:r>
              <a:rPr lang="tr-TR" dirty="0" err="1" smtClean="0"/>
              <a:t>component</a:t>
            </a:r>
            <a:r>
              <a:rPr lang="tr-TR" dirty="0" smtClean="0"/>
              <a:t> of </a:t>
            </a:r>
            <a:r>
              <a:rPr lang="tr-TR" dirty="0" err="1" smtClean="0"/>
              <a:t>the</a:t>
            </a:r>
            <a:r>
              <a:rPr lang="tr-TR" dirty="0" smtClean="0"/>
              <a:t> </a:t>
            </a:r>
            <a:r>
              <a:rPr lang="tr-TR" dirty="0" err="1" smtClean="0"/>
              <a:t>paragraph</a:t>
            </a:r>
            <a:r>
              <a:rPr lang="tr-TR" dirty="0" smtClean="0"/>
              <a:t>.</a:t>
            </a:r>
          </a:p>
          <a:p>
            <a:r>
              <a:rPr lang="tr-TR" dirty="0" err="1" smtClean="0"/>
              <a:t>Minor</a:t>
            </a:r>
            <a:r>
              <a:rPr lang="tr-TR" dirty="0" smtClean="0"/>
              <a:t> idea can </a:t>
            </a:r>
            <a:r>
              <a:rPr lang="tr-TR" dirty="0" err="1" smtClean="0"/>
              <a:t>exemplify</a:t>
            </a:r>
            <a:r>
              <a:rPr lang="tr-TR" dirty="0" smtClean="0"/>
              <a:t> </a:t>
            </a:r>
            <a:r>
              <a:rPr lang="tr-TR" dirty="0" err="1" smtClean="0"/>
              <a:t>or</a:t>
            </a:r>
            <a:r>
              <a:rPr lang="tr-TR" dirty="0" smtClean="0"/>
              <a:t> </a:t>
            </a:r>
            <a:r>
              <a:rPr lang="tr-TR" dirty="0" err="1" smtClean="0"/>
              <a:t>further</a:t>
            </a:r>
            <a:r>
              <a:rPr lang="tr-TR" dirty="0" smtClean="0"/>
              <a:t> </a:t>
            </a:r>
            <a:r>
              <a:rPr lang="tr-TR" dirty="0" err="1" smtClean="0"/>
              <a:t>explain</a:t>
            </a:r>
            <a:r>
              <a:rPr lang="tr-TR" dirty="0" smtClean="0"/>
              <a:t>. </a:t>
            </a:r>
            <a:r>
              <a:rPr lang="tr-TR" dirty="0" err="1" smtClean="0"/>
              <a:t>Because</a:t>
            </a:r>
            <a:r>
              <a:rPr lang="tr-TR" dirty="0" smtClean="0"/>
              <a:t> </a:t>
            </a:r>
            <a:r>
              <a:rPr lang="tr-TR" dirty="0" err="1" smtClean="0"/>
              <a:t>the</a:t>
            </a:r>
            <a:r>
              <a:rPr lang="tr-TR" dirty="0" smtClean="0"/>
              <a:t> </a:t>
            </a:r>
            <a:r>
              <a:rPr lang="tr-TR" dirty="0" err="1" smtClean="0"/>
              <a:t>minor</a:t>
            </a:r>
            <a:r>
              <a:rPr lang="tr-TR" dirty="0" smtClean="0"/>
              <a:t> </a:t>
            </a:r>
            <a:r>
              <a:rPr lang="tr-TR" dirty="0" err="1" smtClean="0"/>
              <a:t>ideas</a:t>
            </a:r>
            <a:r>
              <a:rPr lang="tr-TR" dirty="0" smtClean="0"/>
              <a:t> </a:t>
            </a:r>
            <a:r>
              <a:rPr lang="tr-TR" dirty="0" err="1" smtClean="0"/>
              <a:t>may</a:t>
            </a:r>
            <a:r>
              <a:rPr lang="tr-TR" dirty="0" smtClean="0"/>
              <a:t> </a:t>
            </a:r>
            <a:r>
              <a:rPr lang="tr-TR" dirty="0" err="1" smtClean="0"/>
              <a:t>change</a:t>
            </a:r>
            <a:r>
              <a:rPr lang="tr-TR" dirty="0" smtClean="0"/>
              <a:t> (</a:t>
            </a:r>
            <a:r>
              <a:rPr lang="tr-TR" dirty="0" err="1" smtClean="0"/>
              <a:t>you</a:t>
            </a:r>
            <a:r>
              <a:rPr lang="tr-TR" dirty="0" smtClean="0"/>
              <a:t> can </a:t>
            </a:r>
            <a:r>
              <a:rPr lang="tr-TR" dirty="0" err="1" smtClean="0"/>
              <a:t>pick</a:t>
            </a:r>
            <a:r>
              <a:rPr lang="tr-TR" dirty="0" smtClean="0"/>
              <a:t> </a:t>
            </a:r>
            <a:r>
              <a:rPr lang="tr-TR" dirty="0" err="1" smtClean="0"/>
              <a:t>one</a:t>
            </a:r>
            <a:r>
              <a:rPr lang="tr-TR" dirty="0" smtClean="0"/>
              <a:t> </a:t>
            </a:r>
            <a:r>
              <a:rPr lang="tr-TR" dirty="0" err="1" smtClean="0"/>
              <a:t>or</a:t>
            </a:r>
            <a:r>
              <a:rPr lang="tr-TR" dirty="0" smtClean="0"/>
              <a:t> </a:t>
            </a:r>
            <a:r>
              <a:rPr lang="tr-TR" dirty="0" err="1" smtClean="0"/>
              <a:t>the</a:t>
            </a:r>
            <a:r>
              <a:rPr lang="tr-TR" dirty="0" smtClean="0"/>
              <a:t> </a:t>
            </a:r>
            <a:r>
              <a:rPr lang="tr-TR" dirty="0" err="1" smtClean="0"/>
              <a:t>other</a:t>
            </a:r>
            <a:r>
              <a:rPr lang="tr-TR" dirty="0" smtClean="0"/>
              <a:t>), </a:t>
            </a:r>
            <a:r>
              <a:rPr lang="tr-TR" dirty="0" err="1" smtClean="0"/>
              <a:t>they</a:t>
            </a:r>
            <a:r>
              <a:rPr lang="tr-TR" dirty="0" smtClean="0"/>
              <a:t> </a:t>
            </a:r>
            <a:r>
              <a:rPr lang="tr-TR" dirty="0" err="1" smtClean="0"/>
              <a:t>are</a:t>
            </a:r>
            <a:r>
              <a:rPr lang="tr-TR" dirty="0" smtClean="0"/>
              <a:t> </a:t>
            </a:r>
            <a:r>
              <a:rPr lang="tr-TR" dirty="0" err="1" smtClean="0"/>
              <a:t>less</a:t>
            </a:r>
            <a:r>
              <a:rPr lang="tr-TR" dirty="0" smtClean="0"/>
              <a:t> </a:t>
            </a:r>
            <a:r>
              <a:rPr lang="tr-TR" dirty="0" err="1" smtClean="0"/>
              <a:t>important</a:t>
            </a:r>
            <a:r>
              <a:rPr lang="tr-TR" dirty="0" smtClean="0"/>
              <a:t> </a:t>
            </a:r>
            <a:r>
              <a:rPr lang="tr-TR" dirty="0" err="1" smtClean="0"/>
              <a:t>than</a:t>
            </a:r>
            <a:r>
              <a:rPr lang="tr-TR" dirty="0" smtClean="0"/>
              <a:t> </a:t>
            </a:r>
            <a:r>
              <a:rPr lang="tr-TR" dirty="0" err="1" smtClean="0"/>
              <a:t>major</a:t>
            </a:r>
            <a:r>
              <a:rPr lang="tr-TR" dirty="0" smtClean="0"/>
              <a:t> </a:t>
            </a:r>
            <a:r>
              <a:rPr lang="tr-TR" dirty="0" err="1" smtClean="0"/>
              <a:t>ideas</a:t>
            </a:r>
            <a:r>
              <a:rPr lang="tr-TR" dirty="0" smtClean="0"/>
              <a:t>.</a:t>
            </a:r>
          </a:p>
          <a:p>
            <a:r>
              <a:rPr lang="tr-TR" dirty="0" err="1" smtClean="0"/>
              <a:t>You</a:t>
            </a:r>
            <a:r>
              <a:rPr lang="tr-TR" dirty="0" smtClean="0"/>
              <a:t> can </a:t>
            </a:r>
            <a:r>
              <a:rPr lang="tr-TR" dirty="0" err="1" smtClean="0"/>
              <a:t>spare</a:t>
            </a:r>
            <a:r>
              <a:rPr lang="tr-TR" dirty="0" smtClean="0"/>
              <a:t> </a:t>
            </a:r>
            <a:r>
              <a:rPr lang="tr-TR" dirty="0" err="1" smtClean="0"/>
              <a:t>one</a:t>
            </a:r>
            <a:r>
              <a:rPr lang="tr-TR" dirty="0" smtClean="0"/>
              <a:t> </a:t>
            </a:r>
            <a:r>
              <a:rPr lang="tr-TR" dirty="0" err="1" smtClean="0"/>
              <a:t>or</a:t>
            </a:r>
            <a:r>
              <a:rPr lang="tr-TR" dirty="0" smtClean="0"/>
              <a:t> </a:t>
            </a:r>
            <a:r>
              <a:rPr lang="tr-TR" dirty="0" err="1" smtClean="0"/>
              <a:t>more</a:t>
            </a:r>
            <a:r>
              <a:rPr lang="tr-TR" dirty="0" smtClean="0"/>
              <a:t> </a:t>
            </a:r>
            <a:r>
              <a:rPr lang="tr-TR" dirty="0" err="1" smtClean="0"/>
              <a:t>sentences</a:t>
            </a:r>
            <a:r>
              <a:rPr lang="tr-TR" dirty="0" smtClean="0"/>
              <a:t> </a:t>
            </a:r>
            <a:r>
              <a:rPr lang="tr-TR" dirty="0" err="1" smtClean="0"/>
              <a:t>for</a:t>
            </a:r>
            <a:r>
              <a:rPr lang="tr-TR" dirty="0" smtClean="0"/>
              <a:t> </a:t>
            </a:r>
            <a:r>
              <a:rPr lang="tr-TR" dirty="0" err="1" smtClean="0"/>
              <a:t>the</a:t>
            </a:r>
            <a:r>
              <a:rPr lang="tr-TR" dirty="0" smtClean="0"/>
              <a:t> </a:t>
            </a:r>
            <a:r>
              <a:rPr lang="tr-TR" dirty="0" err="1" smtClean="0"/>
              <a:t>minor</a:t>
            </a:r>
            <a:r>
              <a:rPr lang="tr-TR" dirty="0" smtClean="0"/>
              <a:t> idea.</a:t>
            </a:r>
          </a:p>
          <a:p>
            <a:r>
              <a:rPr lang="tr-TR" dirty="0" err="1" smtClean="0"/>
              <a:t>They</a:t>
            </a:r>
            <a:r>
              <a:rPr lang="tr-TR" dirty="0" smtClean="0"/>
              <a:t> </a:t>
            </a:r>
            <a:r>
              <a:rPr lang="tr-TR" dirty="0" err="1" smtClean="0"/>
              <a:t>indirectly</a:t>
            </a:r>
            <a:r>
              <a:rPr lang="tr-TR" dirty="0" smtClean="0"/>
              <a:t> </a:t>
            </a:r>
            <a:r>
              <a:rPr lang="tr-TR" dirty="0" err="1" smtClean="0"/>
              <a:t>support</a:t>
            </a:r>
            <a:r>
              <a:rPr lang="tr-TR" dirty="0" smtClean="0"/>
              <a:t> </a:t>
            </a:r>
            <a:r>
              <a:rPr lang="tr-TR" dirty="0" err="1" smtClean="0"/>
              <a:t>the</a:t>
            </a:r>
            <a:r>
              <a:rPr lang="tr-TR" dirty="0" smtClean="0"/>
              <a:t> </a:t>
            </a:r>
            <a:r>
              <a:rPr lang="tr-TR" dirty="0" err="1" smtClean="0"/>
              <a:t>topic</a:t>
            </a:r>
            <a:r>
              <a:rPr lang="tr-TR" dirty="0" smtClean="0"/>
              <a:t> </a:t>
            </a:r>
            <a:r>
              <a:rPr lang="tr-TR" dirty="0" err="1" smtClean="0"/>
              <a:t>sentence</a:t>
            </a:r>
            <a:r>
              <a:rPr lang="tr-TR"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10000"/>
          </a:bodyPr>
          <a:lstStyle/>
          <a:p>
            <a:r>
              <a:rPr lang="tr-TR" dirty="0" err="1" smtClean="0"/>
              <a:t>The</a:t>
            </a:r>
            <a:r>
              <a:rPr lang="tr-TR" dirty="0" smtClean="0"/>
              <a:t> </a:t>
            </a:r>
            <a:r>
              <a:rPr lang="tr-TR" dirty="0" err="1" smtClean="0"/>
              <a:t>last</a:t>
            </a:r>
            <a:r>
              <a:rPr lang="tr-TR" dirty="0" smtClean="0"/>
              <a:t> </a:t>
            </a:r>
            <a:r>
              <a:rPr lang="tr-TR" dirty="0" err="1" smtClean="0"/>
              <a:t>component</a:t>
            </a:r>
            <a:r>
              <a:rPr lang="tr-TR" dirty="0" smtClean="0"/>
              <a:t> of </a:t>
            </a:r>
            <a:r>
              <a:rPr lang="tr-TR" dirty="0" err="1" smtClean="0"/>
              <a:t>the</a:t>
            </a:r>
            <a:r>
              <a:rPr lang="tr-TR" dirty="0" smtClean="0"/>
              <a:t> </a:t>
            </a:r>
            <a:r>
              <a:rPr lang="tr-TR" dirty="0" err="1" smtClean="0"/>
              <a:t>paragraph</a:t>
            </a:r>
            <a:r>
              <a:rPr lang="tr-TR" dirty="0" smtClean="0"/>
              <a:t> is </a:t>
            </a:r>
            <a:r>
              <a:rPr lang="tr-TR" dirty="0" err="1" smtClean="0"/>
              <a:t>the</a:t>
            </a:r>
            <a:r>
              <a:rPr lang="tr-TR" dirty="0" smtClean="0"/>
              <a:t> </a:t>
            </a:r>
            <a:r>
              <a:rPr lang="tr-TR" dirty="0" err="1" smtClean="0"/>
              <a:t>Concusive</a:t>
            </a:r>
            <a:r>
              <a:rPr lang="tr-TR" dirty="0" smtClean="0"/>
              <a:t> </a:t>
            </a:r>
            <a:r>
              <a:rPr lang="tr-TR" dirty="0" err="1" smtClean="0"/>
              <a:t>Statement</a:t>
            </a:r>
            <a:r>
              <a:rPr lang="tr-TR" dirty="0" smtClean="0"/>
              <a:t>. </a:t>
            </a:r>
            <a:r>
              <a:rPr lang="tr-TR" dirty="0" err="1" smtClean="0"/>
              <a:t>It</a:t>
            </a:r>
            <a:r>
              <a:rPr lang="tr-TR" dirty="0" smtClean="0"/>
              <a:t> is </a:t>
            </a:r>
            <a:r>
              <a:rPr lang="tr-TR" dirty="0" err="1" smtClean="0"/>
              <a:t>the</a:t>
            </a:r>
            <a:r>
              <a:rPr lang="tr-TR" dirty="0" smtClean="0"/>
              <a:t> </a:t>
            </a:r>
            <a:r>
              <a:rPr lang="tr-TR" dirty="0" err="1" smtClean="0"/>
              <a:t>sentence</a:t>
            </a:r>
            <a:r>
              <a:rPr lang="tr-TR" dirty="0" smtClean="0"/>
              <a:t> at </a:t>
            </a:r>
            <a:r>
              <a:rPr lang="tr-TR" dirty="0" err="1" smtClean="0"/>
              <a:t>the</a:t>
            </a:r>
            <a:r>
              <a:rPr lang="tr-TR" dirty="0" smtClean="0"/>
              <a:t> </a:t>
            </a:r>
            <a:r>
              <a:rPr lang="tr-TR" dirty="0" err="1" smtClean="0"/>
              <a:t>end</a:t>
            </a:r>
            <a:r>
              <a:rPr lang="tr-TR" dirty="0" smtClean="0"/>
              <a:t> of </a:t>
            </a:r>
            <a:r>
              <a:rPr lang="tr-TR" dirty="0" err="1" smtClean="0"/>
              <a:t>the</a:t>
            </a:r>
            <a:r>
              <a:rPr lang="tr-TR" dirty="0" smtClean="0"/>
              <a:t> </a:t>
            </a:r>
            <a:r>
              <a:rPr lang="tr-TR" dirty="0" err="1" smtClean="0"/>
              <a:t>paragraph</a:t>
            </a:r>
            <a:r>
              <a:rPr lang="tr-TR" dirty="0" smtClean="0"/>
              <a:t> </a:t>
            </a:r>
            <a:r>
              <a:rPr lang="tr-TR" dirty="0" err="1" smtClean="0"/>
              <a:t>which</a:t>
            </a:r>
            <a:r>
              <a:rPr lang="tr-TR" dirty="0" smtClean="0"/>
              <a:t> </a:t>
            </a:r>
            <a:r>
              <a:rPr lang="tr-TR" dirty="0" err="1" smtClean="0"/>
              <a:t>summarizes</a:t>
            </a:r>
            <a:r>
              <a:rPr lang="tr-TR" dirty="0" smtClean="0"/>
              <a:t> </a:t>
            </a:r>
            <a:r>
              <a:rPr lang="tr-TR" dirty="0" err="1" smtClean="0"/>
              <a:t>the</a:t>
            </a:r>
            <a:r>
              <a:rPr lang="tr-TR" dirty="0" smtClean="0"/>
              <a:t> </a:t>
            </a:r>
            <a:r>
              <a:rPr lang="tr-TR" dirty="0" err="1" smtClean="0"/>
              <a:t>paragraph</a:t>
            </a:r>
            <a:r>
              <a:rPr lang="tr-TR" dirty="0" smtClean="0"/>
              <a:t> </a:t>
            </a:r>
            <a:r>
              <a:rPr lang="tr-TR" dirty="0" err="1" smtClean="0"/>
              <a:t>or</a:t>
            </a:r>
            <a:r>
              <a:rPr lang="tr-TR" dirty="0" smtClean="0"/>
              <a:t> </a:t>
            </a:r>
            <a:r>
              <a:rPr lang="tr-TR" dirty="0" err="1" smtClean="0"/>
              <a:t>makes</a:t>
            </a:r>
            <a:r>
              <a:rPr lang="tr-TR" dirty="0" smtClean="0"/>
              <a:t> a </a:t>
            </a:r>
            <a:r>
              <a:rPr lang="tr-TR" dirty="0" err="1" smtClean="0"/>
              <a:t>deduction</a:t>
            </a:r>
            <a:r>
              <a:rPr lang="tr-TR" dirty="0" smtClean="0"/>
              <a:t> </a:t>
            </a:r>
            <a:r>
              <a:rPr lang="tr-TR" dirty="0" err="1" smtClean="0"/>
              <a:t>about</a:t>
            </a:r>
            <a:r>
              <a:rPr lang="tr-TR" dirty="0" smtClean="0"/>
              <a:t> </a:t>
            </a:r>
            <a:r>
              <a:rPr lang="tr-TR" dirty="0" err="1" smtClean="0"/>
              <a:t>the</a:t>
            </a:r>
            <a:r>
              <a:rPr lang="tr-TR" dirty="0" smtClean="0"/>
              <a:t> </a:t>
            </a:r>
            <a:r>
              <a:rPr lang="tr-TR" dirty="0" err="1" smtClean="0"/>
              <a:t>topic</a:t>
            </a:r>
            <a:r>
              <a:rPr lang="tr-TR" dirty="0" smtClean="0"/>
              <a:t> of </a:t>
            </a:r>
            <a:r>
              <a:rPr lang="tr-TR" dirty="0" err="1" smtClean="0"/>
              <a:t>the</a:t>
            </a:r>
            <a:r>
              <a:rPr lang="tr-TR" dirty="0" smtClean="0"/>
              <a:t> </a:t>
            </a:r>
            <a:r>
              <a:rPr lang="tr-TR" dirty="0" err="1" smtClean="0"/>
              <a:t>paragraph</a:t>
            </a:r>
            <a:r>
              <a:rPr lang="tr-TR" dirty="0" smtClean="0"/>
              <a:t>.</a:t>
            </a:r>
          </a:p>
          <a:p>
            <a:r>
              <a:rPr lang="tr-TR" dirty="0" err="1" smtClean="0"/>
              <a:t>If</a:t>
            </a:r>
            <a:r>
              <a:rPr lang="tr-TR" dirty="0" smtClean="0"/>
              <a:t> </a:t>
            </a:r>
            <a:r>
              <a:rPr lang="tr-TR" dirty="0" err="1" smtClean="0"/>
              <a:t>the</a:t>
            </a:r>
            <a:r>
              <a:rPr lang="tr-TR" dirty="0" smtClean="0"/>
              <a:t> </a:t>
            </a:r>
            <a:r>
              <a:rPr lang="tr-TR" dirty="0" err="1" smtClean="0"/>
              <a:t>last</a:t>
            </a:r>
            <a:r>
              <a:rPr lang="tr-TR" dirty="0" smtClean="0"/>
              <a:t> </a:t>
            </a:r>
            <a:r>
              <a:rPr lang="tr-TR" dirty="0" err="1" smtClean="0"/>
              <a:t>sentence</a:t>
            </a:r>
            <a:r>
              <a:rPr lang="tr-TR" dirty="0" smtClean="0"/>
              <a:t> </a:t>
            </a:r>
            <a:r>
              <a:rPr lang="tr-TR" dirty="0" err="1" smtClean="0"/>
              <a:t>does</a:t>
            </a:r>
            <a:r>
              <a:rPr lang="tr-TR" dirty="0" smtClean="0"/>
              <a:t> not </a:t>
            </a:r>
            <a:r>
              <a:rPr lang="tr-TR" dirty="0" err="1" smtClean="0"/>
              <a:t>carry</a:t>
            </a:r>
            <a:r>
              <a:rPr lang="tr-TR" dirty="0" smtClean="0"/>
              <a:t> </a:t>
            </a:r>
            <a:r>
              <a:rPr lang="tr-TR" dirty="0" err="1" smtClean="0"/>
              <a:t>out</a:t>
            </a:r>
            <a:r>
              <a:rPr lang="tr-TR" dirty="0" smtClean="0"/>
              <a:t> </a:t>
            </a:r>
            <a:r>
              <a:rPr lang="tr-TR" dirty="0" err="1" smtClean="0"/>
              <a:t>one</a:t>
            </a:r>
            <a:r>
              <a:rPr lang="tr-TR" dirty="0" smtClean="0"/>
              <a:t> of </a:t>
            </a:r>
            <a:r>
              <a:rPr lang="tr-TR" dirty="0" err="1" smtClean="0"/>
              <a:t>those</a:t>
            </a:r>
            <a:r>
              <a:rPr lang="tr-TR" dirty="0" smtClean="0"/>
              <a:t> </a:t>
            </a:r>
            <a:r>
              <a:rPr lang="tr-TR" dirty="0" err="1" smtClean="0"/>
              <a:t>functions</a:t>
            </a:r>
            <a:r>
              <a:rPr lang="tr-TR" dirty="0" smtClean="0"/>
              <a:t>, </a:t>
            </a:r>
            <a:r>
              <a:rPr lang="tr-TR" dirty="0" err="1" smtClean="0"/>
              <a:t>its</a:t>
            </a:r>
            <a:r>
              <a:rPr lang="tr-TR" dirty="0" smtClean="0"/>
              <a:t> </a:t>
            </a:r>
            <a:r>
              <a:rPr lang="tr-TR" dirty="0" err="1" smtClean="0"/>
              <a:t>only</a:t>
            </a:r>
            <a:r>
              <a:rPr lang="tr-TR" dirty="0" smtClean="0"/>
              <a:t> a </a:t>
            </a:r>
            <a:r>
              <a:rPr lang="tr-TR" dirty="0" err="1" smtClean="0"/>
              <a:t>sentence</a:t>
            </a:r>
            <a:r>
              <a:rPr lang="tr-TR" dirty="0" smtClean="0"/>
              <a:t>, not a </a:t>
            </a:r>
            <a:r>
              <a:rPr lang="tr-TR" dirty="0" err="1" smtClean="0"/>
              <a:t>conclusive</a:t>
            </a:r>
            <a:r>
              <a:rPr lang="tr-TR" dirty="0" smtClean="0"/>
              <a:t> </a:t>
            </a:r>
            <a:r>
              <a:rPr lang="tr-TR" dirty="0" err="1" smtClean="0"/>
              <a:t>statement</a:t>
            </a:r>
            <a:r>
              <a:rPr lang="tr-TR" dirty="0" smtClean="0"/>
              <a:t>.</a:t>
            </a:r>
          </a:p>
          <a:p>
            <a:r>
              <a:rPr lang="tr-TR" dirty="0" err="1" smtClean="0"/>
              <a:t>Conclusive</a:t>
            </a:r>
            <a:r>
              <a:rPr lang="tr-TR" dirty="0" smtClean="0"/>
              <a:t> </a:t>
            </a:r>
            <a:r>
              <a:rPr lang="tr-TR" dirty="0" err="1" smtClean="0"/>
              <a:t>statement</a:t>
            </a:r>
            <a:r>
              <a:rPr lang="tr-TR" dirty="0" smtClean="0"/>
              <a:t> </a:t>
            </a:r>
            <a:r>
              <a:rPr lang="tr-TR" dirty="0" err="1" smtClean="0"/>
              <a:t>should</a:t>
            </a:r>
            <a:r>
              <a:rPr lang="tr-TR" dirty="0" smtClean="0"/>
              <a:t> be </a:t>
            </a:r>
            <a:r>
              <a:rPr lang="tr-TR" dirty="0" err="1" smtClean="0"/>
              <a:t>just</a:t>
            </a:r>
            <a:r>
              <a:rPr lang="tr-TR" dirty="0" smtClean="0"/>
              <a:t> </a:t>
            </a:r>
            <a:r>
              <a:rPr lang="tr-TR" dirty="0" err="1" smtClean="0"/>
              <a:t>one</a:t>
            </a:r>
            <a:r>
              <a:rPr lang="tr-TR" dirty="0" smtClean="0"/>
              <a:t> </a:t>
            </a:r>
            <a:r>
              <a:rPr lang="tr-TR" dirty="0" err="1" smtClean="0"/>
              <a:t>sentence</a:t>
            </a:r>
            <a:r>
              <a:rPr lang="tr-TR" dirty="0" smtClean="0"/>
              <a:t> in a </a:t>
            </a:r>
            <a:r>
              <a:rPr lang="tr-TR" dirty="0" err="1" smtClean="0"/>
              <a:t>reasonable</a:t>
            </a:r>
            <a:r>
              <a:rPr lang="tr-TR" dirty="0" smtClean="0"/>
              <a:t> </a:t>
            </a:r>
            <a:r>
              <a:rPr lang="tr-TR" dirty="0" err="1" smtClean="0"/>
              <a:t>paragraph</a:t>
            </a:r>
            <a:r>
              <a:rPr lang="tr-TR"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Structurally</a:t>
            </a:r>
            <a:r>
              <a:rPr lang="tr-TR" dirty="0" smtClean="0"/>
              <a:t> </a:t>
            </a:r>
            <a:r>
              <a:rPr lang="tr-TR" dirty="0" err="1" smtClean="0"/>
              <a:t>Topic</a:t>
            </a:r>
            <a:r>
              <a:rPr lang="tr-TR" dirty="0" smtClean="0"/>
              <a:t> </a:t>
            </a:r>
            <a:r>
              <a:rPr lang="tr-TR" dirty="0" err="1" smtClean="0"/>
              <a:t>sentence</a:t>
            </a:r>
            <a:r>
              <a:rPr lang="tr-TR" dirty="0" smtClean="0"/>
              <a:t>, </a:t>
            </a:r>
            <a:r>
              <a:rPr lang="tr-TR" dirty="0" err="1" smtClean="0"/>
              <a:t>major</a:t>
            </a:r>
            <a:r>
              <a:rPr lang="tr-TR" dirty="0" smtClean="0"/>
              <a:t> idea, </a:t>
            </a:r>
            <a:r>
              <a:rPr lang="tr-TR" dirty="0" err="1" smtClean="0"/>
              <a:t>minor</a:t>
            </a:r>
            <a:r>
              <a:rPr lang="tr-TR" dirty="0" smtClean="0"/>
              <a:t> idea </a:t>
            </a:r>
            <a:r>
              <a:rPr lang="tr-TR" dirty="0" err="1" smtClean="0"/>
              <a:t>and</a:t>
            </a:r>
            <a:r>
              <a:rPr lang="tr-TR" dirty="0" smtClean="0"/>
              <a:t> </a:t>
            </a:r>
            <a:r>
              <a:rPr lang="tr-TR" dirty="0" err="1" smtClean="0"/>
              <a:t>conclusive</a:t>
            </a:r>
            <a:r>
              <a:rPr lang="tr-TR" dirty="0" smtClean="0"/>
              <a:t> </a:t>
            </a:r>
            <a:r>
              <a:rPr lang="tr-TR" dirty="0" err="1" smtClean="0"/>
              <a:t>statement</a:t>
            </a:r>
            <a:r>
              <a:rPr lang="tr-TR" dirty="0" smtClean="0"/>
              <a:t> </a:t>
            </a:r>
            <a:r>
              <a:rPr lang="tr-TR" dirty="0" err="1" smtClean="0"/>
              <a:t>are</a:t>
            </a:r>
            <a:r>
              <a:rPr lang="tr-TR" dirty="0" smtClean="0"/>
              <a:t> </a:t>
            </a:r>
            <a:r>
              <a:rPr lang="tr-TR" dirty="0" err="1" smtClean="0"/>
              <a:t>the</a:t>
            </a:r>
            <a:r>
              <a:rPr lang="tr-TR" dirty="0" smtClean="0"/>
              <a:t> </a:t>
            </a:r>
            <a:r>
              <a:rPr lang="tr-TR" dirty="0" err="1" smtClean="0"/>
              <a:t>components</a:t>
            </a:r>
            <a:r>
              <a:rPr lang="tr-TR" dirty="0" smtClean="0"/>
              <a:t> of </a:t>
            </a:r>
            <a:r>
              <a:rPr lang="tr-TR" dirty="0" err="1" smtClean="0"/>
              <a:t>the</a:t>
            </a:r>
            <a:r>
              <a:rPr lang="tr-TR" dirty="0" smtClean="0"/>
              <a:t> </a:t>
            </a:r>
            <a:r>
              <a:rPr lang="tr-TR" dirty="0" err="1" smtClean="0"/>
              <a:t>paragraph</a:t>
            </a:r>
            <a:r>
              <a:rPr lang="tr-TR" dirty="0" smtClean="0"/>
              <a:t>. </a:t>
            </a:r>
            <a:r>
              <a:rPr lang="tr-TR" dirty="0" err="1" smtClean="0"/>
              <a:t>They</a:t>
            </a:r>
            <a:r>
              <a:rPr lang="tr-TR" dirty="0" smtClean="0"/>
              <a:t> </a:t>
            </a:r>
            <a:r>
              <a:rPr lang="tr-TR" dirty="0" err="1" smtClean="0"/>
              <a:t>are</a:t>
            </a:r>
            <a:r>
              <a:rPr lang="tr-TR" dirty="0" smtClean="0"/>
              <a:t> </a:t>
            </a:r>
            <a:r>
              <a:rPr lang="tr-TR" dirty="0" err="1" smtClean="0"/>
              <a:t>indispensable</a:t>
            </a:r>
            <a:r>
              <a:rPr lang="tr-TR" dirty="0" smtClean="0"/>
              <a:t> </a:t>
            </a:r>
            <a:r>
              <a:rPr lang="tr-TR" dirty="0" err="1" smtClean="0"/>
              <a:t>to</a:t>
            </a:r>
            <a:r>
              <a:rPr lang="tr-TR" dirty="0" smtClean="0"/>
              <a:t> a </a:t>
            </a:r>
            <a:r>
              <a:rPr lang="tr-TR" dirty="0" err="1" smtClean="0"/>
              <a:t>good</a:t>
            </a:r>
            <a:r>
              <a:rPr lang="tr-TR" dirty="0" smtClean="0"/>
              <a:t> </a:t>
            </a:r>
            <a:r>
              <a:rPr lang="tr-TR" dirty="0" err="1" smtClean="0"/>
              <a:t>paragraph</a:t>
            </a:r>
            <a:r>
              <a:rPr lang="tr-TR" dirty="0" smtClean="0"/>
              <a:t>. </a:t>
            </a:r>
            <a:r>
              <a:rPr lang="tr-TR" dirty="0" err="1" smtClean="0"/>
              <a:t>It</a:t>
            </a:r>
            <a:r>
              <a:rPr lang="tr-TR" dirty="0" smtClean="0"/>
              <a:t> is </a:t>
            </a:r>
            <a:r>
              <a:rPr lang="tr-TR" dirty="0" err="1" smtClean="0"/>
              <a:t>very</a:t>
            </a:r>
            <a:r>
              <a:rPr lang="tr-TR" dirty="0" smtClean="0"/>
              <a:t>, </a:t>
            </a:r>
            <a:r>
              <a:rPr lang="tr-TR" dirty="0" err="1" smtClean="0"/>
              <a:t>very</a:t>
            </a:r>
            <a:r>
              <a:rPr lang="tr-TR" dirty="0" smtClean="0"/>
              <a:t>, </a:t>
            </a:r>
            <a:r>
              <a:rPr lang="tr-TR" dirty="0" err="1" smtClean="0"/>
              <a:t>very</a:t>
            </a:r>
            <a:r>
              <a:rPr lang="tr-TR" dirty="0" smtClean="0"/>
              <a:t> </a:t>
            </a:r>
            <a:r>
              <a:rPr lang="tr-TR" dirty="0" err="1" smtClean="0"/>
              <a:t>difficult</a:t>
            </a:r>
            <a:r>
              <a:rPr lang="tr-TR" dirty="0" smtClean="0"/>
              <a:t> </a:t>
            </a:r>
            <a:r>
              <a:rPr lang="tr-TR" dirty="0" err="1" smtClean="0"/>
              <a:t>to</a:t>
            </a:r>
            <a:r>
              <a:rPr lang="tr-TR" dirty="0" smtClean="0"/>
              <a:t> </a:t>
            </a:r>
            <a:r>
              <a:rPr lang="tr-TR" dirty="0" err="1" smtClean="0"/>
              <a:t>write</a:t>
            </a:r>
            <a:r>
              <a:rPr lang="tr-TR" dirty="0" smtClean="0"/>
              <a:t> a </a:t>
            </a:r>
            <a:r>
              <a:rPr lang="tr-TR" dirty="0" err="1" smtClean="0"/>
              <a:t>good</a:t>
            </a:r>
            <a:r>
              <a:rPr lang="tr-TR" dirty="0" smtClean="0"/>
              <a:t> </a:t>
            </a:r>
            <a:r>
              <a:rPr lang="tr-TR" dirty="0" err="1" smtClean="0"/>
              <a:t>paragraph</a:t>
            </a:r>
            <a:r>
              <a:rPr lang="tr-TR" dirty="0" smtClean="0"/>
              <a:t> </a:t>
            </a:r>
            <a:r>
              <a:rPr lang="tr-TR" dirty="0" err="1" smtClean="0"/>
              <a:t>when</a:t>
            </a:r>
            <a:r>
              <a:rPr lang="tr-TR" dirty="0" smtClean="0"/>
              <a:t> </a:t>
            </a:r>
            <a:r>
              <a:rPr lang="tr-TR" dirty="0" err="1" smtClean="0"/>
              <a:t>one</a:t>
            </a:r>
            <a:r>
              <a:rPr lang="tr-TR" dirty="0" smtClean="0"/>
              <a:t> of </a:t>
            </a:r>
            <a:r>
              <a:rPr lang="tr-TR" dirty="0" err="1" smtClean="0"/>
              <a:t>them</a:t>
            </a:r>
            <a:r>
              <a:rPr lang="tr-TR" dirty="0" smtClean="0"/>
              <a:t> is </a:t>
            </a:r>
            <a:r>
              <a:rPr lang="tr-TR" dirty="0" err="1" smtClean="0"/>
              <a:t>missing</a:t>
            </a:r>
            <a:r>
              <a:rPr lang="tr-TR" dirty="0" smtClean="0"/>
              <a:t>.</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570</Words>
  <Application>Microsoft Office PowerPoint</Application>
  <PresentationFormat>Ekran Gösterisi (4:3)</PresentationFormat>
  <Paragraphs>33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Özel Kullanıcı</cp:lastModifiedBy>
  <cp:revision>4</cp:revision>
  <dcterms:created xsi:type="dcterms:W3CDTF">2020-03-04T20:45:23Z</dcterms:created>
  <dcterms:modified xsi:type="dcterms:W3CDTF">2020-03-04T21:18:30Z</dcterms:modified>
</cp:coreProperties>
</file>