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sldIdLst>
    <p:sldId id="256" r:id="rId2"/>
    <p:sldId id="277" r:id="rId3"/>
    <p:sldId id="278" r:id="rId4"/>
    <p:sldId id="279" r:id="rId5"/>
    <p:sldId id="281" r:id="rId6"/>
    <p:sldId id="282" r:id="rId7"/>
    <p:sldId id="283" r:id="rId8"/>
    <p:sldId id="289" r:id="rId9"/>
    <p:sldId id="284" r:id="rId10"/>
    <p:sldId id="290" r:id="rId11"/>
    <p:sldId id="295" r:id="rId12"/>
    <p:sldId id="291" r:id="rId13"/>
    <p:sldId id="296" r:id="rId14"/>
    <p:sldId id="292" r:id="rId15"/>
    <p:sldId id="293" r:id="rId16"/>
    <p:sldId id="294" r:id="rId17"/>
    <p:sldId id="297" r:id="rId18"/>
    <p:sldId id="286" r:id="rId19"/>
    <p:sldId id="287" r:id="rId20"/>
    <p:sldId id="288" r:id="rId21"/>
    <p:sldId id="285" r:id="rId2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59"/>
  </p:normalViewPr>
  <p:slideViewPr>
    <p:cSldViewPr>
      <p:cViewPr varScale="1">
        <p:scale>
          <a:sx n="94" d="100"/>
          <a:sy n="94" d="100"/>
        </p:scale>
        <p:origin x="-96" y="-4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B44D8D-88DE-4114-8A0D-ACF89AA830E1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B6DCC8-9424-44B8-9C68-F03EDFD9D4D9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387E6-9E9E-46B6-BA9D-80223B36E04F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CA54-2F49-48B2-B7D2-C3AA0447CCEB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CA3EC-72C5-4D52-89AF-AA280BBE7AC6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022D4-9699-4C48-90B8-A493B99CA398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3B410-F575-4611-9EF6-0114EACEA295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19DCE-464E-4BED-8DB9-9B16A6D5BF09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5E42C-7B21-421D-BBB6-16FB52B8A56B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1F37F-B573-4DAC-89BC-B4E050AC2404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25C03-00A8-42C6-B7BC-E905812034C0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D241C-91AC-46EC-A133-AEEB5B971CC4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9B731-6A5C-466E-A02D-2278AB70D1E8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3972A-9335-46CD-A5BB-5A3FB31DACFA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68D062-B0CB-4FBD-8800-EC388F3E8BE4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Halkla İlişkiler Stratejileri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7. Hafta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err="1" smtClean="0"/>
              <a:t>Storytelling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hikayeyi dinlediğimizde, yaşımız ne olursa olsun, zihinsel olarak başka bir zaman ve yere gideriz.</a:t>
            </a:r>
          </a:p>
          <a:p>
            <a:r>
              <a:rPr lang="tr-TR" dirty="0" smtClean="0"/>
              <a:t>Tabii anlatım biçimi de bunda çok etkili olur.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err="1" smtClean="0"/>
              <a:t>Storytelling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MR</a:t>
            </a:r>
            <a:endParaRPr lang="tr-TR" dirty="0" smtClean="0"/>
          </a:p>
          <a:p>
            <a:r>
              <a:rPr lang="tr-TR" dirty="0" smtClean="0"/>
              <a:t>Beynin değişik alanlarına...</a:t>
            </a:r>
          </a:p>
          <a:p>
            <a:r>
              <a:rPr lang="tr-TR" dirty="0" smtClean="0"/>
              <a:t>Dinleyiciler üzerinde yapılan bir araştırmada, seslerden kaynaklanan duyguları işleyen beyin ağlarının - hareketle ilgili alanlarla birlikte - özellikle hikayenin duygusal kısımlarında aktive edildiği bulunmuş...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err="1" smtClean="0"/>
              <a:t>Storytelling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Princeton Üniversitesi’nden Nörolog </a:t>
            </a:r>
            <a:r>
              <a:rPr lang="tr-TR" dirty="0" err="1" smtClean="0"/>
              <a:t>Uri</a:t>
            </a:r>
            <a:r>
              <a:rPr lang="tr-TR" dirty="0" smtClean="0"/>
              <a:t> </a:t>
            </a:r>
            <a:r>
              <a:rPr lang="tr-TR" dirty="0" err="1" smtClean="0"/>
              <a:t>Hasson</a:t>
            </a:r>
            <a:r>
              <a:rPr lang="tr-TR" dirty="0" smtClean="0"/>
              <a:t> </a:t>
            </a:r>
          </a:p>
          <a:p>
            <a:r>
              <a:rPr lang="tr-TR" dirty="0" smtClean="0"/>
              <a:t>Bir hikayeyi dinlemeye başladığımızda, beyin dalgalarımızın  hikaye anlatıcısınınkiyle senkronize olmaya başladığını belirtiyor.</a:t>
            </a:r>
          </a:p>
          <a:p>
            <a:r>
              <a:rPr lang="tr-TR" dirty="0" smtClean="0"/>
              <a:t>Bir kişi bir hikaye anlatırken diğeri dinlerken iki kişinin beyin aktivitesi kaydedildiğinde, dinleyicinin kavrayışının ne kadar büyük olduğunu, beyin dalgası modellerinin hikaye anlatıcılarınınkilere yakından yansıdığını bulmuşlar.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err="1" smtClean="0"/>
              <a:t>Storytelling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Başka bir araştırma da hikaye okurken/dinlerken başka bir kişinin motiflerini deşifre etmek veya hayal etmekle ilgili beyin ağları ve bundan sonra ne olacağını tahmin etmekle ilgili alanlar aktive oluyor. </a:t>
            </a:r>
          </a:p>
          <a:p>
            <a:r>
              <a:rPr lang="tr-TR" dirty="0" smtClean="0"/>
              <a:t>Diğer insanları neyin harekete geçirdiğini hayal etmek, bir durumu farklı perspektiflerden görmemize yardımcı oluyor.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err="1" smtClean="0"/>
              <a:t>Storytelling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Dinleyiciler, hikayeyi düşünmeye devam edebilir ve onun hakkında başkalarıyla konuşabilir, hafızayı güçlendiren ve zamanla daha geniş bir tutum değişikliğine neden olabilir.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14</a:t>
            </a:fld>
            <a:endParaRPr lang="tr-T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err="1" smtClean="0"/>
              <a:t>Storytelling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Araştırmacılar, farklı bilgi biçimlerinin (gerçekler, sözler veya çizelgeler listesi) farklı durumlara daha uygun olabileceğini, ancak hikayelerin tutumlarımız ve davranışlarımız üzerinde özellikle güçlü bir etkiye sahip olduğunu söylüyor.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15</a:t>
            </a:fld>
            <a:endParaRPr lang="tr-T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err="1" smtClean="0"/>
              <a:t>Storytelling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Sağlık hizmetleri bağlamında da benzer hikayeleri dinlediklerinde aynı değişikliği yaparak yaşam tarzlarını değiştirme olasılıkları vardır.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16</a:t>
            </a:fld>
            <a:endParaRPr lang="tr-T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err="1" smtClean="0"/>
              <a:t>Storytelling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Birinin fikirlerinin, davranışlarının değiştiği zamanlara baktığımızda, bunun zaman zaman "kalbe dokunan" bir hikaye ile olduğunu görebiliriz.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17</a:t>
            </a:fld>
            <a:endParaRPr lang="tr-T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err="1"/>
              <a:t>Storytelling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Hikaye anlatıcılarının başarısı hedef kitlelerine ilham verme ve bu kitleyi eğitmek, motive etmek ve harekete geçirmekten gelir.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18</a:t>
            </a:fld>
            <a:endParaRPr lang="tr-TR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err="1"/>
              <a:t>Storytelling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İş hikayesi anlatımı, kişisel hikayeyi işle bağdaştırarak anlatmaktır. </a:t>
            </a:r>
          </a:p>
          <a:p>
            <a:r>
              <a:rPr lang="tr-TR" dirty="0"/>
              <a:t>İş hikayesi anlatımı, hedef kitlenin ürüne dikkatini çekmeyi ve akılda kalmayı amaçlamaktadır.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19</a:t>
            </a:fld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err="1"/>
              <a:t>Storytelling</a:t>
            </a:r>
            <a:endParaRPr lang="tr-T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648619"/>
            <a:ext cx="8280920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err="1"/>
              <a:t>Storytelling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Hikaye anlatımı, hedef kitlenin duygularına hitap etmektir.</a:t>
            </a:r>
          </a:p>
          <a:p>
            <a:r>
              <a:rPr lang="tr-TR" dirty="0"/>
              <a:t>Hikayeler beynin duygusal yönüne hitap eder ve hikayeyi dinleyenin dikkatini iyi çeker.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20</a:t>
            </a:fld>
            <a:endParaRPr lang="tr-TR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Sağlıkla kalın...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21</a:t>
            </a:fld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err="1"/>
              <a:t>Narrative</a:t>
            </a:r>
            <a:r>
              <a:rPr lang="tr-TR" dirty="0"/>
              <a:t>/anlatı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"</a:t>
            </a:r>
            <a:r>
              <a:rPr lang="tr-TR" dirty="0" err="1"/>
              <a:t>Narrative</a:t>
            </a:r>
            <a:r>
              <a:rPr lang="tr-TR" dirty="0"/>
              <a:t>” kavramının sözlükteki karşılığı “hikâye”, “öyküleme”, “anlatı” olarak yer almakta, “</a:t>
            </a:r>
            <a:r>
              <a:rPr lang="tr-TR" dirty="0" err="1"/>
              <a:t>narrate</a:t>
            </a:r>
            <a:r>
              <a:rPr lang="tr-TR" dirty="0"/>
              <a:t>” fiili ise hikâye etmek, öykülemek, anlatmak olarak çevrilmektedir.</a:t>
            </a:r>
          </a:p>
          <a:p>
            <a:r>
              <a:rPr lang="tr-TR" dirty="0" err="1"/>
              <a:t>Narrative</a:t>
            </a:r>
            <a:r>
              <a:rPr lang="tr-TR" dirty="0"/>
              <a:t> kavramı hem anlatma eylemine hem de anlatış biçimine yaptırdığı gönderme açısından “anlatı” kavramını karşılamaktadır.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7013"/>
            <a:ext cx="8229600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err="1"/>
              <a:t>Narrative</a:t>
            </a:r>
            <a:r>
              <a:rPr lang="tr-TR" dirty="0"/>
              <a:t>/anlatı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Türk Dil Kurumunda "anlatı" edebiyat, roman, hikâye, masal vb. edebî türlerde bir olay dizisini anlatma biçimi, hikâyeleme, hikâye etme olarak tanımlanmaktadır.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err="1"/>
              <a:t>Narrative</a:t>
            </a:r>
            <a:r>
              <a:rPr lang="tr-TR" dirty="0"/>
              <a:t>/anlatı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Genette</a:t>
            </a:r>
            <a:r>
              <a:rPr lang="tr-TR" dirty="0"/>
              <a:t> (2011, s. 13) anlatı kelimesinin üç anlamı olduğunu belirtir: </a:t>
            </a:r>
          </a:p>
          <a:p>
            <a:r>
              <a:rPr lang="tr-TR" dirty="0"/>
              <a:t>Birincisi ve en yaygın olarak kullanılanı “bir olayı ya da olaylar dizisini anlatmayı üstlenen sözü ya da yazılı söylem”dir.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err="1"/>
              <a:t>Narrative</a:t>
            </a:r>
            <a:r>
              <a:rPr lang="tr-TR" dirty="0"/>
              <a:t>/anlatı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İkinci anlamı “bu söylemin konularını oluşturan gerçek ya da düzmece olaylar dizisine ve bunların birtakım bağlanma, karşıtlık, tekrar vb. ilişkileri”; </a:t>
            </a:r>
          </a:p>
          <a:p>
            <a:r>
              <a:rPr lang="tr-TR" dirty="0"/>
              <a:t>Üçüncü ve en eski anlamı “birilerinin bir şeyleri nakletmesiyle meydana gelen olay”dır. 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err="1"/>
              <a:t>Narrative</a:t>
            </a:r>
            <a:r>
              <a:rPr lang="tr-TR" dirty="0"/>
              <a:t>/anlatı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Jahn</a:t>
            </a:r>
            <a:r>
              <a:rPr lang="tr-TR" dirty="0"/>
              <a:t> (2015) anlatıyı “bir öykü anlatan ya da sunan her şey” olarak tanımlar, ona göre “ister metin vasıtasıyla, ister resim, icra etme/performans ya da bütün bunların birleşimiyle olsun, hepsi anlatıdır.”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err="1"/>
              <a:t>Narrative</a:t>
            </a:r>
            <a:r>
              <a:rPr lang="tr-TR" dirty="0"/>
              <a:t>-</a:t>
            </a:r>
            <a:r>
              <a:rPr lang="tr-TR" dirty="0" err="1"/>
              <a:t>Storytelling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"</a:t>
            </a:r>
            <a:r>
              <a:rPr lang="tr-TR" dirty="0" err="1"/>
              <a:t>Storytelling</a:t>
            </a:r>
            <a:r>
              <a:rPr lang="tr-TR" dirty="0"/>
              <a:t>" yani hikaye anlatımı çoğunlukla "</a:t>
            </a:r>
            <a:r>
              <a:rPr lang="tr-TR" dirty="0" err="1"/>
              <a:t>narrative</a:t>
            </a:r>
            <a:r>
              <a:rPr lang="tr-TR" dirty="0"/>
              <a:t>" anlatı ile aynı anlamda kullanılmaktadır.</a:t>
            </a:r>
          </a:p>
          <a:p>
            <a:r>
              <a:rPr lang="tr-TR" dirty="0"/>
              <a:t>Farklı olduğu görüşünde olanlar da vardır.</a:t>
            </a:r>
          </a:p>
          <a:p>
            <a:r>
              <a:rPr lang="tr-TR" dirty="0" err="1"/>
              <a:t>Storytelling</a:t>
            </a:r>
            <a:r>
              <a:rPr lang="tr-TR" dirty="0"/>
              <a:t> olayların abartı ve doğaçlama içeren ses, görüntü ve kelimeler kullanarak olayları iletmek olarak tanımlanmaktadır.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err="1"/>
              <a:t>Storytelling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Kent (2015) hikâye anlatımının halkla ilişkilerin “zımbası” olduğunu belirtir.</a:t>
            </a:r>
          </a:p>
          <a:p>
            <a:r>
              <a:rPr lang="tr-TR" dirty="0"/>
              <a:t>Kurumsal amaçların; tarihin, kahramanların, bilgilendirici ve ikna edici iletişimin mitler ve hikâyeler aracılığıyla iletildiğinin altını çizer.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</TotalTime>
  <Words>563</Words>
  <Application>Microsoft Office PowerPoint</Application>
  <PresentationFormat>On-screen Show (4:3)</PresentationFormat>
  <Paragraphs>74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Halkla İlişkiler Stratejileri</vt:lpstr>
      <vt:lpstr>Storytelling</vt:lpstr>
      <vt:lpstr>Narrative/anlatı</vt:lpstr>
      <vt:lpstr>Narrative/anlatı</vt:lpstr>
      <vt:lpstr>Narrative/anlatı</vt:lpstr>
      <vt:lpstr>Narrative/anlatı</vt:lpstr>
      <vt:lpstr>Narrative/anlatı</vt:lpstr>
      <vt:lpstr>Narrative-Storytelling</vt:lpstr>
      <vt:lpstr>Storytelling</vt:lpstr>
      <vt:lpstr>Storytelling</vt:lpstr>
      <vt:lpstr>Storytelling</vt:lpstr>
      <vt:lpstr>Storytelling</vt:lpstr>
      <vt:lpstr>Storytelling</vt:lpstr>
      <vt:lpstr>Storytelling</vt:lpstr>
      <vt:lpstr>Storytelling</vt:lpstr>
      <vt:lpstr>Storytelling</vt:lpstr>
      <vt:lpstr>Storytelling</vt:lpstr>
      <vt:lpstr>Storytelling</vt:lpstr>
      <vt:lpstr>Storytelling</vt:lpstr>
      <vt:lpstr>Storytelling</vt:lpstr>
      <vt:lpstr>Slide 21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Halkla İlişkiler Stratejileri</dc:title>
  <dc:creator>Hewlett-Packard Company</dc:creator>
  <cp:lastModifiedBy>Hewlett-Packard Company</cp:lastModifiedBy>
  <cp:revision>8</cp:revision>
  <dcterms:created xsi:type="dcterms:W3CDTF">2020-04-14T05:53:44Z</dcterms:created>
  <dcterms:modified xsi:type="dcterms:W3CDTF">2020-08-09T06:05:46Z</dcterms:modified>
</cp:coreProperties>
</file>