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6" r:id="rId21"/>
    <p:sldId id="283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Objects="1"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69C6F-F339-584E-A6B2-BCE2F3DDF40F}" type="datetimeFigureOut">
              <a:rPr lang="en-US" smtClean="0"/>
              <a:pPr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82EB-1672-1A4B-A29F-04A5E213E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69C6F-F339-584E-A6B2-BCE2F3DDF40F}" type="datetimeFigureOut">
              <a:rPr lang="en-US" smtClean="0"/>
              <a:pPr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82EB-1672-1A4B-A29F-04A5E213E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69C6F-F339-584E-A6B2-BCE2F3DDF40F}" type="datetimeFigureOut">
              <a:rPr lang="en-US" smtClean="0"/>
              <a:pPr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82EB-1672-1A4B-A29F-04A5E213E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69C6F-F339-584E-A6B2-BCE2F3DDF40F}" type="datetimeFigureOut">
              <a:rPr lang="en-US" smtClean="0"/>
              <a:pPr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82EB-1672-1A4B-A29F-04A5E213E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69C6F-F339-584E-A6B2-BCE2F3DDF40F}" type="datetimeFigureOut">
              <a:rPr lang="en-US" smtClean="0"/>
              <a:pPr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82EB-1672-1A4B-A29F-04A5E213E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69C6F-F339-584E-A6B2-BCE2F3DDF40F}" type="datetimeFigureOut">
              <a:rPr lang="en-US" smtClean="0"/>
              <a:pPr/>
              <a:t>5/7/2018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82EB-1672-1A4B-A29F-04A5E213E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69C6F-F339-584E-A6B2-BCE2F3DDF40F}" type="datetimeFigureOut">
              <a:rPr lang="en-US" smtClean="0"/>
              <a:pPr/>
              <a:t>5/7/2018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82EB-1672-1A4B-A29F-04A5E213E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69C6F-F339-584E-A6B2-BCE2F3DDF40F}" type="datetimeFigureOut">
              <a:rPr lang="en-US" smtClean="0"/>
              <a:pPr/>
              <a:t>5/7/2018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82EB-1672-1A4B-A29F-04A5E213E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69C6F-F339-584E-A6B2-BCE2F3DDF40F}" type="datetimeFigureOut">
              <a:rPr lang="en-US" smtClean="0"/>
              <a:pPr/>
              <a:t>5/7/2018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82EB-1672-1A4B-A29F-04A5E213E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69C6F-F339-584E-A6B2-BCE2F3DDF40F}" type="datetimeFigureOut">
              <a:rPr lang="en-US" smtClean="0"/>
              <a:pPr/>
              <a:t>5/7/2018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82EB-1672-1A4B-A29F-04A5E213E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69C6F-F339-584E-A6B2-BCE2F3DDF40F}" type="datetimeFigureOut">
              <a:rPr lang="en-US" smtClean="0"/>
              <a:pPr/>
              <a:t>5/7/2018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082EB-1672-1A4B-A29F-04A5E213E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69C6F-F339-584E-A6B2-BCE2F3DDF40F}" type="datetimeFigureOut">
              <a:rPr lang="en-US" smtClean="0"/>
              <a:pPr/>
              <a:t>5/7/2018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082EB-1672-1A4B-A29F-04A5E213E0F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KLP </a:t>
            </a:r>
            <a:r>
              <a:rPr lang="en-US" dirty="0" err="1" smtClean="0"/>
              <a:t>Hasta</a:t>
            </a:r>
            <a:r>
              <a:rPr lang="en-US" dirty="0" smtClean="0"/>
              <a:t> </a:t>
            </a:r>
            <a:r>
              <a:rPr lang="en-US" dirty="0" err="1" smtClean="0"/>
              <a:t>Değerlendirme</a:t>
            </a:r>
            <a:r>
              <a:rPr lang="en-US" dirty="0" smtClean="0"/>
              <a:t> </a:t>
            </a:r>
            <a:r>
              <a:rPr lang="en-US" dirty="0" err="1" smtClean="0"/>
              <a:t>Özellikleri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Dr. </a:t>
            </a:r>
            <a:r>
              <a:rPr lang="en-US" dirty="0" smtClean="0"/>
              <a:t>Berker Duman</a:t>
            </a:r>
          </a:p>
          <a:p>
            <a:r>
              <a:rPr lang="en-US" dirty="0" err="1" smtClean="0"/>
              <a:t>Konsültasyon</a:t>
            </a:r>
            <a:r>
              <a:rPr lang="en-US" dirty="0" smtClean="0"/>
              <a:t> </a:t>
            </a:r>
            <a:r>
              <a:rPr lang="en-US" dirty="0" err="1" smtClean="0"/>
              <a:t>Liyezon</a:t>
            </a:r>
            <a:r>
              <a:rPr lang="en-US" dirty="0" smtClean="0"/>
              <a:t> </a:t>
            </a:r>
            <a:r>
              <a:rPr lang="en-US" dirty="0" err="1" smtClean="0"/>
              <a:t>Psikiyatrisi</a:t>
            </a:r>
            <a:r>
              <a:rPr lang="en-US" dirty="0" smtClean="0"/>
              <a:t> BD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38400"/>
            <a:ext cx="8229600" cy="1143000"/>
          </a:xfrm>
        </p:spPr>
        <p:txBody>
          <a:bodyPr/>
          <a:lstStyle/>
          <a:p>
            <a:r>
              <a:rPr lang="en-US" dirty="0" smtClean="0"/>
              <a:t>‘</a:t>
            </a:r>
            <a:r>
              <a:rPr lang="en-US" dirty="0" err="1" smtClean="0"/>
              <a:t>Psikiyatrik</a:t>
            </a:r>
            <a:r>
              <a:rPr lang="en-US" dirty="0" smtClean="0"/>
              <a:t> </a:t>
            </a:r>
            <a:r>
              <a:rPr lang="en-US" dirty="0" err="1" smtClean="0"/>
              <a:t>Konsültasyon</a:t>
            </a:r>
            <a:r>
              <a:rPr lang="en-US" dirty="0" smtClean="0"/>
              <a:t> </a:t>
            </a:r>
            <a:r>
              <a:rPr lang="en-US" dirty="0" err="1" smtClean="0"/>
              <a:t>Sanatı</a:t>
            </a:r>
            <a:r>
              <a:rPr lang="en-US" dirty="0" smtClean="0"/>
              <a:t>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Klinik</a:t>
            </a:r>
            <a:r>
              <a:rPr lang="en-US" dirty="0" smtClean="0"/>
              <a:t> </a:t>
            </a:r>
            <a:r>
              <a:rPr lang="en-US" dirty="0" err="1" smtClean="0"/>
              <a:t>Yaklaşım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Öncelikle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klinisyen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medikal</a:t>
            </a:r>
            <a:r>
              <a:rPr lang="en-US" dirty="0" smtClean="0"/>
              <a:t> </a:t>
            </a:r>
            <a:r>
              <a:rPr lang="en-US" dirty="0" err="1" smtClean="0"/>
              <a:t>modele</a:t>
            </a:r>
            <a:r>
              <a:rPr lang="en-US" dirty="0" smtClean="0"/>
              <a:t> </a:t>
            </a:r>
            <a:r>
              <a:rPr lang="en-US" dirty="0" err="1" smtClean="0"/>
              <a:t>bağlı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hastalarını</a:t>
            </a:r>
            <a:r>
              <a:rPr lang="en-US" dirty="0" smtClean="0"/>
              <a:t> </a:t>
            </a:r>
            <a:r>
              <a:rPr lang="en-US" dirty="0" err="1" smtClean="0"/>
              <a:t>fizyolojik</a:t>
            </a:r>
            <a:r>
              <a:rPr lang="en-US" dirty="0" smtClean="0"/>
              <a:t> </a:t>
            </a:r>
            <a:r>
              <a:rPr lang="en-US" dirty="0" err="1" smtClean="0"/>
              <a:t>yönleriyle</a:t>
            </a:r>
            <a:r>
              <a:rPr lang="en-US" dirty="0" smtClean="0"/>
              <a:t> tam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değerlendirmeli</a:t>
            </a:r>
            <a:endParaRPr lang="en-US" dirty="0" smtClean="0"/>
          </a:p>
          <a:p>
            <a:r>
              <a:rPr lang="en-US" dirty="0" err="1" smtClean="0"/>
              <a:t>Zihinsel</a:t>
            </a:r>
            <a:r>
              <a:rPr lang="en-US" dirty="0" smtClean="0"/>
              <a:t> </a:t>
            </a:r>
            <a:r>
              <a:rPr lang="en-US" dirty="0" err="1" smtClean="0"/>
              <a:t>süreçleri</a:t>
            </a:r>
            <a:r>
              <a:rPr lang="en-US" dirty="0" smtClean="0"/>
              <a:t> </a:t>
            </a:r>
            <a:r>
              <a:rPr lang="en-US" dirty="0" err="1" smtClean="0"/>
              <a:t>fizyolojik</a:t>
            </a:r>
            <a:r>
              <a:rPr lang="en-US" dirty="0" smtClean="0"/>
              <a:t> </a:t>
            </a:r>
            <a:r>
              <a:rPr lang="en-US" dirty="0" err="1" smtClean="0"/>
              <a:t>düzeyde</a:t>
            </a:r>
            <a:r>
              <a:rPr lang="en-US" dirty="0" smtClean="0"/>
              <a:t> </a:t>
            </a:r>
            <a:r>
              <a:rPr lang="en-US" dirty="0" err="1" smtClean="0"/>
              <a:t>değerlendirmenin</a:t>
            </a:r>
            <a:r>
              <a:rPr lang="en-US" dirty="0" smtClean="0"/>
              <a:t> </a:t>
            </a:r>
            <a:r>
              <a:rPr lang="en-US" dirty="0" err="1" smtClean="0"/>
              <a:t>yanısıra</a:t>
            </a:r>
            <a:r>
              <a:rPr lang="en-US" dirty="0" smtClean="0"/>
              <a:t> </a:t>
            </a:r>
            <a:r>
              <a:rPr lang="en-US" dirty="0" err="1" smtClean="0"/>
              <a:t>o</a:t>
            </a:r>
            <a:r>
              <a:rPr lang="en-US" dirty="0" smtClean="0"/>
              <a:t> </a:t>
            </a:r>
            <a:r>
              <a:rPr lang="en-US" dirty="0" err="1" smtClean="0"/>
              <a:t>kişi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yaşananların</a:t>
            </a:r>
            <a:r>
              <a:rPr lang="en-US" dirty="0" smtClean="0"/>
              <a:t>/ </a:t>
            </a:r>
            <a:r>
              <a:rPr lang="en-US" dirty="0" err="1" smtClean="0"/>
              <a:t>hastalığın</a:t>
            </a:r>
            <a:r>
              <a:rPr lang="en-US" dirty="0" smtClean="0"/>
              <a:t> </a:t>
            </a:r>
            <a:r>
              <a:rPr lang="en-US" dirty="0" err="1" smtClean="0"/>
              <a:t>anlamını</a:t>
            </a:r>
            <a:r>
              <a:rPr lang="en-US" dirty="0" smtClean="0"/>
              <a:t> </a:t>
            </a:r>
            <a:r>
              <a:rPr lang="en-US" dirty="0" err="1" smtClean="0"/>
              <a:t>anlamaya</a:t>
            </a:r>
            <a:r>
              <a:rPr lang="en-US" dirty="0" smtClean="0"/>
              <a:t> </a:t>
            </a:r>
            <a:r>
              <a:rPr lang="en-US" dirty="0" err="1" smtClean="0"/>
              <a:t>yönelik</a:t>
            </a:r>
            <a:r>
              <a:rPr lang="en-US" dirty="0" smtClean="0"/>
              <a:t> </a:t>
            </a:r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çaba</a:t>
            </a:r>
            <a:r>
              <a:rPr lang="en-US" dirty="0" smtClean="0"/>
              <a:t> </a:t>
            </a:r>
            <a:r>
              <a:rPr lang="en-US" dirty="0" err="1" smtClean="0"/>
              <a:t>göstermeli</a:t>
            </a:r>
            <a:endParaRPr lang="en-US" dirty="0" smtClean="0"/>
          </a:p>
          <a:p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konsültan</a:t>
            </a:r>
            <a:r>
              <a:rPr lang="en-US" dirty="0" smtClean="0"/>
              <a:t> </a:t>
            </a:r>
            <a:r>
              <a:rPr lang="en-US" dirty="0" err="1" smtClean="0"/>
              <a:t>aynı</a:t>
            </a:r>
            <a:r>
              <a:rPr lang="en-US" dirty="0" smtClean="0"/>
              <a:t> </a:t>
            </a:r>
            <a:r>
              <a:rPr lang="en-US" dirty="0" err="1" smtClean="0"/>
              <a:t>zamanda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miktar</a:t>
            </a:r>
            <a:r>
              <a:rPr lang="en-US" dirty="0" smtClean="0"/>
              <a:t> </a:t>
            </a:r>
            <a:r>
              <a:rPr lang="en-US" dirty="0" err="1" smtClean="0"/>
              <a:t>şüpheci</a:t>
            </a:r>
            <a:r>
              <a:rPr lang="en-US" dirty="0" smtClean="0"/>
              <a:t> </a:t>
            </a:r>
            <a:r>
              <a:rPr lang="en-US" dirty="0" err="1" smtClean="0"/>
              <a:t>yaklaşabilmeli</a:t>
            </a:r>
            <a:r>
              <a:rPr lang="en-US" dirty="0" smtClean="0"/>
              <a:t> (</a:t>
            </a:r>
            <a:r>
              <a:rPr lang="en-US" dirty="0" err="1" smtClean="0"/>
              <a:t>Hasta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yakınlarının</a:t>
            </a:r>
            <a:r>
              <a:rPr lang="en-US" dirty="0" smtClean="0"/>
              <a:t> </a:t>
            </a:r>
            <a:r>
              <a:rPr lang="en-US" dirty="0" err="1" smtClean="0"/>
              <a:t>bilgileri</a:t>
            </a:r>
            <a:r>
              <a:rPr lang="en-US" dirty="0" smtClean="0"/>
              <a:t> </a:t>
            </a:r>
            <a:r>
              <a:rPr lang="en-US" dirty="0" err="1" smtClean="0"/>
              <a:t>çarpıtabileceğini</a:t>
            </a:r>
            <a:r>
              <a:rPr lang="en-US" dirty="0" smtClean="0"/>
              <a:t> </a:t>
            </a:r>
            <a:r>
              <a:rPr lang="en-US" dirty="0" err="1" smtClean="0"/>
              <a:t>dikkate</a:t>
            </a:r>
            <a:r>
              <a:rPr lang="en-US" dirty="0" smtClean="0"/>
              <a:t> </a:t>
            </a:r>
            <a:r>
              <a:rPr lang="en-US" dirty="0" err="1" smtClean="0"/>
              <a:t>almalı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Çevre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az</a:t>
            </a:r>
            <a:r>
              <a:rPr lang="en-US" dirty="0" smtClean="0"/>
              <a:t> </a:t>
            </a:r>
            <a:r>
              <a:rPr lang="en-US" dirty="0" err="1" smtClean="0"/>
              <a:t>resmi</a:t>
            </a:r>
            <a:r>
              <a:rPr lang="en-US" dirty="0" smtClean="0"/>
              <a:t>,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az</a:t>
            </a:r>
            <a:r>
              <a:rPr lang="en-US" dirty="0" smtClean="0"/>
              <a:t> </a:t>
            </a:r>
            <a:r>
              <a:rPr lang="en-US" dirty="0" err="1" smtClean="0"/>
              <a:t>katı</a:t>
            </a:r>
            <a:r>
              <a:rPr lang="en-US" dirty="0" smtClean="0"/>
              <a:t> </a:t>
            </a:r>
            <a:r>
              <a:rPr lang="en-US" dirty="0" err="1" smtClean="0"/>
              <a:t>olmalı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her </a:t>
            </a:r>
            <a:r>
              <a:rPr lang="en-US" dirty="0" err="1" smtClean="0"/>
              <a:t>türlü</a:t>
            </a:r>
            <a:r>
              <a:rPr lang="en-US" dirty="0" smtClean="0"/>
              <a:t> </a:t>
            </a:r>
            <a:r>
              <a:rPr lang="en-US" dirty="0" err="1" smtClean="0"/>
              <a:t>koşulda</a:t>
            </a:r>
            <a:r>
              <a:rPr lang="en-US" dirty="0" smtClean="0"/>
              <a:t> </a:t>
            </a:r>
            <a:r>
              <a:rPr lang="en-US" dirty="0" err="1" smtClean="0"/>
              <a:t>hasta</a:t>
            </a:r>
            <a:r>
              <a:rPr lang="en-US" dirty="0" smtClean="0"/>
              <a:t> </a:t>
            </a:r>
            <a:r>
              <a:rPr lang="en-US" dirty="0" err="1" smtClean="0"/>
              <a:t>görebilmeli</a:t>
            </a:r>
            <a:endParaRPr lang="en-US" dirty="0" smtClean="0"/>
          </a:p>
          <a:p>
            <a:r>
              <a:rPr lang="en-US" dirty="0" err="1" smtClean="0"/>
              <a:t>Konsültan</a:t>
            </a:r>
            <a:r>
              <a:rPr lang="en-US" dirty="0" smtClean="0"/>
              <a:t>, </a:t>
            </a:r>
            <a:r>
              <a:rPr lang="en-US" dirty="0" err="1" smtClean="0"/>
              <a:t>görüşmeye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çevresel</a:t>
            </a:r>
            <a:r>
              <a:rPr lang="en-US" dirty="0" smtClean="0"/>
              <a:t> </a:t>
            </a:r>
            <a:r>
              <a:rPr lang="en-US" dirty="0" err="1" smtClean="0"/>
              <a:t>koşulları</a:t>
            </a:r>
            <a:r>
              <a:rPr lang="en-US" dirty="0" smtClean="0"/>
              <a:t> </a:t>
            </a:r>
            <a:r>
              <a:rPr lang="en-US" dirty="0" err="1" smtClean="0"/>
              <a:t>düzenlerken</a:t>
            </a:r>
            <a:r>
              <a:rPr lang="en-US" dirty="0" smtClean="0"/>
              <a:t> </a:t>
            </a:r>
            <a:r>
              <a:rPr lang="en-US" dirty="0" err="1" smtClean="0"/>
              <a:t>biraz</a:t>
            </a:r>
            <a:r>
              <a:rPr lang="en-US" dirty="0" smtClean="0"/>
              <a:t> </a:t>
            </a:r>
            <a:r>
              <a:rPr lang="en-US" dirty="0" err="1" smtClean="0"/>
              <a:t>esnek</a:t>
            </a:r>
            <a:r>
              <a:rPr lang="en-US" dirty="0" smtClean="0"/>
              <a:t> </a:t>
            </a:r>
            <a:r>
              <a:rPr lang="en-US" dirty="0" err="1" smtClean="0"/>
              <a:t>davranmalı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Etkileşim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Yatağında</a:t>
            </a:r>
            <a:r>
              <a:rPr lang="en-US" dirty="0" smtClean="0"/>
              <a:t> </a:t>
            </a:r>
            <a:r>
              <a:rPr lang="en-US" dirty="0" err="1" smtClean="0"/>
              <a:t>yatan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hastayı</a:t>
            </a:r>
            <a:r>
              <a:rPr lang="en-US" dirty="0" smtClean="0"/>
              <a:t> </a:t>
            </a:r>
            <a:r>
              <a:rPr lang="en-US" dirty="0" err="1" smtClean="0"/>
              <a:t>değerlendirirken</a:t>
            </a:r>
            <a:r>
              <a:rPr lang="en-US" dirty="0" smtClean="0"/>
              <a:t> </a:t>
            </a:r>
            <a:r>
              <a:rPr lang="en-US" dirty="0" err="1" smtClean="0"/>
              <a:t>onunla</a:t>
            </a:r>
            <a:r>
              <a:rPr lang="en-US" dirty="0" smtClean="0"/>
              <a:t> </a:t>
            </a:r>
            <a:r>
              <a:rPr lang="en-US" dirty="0" err="1" smtClean="0"/>
              <a:t>kurulan</a:t>
            </a:r>
            <a:r>
              <a:rPr lang="en-US" dirty="0" smtClean="0"/>
              <a:t> </a:t>
            </a:r>
            <a:r>
              <a:rPr lang="en-US" dirty="0" err="1" smtClean="0"/>
              <a:t>iletişim</a:t>
            </a:r>
            <a:r>
              <a:rPr lang="en-US" dirty="0" smtClean="0"/>
              <a:t>, </a:t>
            </a:r>
            <a:r>
              <a:rPr lang="en-US" dirty="0" err="1" smtClean="0"/>
              <a:t>muayene</a:t>
            </a:r>
            <a:r>
              <a:rPr lang="en-US" dirty="0" smtClean="0"/>
              <a:t> </a:t>
            </a:r>
            <a:r>
              <a:rPr lang="en-US" dirty="0" err="1" smtClean="0"/>
              <a:t>özellikleri</a:t>
            </a:r>
            <a:r>
              <a:rPr lang="en-US" dirty="0" smtClean="0"/>
              <a:t> </a:t>
            </a:r>
            <a:r>
              <a:rPr lang="en-US" dirty="0" err="1" smtClean="0"/>
              <a:t>standart</a:t>
            </a:r>
            <a:r>
              <a:rPr lang="en-US" dirty="0" smtClean="0"/>
              <a:t> </a:t>
            </a:r>
            <a:r>
              <a:rPr lang="en-US" dirty="0" err="1" smtClean="0"/>
              <a:t>psikiyatrik</a:t>
            </a:r>
            <a:r>
              <a:rPr lang="en-US" dirty="0" smtClean="0"/>
              <a:t> </a:t>
            </a:r>
            <a:r>
              <a:rPr lang="en-US" dirty="0" err="1" smtClean="0"/>
              <a:t>muayene</a:t>
            </a:r>
            <a:r>
              <a:rPr lang="en-US" dirty="0" smtClean="0"/>
              <a:t> </a:t>
            </a:r>
            <a:r>
              <a:rPr lang="en-US" dirty="0" err="1" smtClean="0"/>
              <a:t>özelliklerinden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Lisan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Kullanılan</a:t>
            </a:r>
            <a:r>
              <a:rPr lang="en-US" dirty="0" smtClean="0"/>
              <a:t> </a:t>
            </a:r>
            <a:r>
              <a:rPr lang="en-US" dirty="0" err="1" smtClean="0"/>
              <a:t>dil</a:t>
            </a:r>
            <a:r>
              <a:rPr lang="en-US" dirty="0" smtClean="0"/>
              <a:t> </a:t>
            </a:r>
            <a:r>
              <a:rPr lang="en-US" dirty="0" err="1" smtClean="0"/>
              <a:t>esprili</a:t>
            </a:r>
            <a:r>
              <a:rPr lang="en-US" dirty="0" smtClean="0"/>
              <a:t> </a:t>
            </a:r>
            <a:r>
              <a:rPr lang="en-US" dirty="0" err="1" smtClean="0"/>
              <a:t>olabilir</a:t>
            </a:r>
            <a:r>
              <a:rPr lang="en-US" dirty="0" smtClean="0"/>
              <a:t>, </a:t>
            </a:r>
            <a:r>
              <a:rPr lang="en-US" dirty="0" err="1" smtClean="0"/>
              <a:t>koşullara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hastanın</a:t>
            </a:r>
            <a:r>
              <a:rPr lang="en-US" dirty="0" smtClean="0"/>
              <a:t> </a:t>
            </a:r>
            <a:r>
              <a:rPr lang="en-US" dirty="0" err="1" smtClean="0"/>
              <a:t>anlayabileceği</a:t>
            </a:r>
            <a:r>
              <a:rPr lang="en-US" dirty="0" smtClean="0"/>
              <a:t> </a:t>
            </a:r>
            <a:r>
              <a:rPr lang="en-US" dirty="0" err="1" smtClean="0"/>
              <a:t>şekilde</a:t>
            </a:r>
            <a:r>
              <a:rPr lang="en-US" dirty="0" smtClean="0"/>
              <a:t> </a:t>
            </a:r>
            <a:r>
              <a:rPr lang="en-US" dirty="0" err="1" smtClean="0"/>
              <a:t>olabilir</a:t>
            </a:r>
            <a:r>
              <a:rPr lang="en-US" dirty="0" smtClean="0"/>
              <a:t>. </a:t>
            </a:r>
            <a:r>
              <a:rPr lang="en-US" dirty="0" err="1" smtClean="0"/>
              <a:t>Burada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mümkün</a:t>
            </a:r>
            <a:r>
              <a:rPr lang="en-US" dirty="0" smtClean="0"/>
              <a:t> </a:t>
            </a:r>
            <a:r>
              <a:rPr lang="en-US" dirty="0" err="1" smtClean="0"/>
              <a:t>olduğunca</a:t>
            </a:r>
            <a:r>
              <a:rPr lang="en-US" dirty="0" smtClean="0"/>
              <a:t> </a:t>
            </a:r>
            <a:r>
              <a:rPr lang="en-US" dirty="0" err="1" smtClean="0"/>
              <a:t>esnek</a:t>
            </a:r>
            <a:r>
              <a:rPr lang="en-US" dirty="0" smtClean="0"/>
              <a:t> </a:t>
            </a:r>
            <a:r>
              <a:rPr lang="en-US" dirty="0" err="1" smtClean="0"/>
              <a:t>davranabilmeli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38400"/>
            <a:ext cx="8229600" cy="1143000"/>
          </a:xfrm>
        </p:spPr>
        <p:txBody>
          <a:bodyPr/>
          <a:lstStyle/>
          <a:p>
            <a:r>
              <a:rPr lang="en-US" dirty="0" err="1" smtClean="0"/>
              <a:t>Adım</a:t>
            </a:r>
            <a:r>
              <a:rPr lang="en-US" dirty="0" smtClean="0"/>
              <a:t> </a:t>
            </a:r>
            <a:r>
              <a:rPr lang="en-US" dirty="0" err="1" smtClean="0"/>
              <a:t>Adım</a:t>
            </a:r>
            <a:r>
              <a:rPr lang="en-US" dirty="0" smtClean="0"/>
              <a:t> </a:t>
            </a:r>
            <a:r>
              <a:rPr lang="en-US" dirty="0" err="1" smtClean="0"/>
              <a:t>Psikiyatrik</a:t>
            </a:r>
            <a:r>
              <a:rPr lang="en-US" dirty="0" smtClean="0"/>
              <a:t> </a:t>
            </a:r>
            <a:r>
              <a:rPr lang="en-US" dirty="0" err="1" smtClean="0"/>
              <a:t>Konsültasyon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81400"/>
            <a:ext cx="8229600" cy="4525963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Konsültasyon</a:t>
            </a:r>
            <a:r>
              <a:rPr lang="en-US" dirty="0" smtClean="0"/>
              <a:t> </a:t>
            </a:r>
            <a:r>
              <a:rPr lang="en-US" dirty="0" err="1" smtClean="0"/>
              <a:t>değerlendirme</a:t>
            </a:r>
            <a:r>
              <a:rPr lang="en-US" dirty="0" smtClean="0"/>
              <a:t> </a:t>
            </a:r>
            <a:r>
              <a:rPr lang="en-US" dirty="0" err="1" smtClean="0"/>
              <a:t>süreci</a:t>
            </a:r>
            <a:r>
              <a:rPr lang="en-US" dirty="0" smtClean="0"/>
              <a:t>, </a:t>
            </a:r>
            <a:r>
              <a:rPr lang="en-US" dirty="0" err="1" smtClean="0"/>
              <a:t>konsültasyon</a:t>
            </a:r>
            <a:r>
              <a:rPr lang="en-US" dirty="0" smtClean="0"/>
              <a:t> </a:t>
            </a:r>
            <a:r>
              <a:rPr lang="en-US" dirty="0" err="1" smtClean="0"/>
              <a:t>istemiyle</a:t>
            </a:r>
            <a:r>
              <a:rPr lang="en-US" dirty="0" smtClean="0"/>
              <a:t> </a:t>
            </a:r>
            <a:r>
              <a:rPr lang="en-US" dirty="0" err="1" smtClean="0"/>
              <a:t>birlikte</a:t>
            </a:r>
            <a:r>
              <a:rPr lang="en-US" dirty="0" smtClean="0"/>
              <a:t> </a:t>
            </a:r>
            <a:r>
              <a:rPr lang="en-US" dirty="0" err="1" smtClean="0"/>
              <a:t>başlar</a:t>
            </a:r>
            <a:endParaRPr lang="en-US" dirty="0" smtClean="0"/>
          </a:p>
          <a:p>
            <a:r>
              <a:rPr lang="en-US" dirty="0" err="1" smtClean="0"/>
              <a:t>Deneyimli</a:t>
            </a:r>
            <a:r>
              <a:rPr lang="en-US" dirty="0" smtClean="0"/>
              <a:t> </a:t>
            </a:r>
            <a:r>
              <a:rPr lang="en-US" dirty="0" err="1" smtClean="0"/>
              <a:t>konsültan</a:t>
            </a:r>
            <a:r>
              <a:rPr lang="en-US" dirty="0" smtClean="0"/>
              <a:t> </a:t>
            </a:r>
            <a:r>
              <a:rPr lang="en-US" dirty="0" err="1" smtClean="0"/>
              <a:t>henüz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noktada</a:t>
            </a:r>
            <a:r>
              <a:rPr lang="en-US" dirty="0" smtClean="0"/>
              <a:t> </a:t>
            </a:r>
            <a:r>
              <a:rPr lang="en-US" dirty="0" err="1" smtClean="0"/>
              <a:t>bazı</a:t>
            </a:r>
            <a:r>
              <a:rPr lang="en-US" dirty="0" smtClean="0"/>
              <a:t> </a:t>
            </a:r>
            <a:r>
              <a:rPr lang="en-US" dirty="0" err="1" smtClean="0"/>
              <a:t>çıkarımlarda</a:t>
            </a:r>
            <a:r>
              <a:rPr lang="en-US" dirty="0" smtClean="0"/>
              <a:t> </a:t>
            </a:r>
            <a:r>
              <a:rPr lang="en-US" dirty="0" err="1" smtClean="0"/>
              <a:t>bulunmaya</a:t>
            </a:r>
            <a:r>
              <a:rPr lang="en-US" dirty="0" smtClean="0"/>
              <a:t> </a:t>
            </a:r>
            <a:r>
              <a:rPr lang="en-US" dirty="0" err="1" smtClean="0"/>
              <a:t>başlar</a:t>
            </a:r>
            <a:endParaRPr lang="en-US" dirty="0" smtClean="0"/>
          </a:p>
          <a:p>
            <a:r>
              <a:rPr lang="en-US" dirty="0" err="1" smtClean="0"/>
              <a:t>Bazı</a:t>
            </a:r>
            <a:r>
              <a:rPr lang="en-US" dirty="0" smtClean="0"/>
              <a:t> </a:t>
            </a:r>
            <a:r>
              <a:rPr lang="en-US" dirty="0" err="1" smtClean="0"/>
              <a:t>durumlarda</a:t>
            </a:r>
            <a:r>
              <a:rPr lang="en-US" dirty="0" smtClean="0"/>
              <a:t>, </a:t>
            </a:r>
            <a:r>
              <a:rPr lang="en-US" dirty="0" err="1" smtClean="0"/>
              <a:t>istem</a:t>
            </a:r>
            <a:r>
              <a:rPr lang="en-US" dirty="0" smtClean="0"/>
              <a:t> </a:t>
            </a:r>
            <a:r>
              <a:rPr lang="en-US" dirty="0" err="1" smtClean="0"/>
              <a:t>nedeni</a:t>
            </a:r>
            <a:r>
              <a:rPr lang="en-US" dirty="0" smtClean="0"/>
              <a:t> </a:t>
            </a:r>
            <a:r>
              <a:rPr lang="en-US" dirty="0" err="1" smtClean="0"/>
              <a:t>yazılandan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olabilir</a:t>
            </a:r>
            <a:r>
              <a:rPr lang="en-US" dirty="0" smtClean="0"/>
              <a:t>- </a:t>
            </a:r>
            <a:r>
              <a:rPr lang="en-US" dirty="0" err="1" smtClean="0"/>
              <a:t>örneğin</a:t>
            </a:r>
            <a:r>
              <a:rPr lang="en-US" dirty="0" smtClean="0"/>
              <a:t> </a:t>
            </a:r>
            <a:r>
              <a:rPr lang="en-US" dirty="0" err="1" smtClean="0"/>
              <a:t>zor</a:t>
            </a:r>
            <a:r>
              <a:rPr lang="en-US" dirty="0" smtClean="0"/>
              <a:t> </a:t>
            </a:r>
            <a:r>
              <a:rPr lang="en-US" dirty="0" err="1" smtClean="0"/>
              <a:t>hastalarda</a:t>
            </a:r>
            <a:r>
              <a:rPr lang="en-US" dirty="0" smtClean="0"/>
              <a:t> </a:t>
            </a:r>
            <a:r>
              <a:rPr lang="en-US" dirty="0" err="1" smtClean="0"/>
              <a:t>bilinçli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durumun</a:t>
            </a:r>
            <a:r>
              <a:rPr lang="en-US" dirty="0" smtClean="0"/>
              <a:t> </a:t>
            </a:r>
            <a:r>
              <a:rPr lang="en-US" dirty="0" err="1" smtClean="0"/>
              <a:t>anlaşılamaması</a:t>
            </a:r>
            <a:r>
              <a:rPr lang="en-US" dirty="0" smtClean="0"/>
              <a:t> </a:t>
            </a:r>
            <a:r>
              <a:rPr lang="en-US" dirty="0" err="1" smtClean="0"/>
              <a:t>nedeniyle</a:t>
            </a:r>
            <a:r>
              <a:rPr lang="en-US" dirty="0" smtClean="0"/>
              <a:t>-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konsültan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sezilmeli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gerekirse</a:t>
            </a:r>
            <a:r>
              <a:rPr lang="en-US" dirty="0" smtClean="0"/>
              <a:t> </a:t>
            </a:r>
            <a:r>
              <a:rPr lang="en-US" dirty="0" err="1" smtClean="0"/>
              <a:t>klinisyenle</a:t>
            </a:r>
            <a:r>
              <a:rPr lang="en-US" dirty="0" smtClean="0"/>
              <a:t> </a:t>
            </a:r>
            <a:r>
              <a:rPr lang="en-US" dirty="0" err="1" smtClean="0"/>
              <a:t>doğrudan</a:t>
            </a:r>
            <a:r>
              <a:rPr lang="en-US" dirty="0" smtClean="0"/>
              <a:t> </a:t>
            </a:r>
            <a:r>
              <a:rPr lang="en-US" dirty="0" err="1" smtClean="0"/>
              <a:t>konuşulmalı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Şimdiki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geçmiş</a:t>
            </a:r>
            <a:r>
              <a:rPr lang="en-US" dirty="0" smtClean="0"/>
              <a:t> </a:t>
            </a:r>
            <a:r>
              <a:rPr lang="en-US" dirty="0" err="1" smtClean="0"/>
              <a:t>tıbbi</a:t>
            </a:r>
            <a:r>
              <a:rPr lang="en-US" dirty="0" smtClean="0"/>
              <a:t> </a:t>
            </a:r>
            <a:r>
              <a:rPr lang="en-US" dirty="0" err="1" smtClean="0"/>
              <a:t>kayıtları</a:t>
            </a:r>
            <a:r>
              <a:rPr lang="en-US" dirty="0" smtClean="0"/>
              <a:t> </a:t>
            </a:r>
            <a:r>
              <a:rPr lang="en-US" dirty="0" err="1" smtClean="0"/>
              <a:t>incelenmeli</a:t>
            </a:r>
            <a:endParaRPr lang="en-US" dirty="0" smtClean="0"/>
          </a:p>
          <a:p>
            <a:r>
              <a:rPr lang="en-US" dirty="0" err="1" smtClean="0"/>
              <a:t>Hemşire</a:t>
            </a:r>
            <a:r>
              <a:rPr lang="en-US" dirty="0" smtClean="0"/>
              <a:t> </a:t>
            </a:r>
            <a:r>
              <a:rPr lang="en-US" dirty="0" err="1" smtClean="0"/>
              <a:t>gözlemleri</a:t>
            </a:r>
            <a:r>
              <a:rPr lang="en-US" dirty="0" smtClean="0"/>
              <a:t>, </a:t>
            </a:r>
            <a:r>
              <a:rPr lang="en-US" dirty="0" err="1" smtClean="0"/>
              <a:t>fizik</a:t>
            </a:r>
            <a:r>
              <a:rPr lang="en-US" dirty="0" smtClean="0"/>
              <a:t> </a:t>
            </a:r>
            <a:r>
              <a:rPr lang="en-US" dirty="0" err="1" smtClean="0"/>
              <a:t>tedavi</a:t>
            </a:r>
            <a:r>
              <a:rPr lang="en-US" dirty="0" smtClean="0"/>
              <a:t> </a:t>
            </a:r>
            <a:r>
              <a:rPr lang="en-US" dirty="0" err="1" smtClean="0"/>
              <a:t>notları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eldeki</a:t>
            </a:r>
            <a:r>
              <a:rPr lang="en-US" dirty="0" smtClean="0"/>
              <a:t> </a:t>
            </a:r>
            <a:r>
              <a:rPr lang="en-US" dirty="0" err="1" smtClean="0"/>
              <a:t>tüm</a:t>
            </a:r>
            <a:r>
              <a:rPr lang="en-US" dirty="0" smtClean="0"/>
              <a:t> </a:t>
            </a:r>
            <a:r>
              <a:rPr lang="en-US" dirty="0" err="1" smtClean="0"/>
              <a:t>veriler</a:t>
            </a:r>
            <a:r>
              <a:rPr lang="en-US" dirty="0" smtClean="0"/>
              <a:t> </a:t>
            </a:r>
            <a:r>
              <a:rPr lang="en-US" dirty="0" err="1" smtClean="0"/>
              <a:t>değerlendirilmeli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Kullandığı</a:t>
            </a:r>
            <a:r>
              <a:rPr lang="en-US" dirty="0" smtClean="0"/>
              <a:t> </a:t>
            </a:r>
            <a:r>
              <a:rPr lang="en-US" dirty="0" err="1" smtClean="0"/>
              <a:t>ilaçlar</a:t>
            </a:r>
            <a:r>
              <a:rPr lang="en-US" dirty="0" smtClean="0"/>
              <a:t> </a:t>
            </a:r>
            <a:r>
              <a:rPr lang="en-US" dirty="0" err="1" smtClean="0"/>
              <a:t>kaydedilmeli</a:t>
            </a:r>
            <a:endParaRPr lang="en-US" dirty="0" smtClean="0"/>
          </a:p>
          <a:p>
            <a:r>
              <a:rPr lang="en-US" dirty="0" err="1" smtClean="0"/>
              <a:t>Ayrıca</a:t>
            </a:r>
            <a:r>
              <a:rPr lang="en-US" dirty="0" smtClean="0"/>
              <a:t> </a:t>
            </a:r>
            <a:r>
              <a:rPr lang="en-US" dirty="0" err="1" smtClean="0"/>
              <a:t>yakın</a:t>
            </a:r>
            <a:r>
              <a:rPr lang="en-US" dirty="0" smtClean="0"/>
              <a:t> </a:t>
            </a:r>
            <a:r>
              <a:rPr lang="en-US" dirty="0" err="1" smtClean="0"/>
              <a:t>zamanda</a:t>
            </a:r>
            <a:r>
              <a:rPr lang="en-US" dirty="0" smtClean="0"/>
              <a:t> </a:t>
            </a:r>
            <a:r>
              <a:rPr lang="en-US" dirty="0" err="1" smtClean="0"/>
              <a:t>kesilen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başlanan</a:t>
            </a:r>
            <a:r>
              <a:rPr lang="en-US" dirty="0" smtClean="0"/>
              <a:t> (</a:t>
            </a:r>
            <a:r>
              <a:rPr lang="en-US" dirty="0" err="1" smtClean="0"/>
              <a:t>doz</a:t>
            </a:r>
            <a:r>
              <a:rPr lang="en-US" dirty="0" smtClean="0"/>
              <a:t> </a:t>
            </a:r>
            <a:r>
              <a:rPr lang="en-US" dirty="0" err="1" smtClean="0"/>
              <a:t>artışı</a:t>
            </a:r>
            <a:r>
              <a:rPr lang="en-US" dirty="0" smtClean="0"/>
              <a:t> /</a:t>
            </a:r>
            <a:r>
              <a:rPr lang="en-US" dirty="0" err="1" smtClean="0"/>
              <a:t>azalışı</a:t>
            </a:r>
            <a:r>
              <a:rPr lang="en-US" dirty="0" smtClean="0"/>
              <a:t> </a:t>
            </a:r>
            <a:r>
              <a:rPr lang="en-US" dirty="0" err="1" smtClean="0"/>
              <a:t>yapılan</a:t>
            </a:r>
            <a:r>
              <a:rPr lang="en-US" dirty="0" smtClean="0"/>
              <a:t>) </a:t>
            </a:r>
            <a:r>
              <a:rPr lang="en-US" dirty="0" err="1" smtClean="0"/>
              <a:t>ilaçlar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dikkate</a:t>
            </a:r>
            <a:r>
              <a:rPr lang="en-US" dirty="0" smtClean="0"/>
              <a:t> </a:t>
            </a:r>
            <a:r>
              <a:rPr lang="en-US" dirty="0" err="1" smtClean="0"/>
              <a:t>alınmalı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Ek</a:t>
            </a:r>
            <a:r>
              <a:rPr lang="en-US" dirty="0" smtClean="0"/>
              <a:t> </a:t>
            </a: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kaynaklarından</a:t>
            </a:r>
            <a:r>
              <a:rPr lang="en-US" dirty="0" smtClean="0"/>
              <a:t> </a:t>
            </a:r>
            <a:r>
              <a:rPr lang="en-US" dirty="0" err="1" smtClean="0"/>
              <a:t>yararlanılmalı</a:t>
            </a:r>
            <a:endParaRPr lang="en-US" dirty="0" smtClean="0"/>
          </a:p>
          <a:p>
            <a:r>
              <a:rPr lang="en-US" dirty="0" err="1" smtClean="0"/>
              <a:t>Ailesinden</a:t>
            </a:r>
            <a:r>
              <a:rPr lang="en-US" dirty="0" smtClean="0"/>
              <a:t>, </a:t>
            </a:r>
            <a:r>
              <a:rPr lang="en-US" dirty="0" err="1" smtClean="0"/>
              <a:t>arkadaşlarından</a:t>
            </a:r>
            <a:r>
              <a:rPr lang="en-US" dirty="0" smtClean="0"/>
              <a:t> </a:t>
            </a:r>
            <a:r>
              <a:rPr lang="en-US" dirty="0" err="1" smtClean="0"/>
              <a:t>vs</a:t>
            </a:r>
            <a:r>
              <a:rPr lang="en-US" dirty="0" smtClean="0"/>
              <a:t>…</a:t>
            </a:r>
          </a:p>
          <a:p>
            <a:r>
              <a:rPr lang="en-US" dirty="0" err="1" smtClean="0"/>
              <a:t>Ancak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bilgilerin</a:t>
            </a:r>
            <a:r>
              <a:rPr lang="en-US" dirty="0" smtClean="0"/>
              <a:t> </a:t>
            </a:r>
            <a:r>
              <a:rPr lang="en-US" dirty="0" err="1" smtClean="0"/>
              <a:t>güvenilirliği</a:t>
            </a:r>
            <a:r>
              <a:rPr lang="en-US" dirty="0" smtClean="0"/>
              <a:t>, </a:t>
            </a:r>
            <a:r>
              <a:rPr lang="en-US" dirty="0" err="1" smtClean="0"/>
              <a:t>konsültan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yine</a:t>
            </a:r>
            <a:r>
              <a:rPr lang="en-US" dirty="0" smtClean="0"/>
              <a:t> </a:t>
            </a:r>
            <a:r>
              <a:rPr lang="en-US" dirty="0" err="1" smtClean="0"/>
              <a:t>dikkatle</a:t>
            </a:r>
            <a:r>
              <a:rPr lang="en-US" dirty="0" smtClean="0"/>
              <a:t> </a:t>
            </a:r>
            <a:r>
              <a:rPr lang="en-US" dirty="0" err="1" smtClean="0"/>
              <a:t>değerlendirilmeli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417638"/>
            <a:ext cx="8229600" cy="4983162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Hasta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görüşme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muayene</a:t>
            </a:r>
            <a:endParaRPr lang="en-US" dirty="0" smtClean="0"/>
          </a:p>
          <a:p>
            <a:r>
              <a:rPr lang="en-US" dirty="0" err="1" smtClean="0"/>
              <a:t>Burada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yine</a:t>
            </a:r>
            <a:r>
              <a:rPr lang="en-US" dirty="0" smtClean="0"/>
              <a:t> </a:t>
            </a:r>
            <a:r>
              <a:rPr lang="en-US" dirty="0" err="1" smtClean="0"/>
              <a:t>konsültanın</a:t>
            </a:r>
            <a:r>
              <a:rPr lang="en-US" dirty="0" smtClean="0"/>
              <a:t> </a:t>
            </a:r>
            <a:r>
              <a:rPr lang="en-US" dirty="0" err="1" smtClean="0"/>
              <a:t>deneyimi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örneğin</a:t>
            </a:r>
            <a:r>
              <a:rPr lang="en-US" dirty="0" smtClean="0"/>
              <a:t> </a:t>
            </a:r>
            <a:r>
              <a:rPr lang="en-US" dirty="0" err="1" smtClean="0"/>
              <a:t>bilişsel</a:t>
            </a:r>
            <a:r>
              <a:rPr lang="en-US" dirty="0" smtClean="0"/>
              <a:t> </a:t>
            </a:r>
            <a:r>
              <a:rPr lang="en-US" dirty="0" err="1" smtClean="0"/>
              <a:t>işlevler</a:t>
            </a:r>
            <a:r>
              <a:rPr lang="en-US" dirty="0" smtClean="0"/>
              <a:t> </a:t>
            </a:r>
            <a:r>
              <a:rPr lang="en-US" dirty="0" err="1" smtClean="0"/>
              <a:t>muayene</a:t>
            </a:r>
            <a:r>
              <a:rPr lang="en-US" dirty="0" smtClean="0"/>
              <a:t> </a:t>
            </a:r>
            <a:r>
              <a:rPr lang="en-US" dirty="0" err="1" smtClean="0"/>
              <a:t>edilirken</a:t>
            </a:r>
            <a:r>
              <a:rPr lang="en-US" dirty="0" smtClean="0"/>
              <a:t> </a:t>
            </a:r>
            <a:r>
              <a:rPr lang="en-US" dirty="0" err="1" smtClean="0"/>
              <a:t>birkaç</a:t>
            </a:r>
            <a:r>
              <a:rPr lang="en-US" dirty="0" smtClean="0"/>
              <a:t> </a:t>
            </a:r>
            <a:r>
              <a:rPr lang="en-US" dirty="0" err="1" smtClean="0"/>
              <a:t>ipucu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‘</a:t>
            </a:r>
            <a:r>
              <a:rPr lang="en-US" dirty="0" err="1" smtClean="0"/>
              <a:t>Bilişsel</a:t>
            </a:r>
            <a:r>
              <a:rPr lang="en-US" dirty="0" smtClean="0"/>
              <a:t> </a:t>
            </a:r>
            <a:r>
              <a:rPr lang="en-US" dirty="0" err="1" smtClean="0"/>
              <a:t>işlevler</a:t>
            </a:r>
            <a:r>
              <a:rPr lang="en-US" dirty="0" smtClean="0"/>
              <a:t> </a:t>
            </a:r>
            <a:r>
              <a:rPr lang="en-US" dirty="0" err="1" smtClean="0"/>
              <a:t>kabaca</a:t>
            </a:r>
            <a:r>
              <a:rPr lang="en-US" dirty="0" smtClean="0"/>
              <a:t> </a:t>
            </a:r>
            <a:r>
              <a:rPr lang="en-US" dirty="0" err="1" smtClean="0"/>
              <a:t>doğal</a:t>
            </a:r>
            <a:r>
              <a:rPr lang="en-US" dirty="0" smtClean="0"/>
              <a:t>’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karara</a:t>
            </a:r>
            <a:r>
              <a:rPr lang="en-US" dirty="0" smtClean="0"/>
              <a:t> </a:t>
            </a:r>
            <a:r>
              <a:rPr lang="en-US" dirty="0" err="1" smtClean="0"/>
              <a:t>detaylı</a:t>
            </a:r>
            <a:r>
              <a:rPr lang="en-US" dirty="0" smtClean="0"/>
              <a:t> </a:t>
            </a:r>
            <a:r>
              <a:rPr lang="en-US" dirty="0" err="1" smtClean="0"/>
              <a:t>bilişsel</a:t>
            </a:r>
            <a:r>
              <a:rPr lang="en-US" dirty="0" smtClean="0"/>
              <a:t> </a:t>
            </a:r>
            <a:r>
              <a:rPr lang="en-US" dirty="0" err="1" smtClean="0"/>
              <a:t>muayene</a:t>
            </a:r>
            <a:r>
              <a:rPr lang="en-US" dirty="0" smtClean="0"/>
              <a:t> </a:t>
            </a:r>
            <a:r>
              <a:rPr lang="en-US" dirty="0" err="1" smtClean="0"/>
              <a:t>yapmadan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ulaşılabilir</a:t>
            </a:r>
            <a:r>
              <a:rPr lang="en-US" dirty="0" smtClean="0"/>
              <a:t>. </a:t>
            </a:r>
            <a:r>
              <a:rPr lang="en-US" dirty="0" err="1" smtClean="0"/>
              <a:t>Eğer</a:t>
            </a:r>
            <a:r>
              <a:rPr lang="en-US" dirty="0" smtClean="0"/>
              <a:t> </a:t>
            </a:r>
            <a:r>
              <a:rPr lang="en-US" dirty="0" err="1" smtClean="0"/>
              <a:t>şüphe</a:t>
            </a:r>
            <a:r>
              <a:rPr lang="en-US" dirty="0" smtClean="0"/>
              <a:t> </a:t>
            </a:r>
            <a:r>
              <a:rPr lang="en-US" dirty="0" err="1" smtClean="0"/>
              <a:t>olursa</a:t>
            </a:r>
            <a:r>
              <a:rPr lang="en-US" dirty="0" smtClean="0"/>
              <a:t>, </a:t>
            </a:r>
            <a:r>
              <a:rPr lang="en-US" dirty="0" err="1" smtClean="0"/>
              <a:t>detaylı</a:t>
            </a:r>
            <a:r>
              <a:rPr lang="en-US" dirty="0" smtClean="0"/>
              <a:t> </a:t>
            </a:r>
            <a:r>
              <a:rPr lang="en-US" dirty="0" err="1" smtClean="0"/>
              <a:t>değerlendirme</a:t>
            </a:r>
            <a:r>
              <a:rPr lang="en-US" dirty="0" smtClean="0"/>
              <a:t> </a:t>
            </a:r>
            <a:r>
              <a:rPr lang="en-US" dirty="0" err="1" smtClean="0"/>
              <a:t>yapmak</a:t>
            </a:r>
            <a:r>
              <a:rPr lang="en-US" dirty="0" smtClean="0"/>
              <a:t> </a:t>
            </a:r>
            <a:r>
              <a:rPr lang="en-US" dirty="0" err="1" smtClean="0"/>
              <a:t>gerekir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Bilişsel</a:t>
            </a:r>
            <a:r>
              <a:rPr lang="en-US" dirty="0" smtClean="0"/>
              <a:t> </a:t>
            </a:r>
            <a:r>
              <a:rPr lang="en-US" dirty="0" err="1" smtClean="0"/>
              <a:t>muayenede</a:t>
            </a:r>
            <a:r>
              <a:rPr lang="en-US" dirty="0" smtClean="0"/>
              <a:t> </a:t>
            </a:r>
            <a:r>
              <a:rPr lang="en-US" dirty="0" err="1" smtClean="0"/>
              <a:t>örneğin</a:t>
            </a:r>
            <a:r>
              <a:rPr lang="en-US" dirty="0" smtClean="0"/>
              <a:t> MMSE </a:t>
            </a:r>
            <a:r>
              <a:rPr lang="en-US" dirty="0" err="1" smtClean="0"/>
              <a:t>kullanılabilir</a:t>
            </a:r>
            <a:r>
              <a:rPr lang="en-US" dirty="0" smtClean="0"/>
              <a:t>. </a:t>
            </a:r>
            <a:r>
              <a:rPr lang="en-US" dirty="0" err="1" smtClean="0"/>
              <a:t>Ancak</a:t>
            </a:r>
            <a:r>
              <a:rPr lang="en-US" dirty="0" smtClean="0"/>
              <a:t>, </a:t>
            </a:r>
            <a:r>
              <a:rPr lang="en-US" dirty="0" err="1" smtClean="0"/>
              <a:t>dikkat</a:t>
            </a:r>
            <a:r>
              <a:rPr lang="en-US" dirty="0" smtClean="0"/>
              <a:t> </a:t>
            </a:r>
            <a:r>
              <a:rPr lang="en-US" dirty="0" err="1" smtClean="0"/>
              <a:t>bozukluğunda</a:t>
            </a:r>
            <a:r>
              <a:rPr lang="en-US" dirty="0" smtClean="0"/>
              <a:t> </a:t>
            </a:r>
            <a:r>
              <a:rPr lang="en-US" dirty="0" err="1" smtClean="0"/>
              <a:t>kullanılmamalı</a:t>
            </a:r>
            <a:endParaRPr lang="en-US" dirty="0" smtClean="0"/>
          </a:p>
          <a:p>
            <a:r>
              <a:rPr lang="en-US" dirty="0" err="1" smtClean="0"/>
              <a:t>Fizik</a:t>
            </a:r>
            <a:r>
              <a:rPr lang="en-US" dirty="0" smtClean="0"/>
              <a:t> </a:t>
            </a:r>
            <a:r>
              <a:rPr lang="en-US" dirty="0" err="1" smtClean="0"/>
              <a:t>muayene</a:t>
            </a:r>
            <a:r>
              <a:rPr lang="en-US" dirty="0" smtClean="0"/>
              <a:t> </a:t>
            </a:r>
            <a:r>
              <a:rPr lang="en-US" dirty="0" err="1" smtClean="0"/>
              <a:t>yapılabilir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en </a:t>
            </a:r>
            <a:r>
              <a:rPr lang="en-US" dirty="0" err="1" smtClean="0"/>
              <a:t>azından</a:t>
            </a:r>
            <a:r>
              <a:rPr lang="en-US" dirty="0" smtClean="0"/>
              <a:t>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klinisyenlerin</a:t>
            </a:r>
            <a:r>
              <a:rPr lang="en-US" dirty="0" smtClean="0"/>
              <a:t> </a:t>
            </a:r>
            <a:r>
              <a:rPr lang="en-US" dirty="0" err="1" smtClean="0"/>
              <a:t>muayene</a:t>
            </a:r>
            <a:r>
              <a:rPr lang="en-US" dirty="0" smtClean="0"/>
              <a:t> </a:t>
            </a:r>
            <a:r>
              <a:rPr lang="en-US" dirty="0" err="1" smtClean="0"/>
              <a:t>bulguları</a:t>
            </a:r>
            <a:r>
              <a:rPr lang="en-US" dirty="0" smtClean="0"/>
              <a:t> </a:t>
            </a:r>
            <a:r>
              <a:rPr lang="en-US" dirty="0" err="1" smtClean="0"/>
              <a:t>değerlendirilmeli</a:t>
            </a:r>
            <a:endParaRPr lang="en-US" dirty="0" smtClean="0"/>
          </a:p>
          <a:p>
            <a:r>
              <a:rPr lang="en-US" dirty="0" err="1" smtClean="0"/>
              <a:t>Nörolojik</a:t>
            </a:r>
            <a:r>
              <a:rPr lang="en-US" dirty="0" smtClean="0"/>
              <a:t> </a:t>
            </a:r>
            <a:r>
              <a:rPr lang="en-US" dirty="0" err="1" smtClean="0"/>
              <a:t>muayene</a:t>
            </a:r>
            <a:r>
              <a:rPr lang="en-US" dirty="0" smtClean="0"/>
              <a:t>, </a:t>
            </a:r>
            <a:r>
              <a:rPr lang="en-US" dirty="0" err="1" smtClean="0"/>
              <a:t>gereksinim</a:t>
            </a:r>
            <a:r>
              <a:rPr lang="en-US" dirty="0" smtClean="0"/>
              <a:t> </a:t>
            </a:r>
            <a:r>
              <a:rPr lang="en-US" dirty="0" err="1" smtClean="0"/>
              <a:t>olduğunda</a:t>
            </a:r>
            <a:r>
              <a:rPr lang="en-US" dirty="0" smtClean="0"/>
              <a:t> </a:t>
            </a:r>
            <a:r>
              <a:rPr lang="en-US" dirty="0" err="1" smtClean="0"/>
              <a:t>mutlaka</a:t>
            </a:r>
            <a:r>
              <a:rPr lang="en-US" dirty="0" smtClean="0"/>
              <a:t> </a:t>
            </a:r>
            <a:r>
              <a:rPr lang="en-US" dirty="0" err="1" smtClean="0"/>
              <a:t>konsültan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yapılmalı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Tanı</a:t>
            </a:r>
            <a:r>
              <a:rPr lang="en-US" dirty="0" smtClean="0"/>
              <a:t> </a:t>
            </a:r>
            <a:r>
              <a:rPr lang="en-US" dirty="0" err="1" smtClean="0"/>
              <a:t>Formulasyonu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Plan </a:t>
            </a:r>
            <a:r>
              <a:rPr lang="en-US" dirty="0" err="1" smtClean="0"/>
              <a:t>Yapma</a:t>
            </a:r>
            <a:endParaRPr lang="en-US" dirty="0" smtClean="0"/>
          </a:p>
          <a:p>
            <a:r>
              <a:rPr lang="en-US" dirty="0" smtClean="0"/>
              <a:t>Her </a:t>
            </a:r>
            <a:r>
              <a:rPr lang="en-US" dirty="0" err="1" smtClean="0"/>
              <a:t>nöropsikiyatrik</a:t>
            </a:r>
            <a:r>
              <a:rPr lang="en-US" dirty="0" smtClean="0"/>
              <a:t> </a:t>
            </a:r>
            <a:r>
              <a:rPr lang="en-US" dirty="0" err="1" smtClean="0"/>
              <a:t>değerlendirme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başvurulan</a:t>
            </a:r>
            <a:r>
              <a:rPr lang="en-US" dirty="0" smtClean="0"/>
              <a:t> </a:t>
            </a:r>
            <a:r>
              <a:rPr lang="en-US" dirty="0" err="1" smtClean="0"/>
              <a:t>tetkiklere</a:t>
            </a:r>
            <a:r>
              <a:rPr lang="en-US" dirty="0" smtClean="0"/>
              <a:t> </a:t>
            </a:r>
            <a:r>
              <a:rPr lang="en-US" dirty="0" err="1" smtClean="0"/>
              <a:t>hastaya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yönelmek</a:t>
            </a:r>
            <a:r>
              <a:rPr lang="en-US" dirty="0" smtClean="0"/>
              <a:t> </a:t>
            </a:r>
            <a:r>
              <a:rPr lang="en-US" dirty="0" err="1" smtClean="0"/>
              <a:t>gerekir</a:t>
            </a:r>
            <a:endParaRPr lang="en-US" dirty="0" smtClean="0"/>
          </a:p>
          <a:p>
            <a:r>
              <a:rPr lang="en-US" dirty="0" err="1" smtClean="0"/>
              <a:t>Toksikoloji</a:t>
            </a:r>
            <a:r>
              <a:rPr lang="en-US" dirty="0" smtClean="0"/>
              <a:t>, </a:t>
            </a:r>
            <a:r>
              <a:rPr lang="en-US" dirty="0" err="1" smtClean="0"/>
              <a:t>Seroloji</a:t>
            </a:r>
            <a:r>
              <a:rPr lang="en-US" dirty="0" smtClean="0"/>
              <a:t> (VDRL),TSH, B12, </a:t>
            </a:r>
            <a:r>
              <a:rPr lang="en-US" dirty="0" err="1" smtClean="0"/>
              <a:t>Folat</a:t>
            </a:r>
            <a:r>
              <a:rPr lang="en-US" dirty="0" smtClean="0"/>
              <a:t>, EEG, BOS </a:t>
            </a:r>
            <a:r>
              <a:rPr lang="en-US" dirty="0" err="1" smtClean="0"/>
              <a:t>analizi</a:t>
            </a:r>
            <a:r>
              <a:rPr lang="en-US" dirty="0" smtClean="0"/>
              <a:t>, BT, MR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Notun</a:t>
            </a:r>
            <a:r>
              <a:rPr lang="en-US" dirty="0" smtClean="0"/>
              <a:t> </a:t>
            </a:r>
            <a:r>
              <a:rPr lang="en-US" dirty="0" err="1" smtClean="0"/>
              <a:t>yazılması</a:t>
            </a:r>
            <a:endParaRPr lang="en-US" dirty="0" smtClean="0"/>
          </a:p>
          <a:p>
            <a:r>
              <a:rPr lang="en-US" dirty="0" smtClean="0"/>
              <a:t>Not </a:t>
            </a:r>
            <a:r>
              <a:rPr lang="en-US" dirty="0" err="1" smtClean="0"/>
              <a:t>yazılırken</a:t>
            </a:r>
            <a:r>
              <a:rPr lang="en-US" dirty="0" smtClean="0"/>
              <a:t> </a:t>
            </a:r>
            <a:r>
              <a:rPr lang="en-US" dirty="0" err="1" smtClean="0"/>
              <a:t>istem</a:t>
            </a:r>
            <a:r>
              <a:rPr lang="en-US" dirty="0" smtClean="0"/>
              <a:t> </a:t>
            </a:r>
            <a:r>
              <a:rPr lang="en-US" dirty="0" err="1" smtClean="0"/>
              <a:t>nedeni</a:t>
            </a:r>
            <a:r>
              <a:rPr lang="en-US" dirty="0" smtClean="0"/>
              <a:t>, </a:t>
            </a:r>
            <a:r>
              <a:rPr lang="en-US" dirty="0" err="1" smtClean="0"/>
              <a:t>değerlendirmenin</a:t>
            </a:r>
            <a:r>
              <a:rPr lang="en-US" dirty="0" smtClean="0"/>
              <a:t> </a:t>
            </a:r>
            <a:r>
              <a:rPr lang="en-US" dirty="0" err="1" smtClean="0"/>
              <a:t>özellikleri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halihazırdaki</a:t>
            </a:r>
            <a:r>
              <a:rPr lang="en-US" dirty="0" smtClean="0"/>
              <a:t> </a:t>
            </a:r>
            <a:r>
              <a:rPr lang="en-US" dirty="0" err="1" smtClean="0"/>
              <a:t>duruma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değerlendirme</a:t>
            </a:r>
            <a:r>
              <a:rPr lang="en-US" dirty="0" smtClean="0"/>
              <a:t> </a:t>
            </a:r>
            <a:r>
              <a:rPr lang="en-US" dirty="0" err="1" smtClean="0"/>
              <a:t>yapılmalı</a:t>
            </a:r>
            <a:endParaRPr lang="en-US" dirty="0" smtClean="0"/>
          </a:p>
          <a:p>
            <a:r>
              <a:rPr lang="en-US" dirty="0" err="1" smtClean="0"/>
              <a:t>İstemde</a:t>
            </a:r>
            <a:r>
              <a:rPr lang="en-US" dirty="0" smtClean="0"/>
              <a:t> </a:t>
            </a:r>
            <a:r>
              <a:rPr lang="en-US" dirty="0" err="1" smtClean="0"/>
              <a:t>bulunan</a:t>
            </a:r>
            <a:r>
              <a:rPr lang="en-US" dirty="0" smtClean="0"/>
              <a:t> </a:t>
            </a:r>
            <a:r>
              <a:rPr lang="en-US" dirty="0" err="1"/>
              <a:t>k</a:t>
            </a:r>
            <a:r>
              <a:rPr lang="en-US" dirty="0" err="1" smtClean="0"/>
              <a:t>linisyenle</a:t>
            </a:r>
            <a:r>
              <a:rPr lang="en-US" dirty="0" smtClean="0"/>
              <a:t> </a:t>
            </a:r>
            <a:r>
              <a:rPr lang="en-US" dirty="0" err="1" smtClean="0"/>
              <a:t>gerektiğinde</a:t>
            </a:r>
            <a:r>
              <a:rPr lang="en-US" dirty="0" smtClean="0"/>
              <a:t> </a:t>
            </a:r>
            <a:r>
              <a:rPr lang="en-US" dirty="0" err="1" smtClean="0"/>
              <a:t>görüşülmesi</a:t>
            </a:r>
            <a:r>
              <a:rPr lang="en-US" dirty="0" smtClean="0"/>
              <a:t>- </a:t>
            </a:r>
            <a:r>
              <a:rPr lang="en-US" dirty="0" err="1" smtClean="0"/>
              <a:t>özellikle</a:t>
            </a:r>
            <a:r>
              <a:rPr lang="en-US" dirty="0" smtClean="0"/>
              <a:t> </a:t>
            </a:r>
            <a:r>
              <a:rPr lang="en-US" dirty="0" err="1" smtClean="0"/>
              <a:t>acil</a:t>
            </a:r>
            <a:r>
              <a:rPr lang="en-US" dirty="0" smtClean="0"/>
              <a:t> durum </a:t>
            </a:r>
            <a:r>
              <a:rPr lang="en-US" dirty="0" err="1" smtClean="0"/>
              <a:t>varsa</a:t>
            </a:r>
            <a:endParaRPr lang="en-US" dirty="0" smtClean="0"/>
          </a:p>
          <a:p>
            <a:r>
              <a:rPr lang="en-US" dirty="0" err="1" smtClean="0"/>
              <a:t>Klinik</a:t>
            </a:r>
            <a:r>
              <a:rPr lang="en-US" dirty="0" smtClean="0"/>
              <a:t> </a:t>
            </a:r>
            <a:r>
              <a:rPr lang="en-US" dirty="0" err="1" smtClean="0"/>
              <a:t>seyirin</a:t>
            </a:r>
            <a:r>
              <a:rPr lang="en-US" dirty="0" smtClean="0"/>
              <a:t> </a:t>
            </a:r>
            <a:r>
              <a:rPr lang="en-US" dirty="0" err="1" smtClean="0"/>
              <a:t>takibi</a:t>
            </a:r>
            <a:endParaRPr lang="en-US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62200"/>
            <a:ext cx="8229600" cy="1143000"/>
          </a:xfrm>
        </p:spPr>
        <p:txBody>
          <a:bodyPr/>
          <a:lstStyle/>
          <a:p>
            <a:r>
              <a:rPr lang="en-US" dirty="0" err="1" smtClean="0"/>
              <a:t>KLP’de</a:t>
            </a:r>
            <a:r>
              <a:rPr lang="en-US" dirty="0" smtClean="0"/>
              <a:t> </a:t>
            </a:r>
            <a:r>
              <a:rPr lang="en-US" dirty="0" err="1" smtClean="0"/>
              <a:t>Tedavi</a:t>
            </a:r>
            <a:r>
              <a:rPr lang="en-US" dirty="0" smtClean="0"/>
              <a:t> </a:t>
            </a:r>
            <a:r>
              <a:rPr lang="en-US" dirty="0" err="1" smtClean="0"/>
              <a:t>İlkeleri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Biyolojik</a:t>
            </a:r>
            <a:r>
              <a:rPr lang="en-US" dirty="0" smtClean="0"/>
              <a:t> </a:t>
            </a:r>
            <a:r>
              <a:rPr lang="en-US" dirty="0" err="1" smtClean="0"/>
              <a:t>Tedavi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Farmakokinetik</a:t>
            </a:r>
            <a:r>
              <a:rPr lang="en-US" dirty="0" smtClean="0"/>
              <a:t> </a:t>
            </a:r>
            <a:r>
              <a:rPr lang="en-US" dirty="0" err="1" smtClean="0"/>
              <a:t>Özellikler</a:t>
            </a:r>
            <a:endParaRPr lang="en-US" dirty="0" smtClean="0"/>
          </a:p>
          <a:p>
            <a:r>
              <a:rPr lang="en-US" dirty="0" err="1" smtClean="0"/>
              <a:t>İlaç-ilaç</a:t>
            </a:r>
            <a:r>
              <a:rPr lang="en-US" dirty="0" smtClean="0"/>
              <a:t> </a:t>
            </a:r>
            <a:r>
              <a:rPr lang="en-US" dirty="0" err="1" smtClean="0"/>
              <a:t>etkileşimleri</a:t>
            </a:r>
            <a:endParaRPr lang="en-US" dirty="0" smtClean="0"/>
          </a:p>
          <a:p>
            <a:r>
              <a:rPr lang="en-US" dirty="0" smtClean="0"/>
              <a:t>Yan </a:t>
            </a:r>
            <a:r>
              <a:rPr lang="en-US" dirty="0" err="1" smtClean="0"/>
              <a:t>etkiler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Psikolojik</a:t>
            </a:r>
            <a:r>
              <a:rPr lang="en-US" dirty="0" smtClean="0"/>
              <a:t> </a:t>
            </a:r>
            <a:r>
              <a:rPr lang="en-US" dirty="0" err="1" smtClean="0"/>
              <a:t>Değerlendirmeler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Özellikle</a:t>
            </a:r>
            <a:r>
              <a:rPr lang="en-US" dirty="0" smtClean="0"/>
              <a:t> </a:t>
            </a:r>
            <a:r>
              <a:rPr lang="en-US" dirty="0" err="1" smtClean="0"/>
              <a:t>kişiliğin</a:t>
            </a:r>
            <a:r>
              <a:rPr lang="en-US" dirty="0" smtClean="0"/>
              <a:t> </a:t>
            </a:r>
            <a:r>
              <a:rPr lang="en-US" dirty="0" err="1" smtClean="0"/>
              <a:t>değerlendirilmesi</a:t>
            </a:r>
            <a:r>
              <a:rPr lang="en-US" dirty="0" smtClean="0"/>
              <a:t> </a:t>
            </a:r>
            <a:r>
              <a:rPr lang="en-US" dirty="0" err="1" smtClean="0"/>
              <a:t>önemli</a:t>
            </a:r>
            <a:endParaRPr lang="en-US" dirty="0" smtClean="0"/>
          </a:p>
          <a:p>
            <a:r>
              <a:rPr lang="en-US" dirty="0" err="1" smtClean="0"/>
              <a:t>Kişilik</a:t>
            </a:r>
            <a:r>
              <a:rPr lang="en-US" dirty="0" smtClean="0"/>
              <a:t> </a:t>
            </a:r>
            <a:r>
              <a:rPr lang="en-US" dirty="0" err="1" smtClean="0"/>
              <a:t>özelliklerine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hastalık</a:t>
            </a:r>
            <a:r>
              <a:rPr lang="en-US" dirty="0" smtClean="0"/>
              <a:t> </a:t>
            </a:r>
            <a:r>
              <a:rPr lang="en-US" dirty="0" err="1" smtClean="0"/>
              <a:t>algıları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Kişilik</a:t>
            </a:r>
            <a:r>
              <a:rPr lang="en-US" dirty="0" smtClean="0"/>
              <a:t> </a:t>
            </a:r>
            <a:r>
              <a:rPr lang="en-US" dirty="0" err="1" smtClean="0"/>
              <a:t>özellikleri</a:t>
            </a:r>
            <a:r>
              <a:rPr lang="en-US" dirty="0" smtClean="0"/>
              <a:t> </a:t>
            </a:r>
            <a:r>
              <a:rPr lang="en-US" dirty="0" err="1" smtClean="0"/>
              <a:t>dikkate</a:t>
            </a:r>
            <a:r>
              <a:rPr lang="en-US" dirty="0" smtClean="0"/>
              <a:t> </a:t>
            </a:r>
            <a:r>
              <a:rPr lang="en-US" dirty="0" err="1" smtClean="0"/>
              <a:t>alınarak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yaklaşımlar</a:t>
            </a:r>
            <a:r>
              <a:rPr lang="en-US" dirty="0" smtClean="0"/>
              <a:t> </a:t>
            </a:r>
            <a:r>
              <a:rPr lang="en-US" dirty="0" err="1" smtClean="0"/>
              <a:t>planlanmalı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Değerlendirmeler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Yaşam</a:t>
            </a:r>
            <a:r>
              <a:rPr lang="en-US" dirty="0" smtClean="0"/>
              <a:t> </a:t>
            </a:r>
            <a:r>
              <a:rPr lang="en-US" dirty="0" err="1" smtClean="0"/>
              <a:t>sonu</a:t>
            </a:r>
            <a:r>
              <a:rPr lang="en-US" dirty="0" smtClean="0"/>
              <a:t> </a:t>
            </a:r>
            <a:r>
              <a:rPr lang="en-US" dirty="0" err="1" smtClean="0"/>
              <a:t>kararların</a:t>
            </a:r>
            <a:r>
              <a:rPr lang="en-US" dirty="0" smtClean="0"/>
              <a:t> </a:t>
            </a:r>
            <a:r>
              <a:rPr lang="en-US" dirty="0" err="1" smtClean="0"/>
              <a:t>alınması</a:t>
            </a:r>
            <a:r>
              <a:rPr lang="en-US" dirty="0" smtClean="0"/>
              <a:t> (do not </a:t>
            </a:r>
            <a:r>
              <a:rPr lang="en-US" dirty="0" err="1" smtClean="0"/>
              <a:t>recussisate,do</a:t>
            </a:r>
            <a:r>
              <a:rPr lang="en-US" dirty="0" smtClean="0"/>
              <a:t> not </a:t>
            </a:r>
            <a:r>
              <a:rPr lang="en-US" dirty="0" err="1" smtClean="0"/>
              <a:t>intubate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bakım</a:t>
            </a:r>
            <a:r>
              <a:rPr lang="en-US" dirty="0" smtClean="0"/>
              <a:t> </a:t>
            </a:r>
            <a:r>
              <a:rPr lang="en-US" dirty="0" err="1" smtClean="0"/>
              <a:t>kurumuna</a:t>
            </a:r>
            <a:r>
              <a:rPr lang="en-US" dirty="0" smtClean="0"/>
              <a:t> </a:t>
            </a:r>
            <a:r>
              <a:rPr lang="en-US" dirty="0" err="1" smtClean="0"/>
              <a:t>nakil</a:t>
            </a:r>
            <a:r>
              <a:rPr lang="en-US" dirty="0" smtClean="0"/>
              <a:t> </a:t>
            </a:r>
            <a:r>
              <a:rPr lang="en-US" dirty="0" err="1" smtClean="0"/>
              <a:t>kararı</a:t>
            </a:r>
            <a:endParaRPr lang="en-US" dirty="0" smtClean="0"/>
          </a:p>
          <a:p>
            <a:r>
              <a:rPr lang="en-US" dirty="0" err="1" smtClean="0"/>
              <a:t>Kısıtlama</a:t>
            </a:r>
            <a:r>
              <a:rPr lang="en-US" dirty="0" smtClean="0"/>
              <a:t>/ </a:t>
            </a:r>
            <a:r>
              <a:rPr lang="en-US" dirty="0" err="1" smtClean="0"/>
              <a:t>Vesayet</a:t>
            </a:r>
            <a:r>
              <a:rPr lang="en-US" dirty="0" smtClean="0"/>
              <a:t> </a:t>
            </a:r>
            <a:r>
              <a:rPr lang="en-US" dirty="0" err="1" smtClean="0"/>
              <a:t>altına</a:t>
            </a:r>
            <a:r>
              <a:rPr lang="en-US" dirty="0" smtClean="0"/>
              <a:t> alma/ </a:t>
            </a:r>
            <a:r>
              <a:rPr lang="en-US" dirty="0" err="1" smtClean="0"/>
              <a:t>İstemsiz</a:t>
            </a:r>
            <a:r>
              <a:rPr lang="en-US" dirty="0" smtClean="0"/>
              <a:t> </a:t>
            </a:r>
            <a:r>
              <a:rPr lang="en-US" dirty="0" err="1" smtClean="0"/>
              <a:t>yatış</a:t>
            </a:r>
            <a:r>
              <a:rPr lang="en-US" dirty="0" smtClean="0"/>
              <a:t> </a:t>
            </a:r>
            <a:r>
              <a:rPr lang="en-US" dirty="0" err="1" smtClean="0"/>
              <a:t>kararları</a:t>
            </a:r>
            <a:endParaRPr lang="en-US" dirty="0" smtClean="0"/>
          </a:p>
          <a:p>
            <a:r>
              <a:rPr lang="en-US" dirty="0" err="1" smtClean="0"/>
              <a:t>Tespit</a:t>
            </a:r>
            <a:r>
              <a:rPr lang="en-US" dirty="0" smtClean="0"/>
              <a:t>/ </a:t>
            </a:r>
            <a:r>
              <a:rPr lang="en-US" dirty="0" err="1" smtClean="0"/>
              <a:t>Yumuşak</a:t>
            </a:r>
            <a:r>
              <a:rPr lang="en-US" dirty="0" smtClean="0"/>
              <a:t> </a:t>
            </a:r>
            <a:r>
              <a:rPr lang="en-US" dirty="0" err="1" smtClean="0"/>
              <a:t>tespit</a:t>
            </a:r>
            <a:r>
              <a:rPr lang="en-US" dirty="0" smtClean="0"/>
              <a:t>/ </a:t>
            </a:r>
            <a:r>
              <a:rPr lang="en-US" dirty="0" err="1" smtClean="0"/>
              <a:t>Sürekli</a:t>
            </a:r>
            <a:r>
              <a:rPr lang="en-US" dirty="0" smtClean="0"/>
              <a:t> </a:t>
            </a:r>
            <a:r>
              <a:rPr lang="en-US" dirty="0" err="1" smtClean="0"/>
              <a:t>gözetim</a:t>
            </a:r>
            <a:r>
              <a:rPr lang="en-US" dirty="0" smtClean="0"/>
              <a:t> </a:t>
            </a:r>
            <a:r>
              <a:rPr lang="en-US" dirty="0" err="1" smtClean="0"/>
              <a:t>kararları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33600"/>
            <a:ext cx="8229600" cy="1143000"/>
          </a:xfrm>
        </p:spPr>
        <p:txBody>
          <a:bodyPr/>
          <a:lstStyle/>
          <a:p>
            <a:r>
              <a:rPr lang="en-US" dirty="0" err="1" smtClean="0"/>
              <a:t>Tanımlanmış</a:t>
            </a:r>
            <a:r>
              <a:rPr lang="en-US" dirty="0" smtClean="0"/>
              <a:t> </a:t>
            </a:r>
            <a:r>
              <a:rPr lang="en-US" dirty="0" err="1" smtClean="0"/>
              <a:t>Altı</a:t>
            </a:r>
            <a:r>
              <a:rPr lang="en-US" dirty="0" smtClean="0"/>
              <a:t> </a:t>
            </a:r>
            <a:r>
              <a:rPr lang="en-US" dirty="0" err="1" smtClean="0"/>
              <a:t>Sorun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Tıbbi</a:t>
            </a:r>
            <a:r>
              <a:rPr lang="en-US" dirty="0" smtClean="0"/>
              <a:t> </a:t>
            </a:r>
            <a:r>
              <a:rPr lang="en-US" dirty="0" err="1" smtClean="0"/>
              <a:t>Durumların</a:t>
            </a:r>
            <a:r>
              <a:rPr lang="en-US" dirty="0" smtClean="0"/>
              <a:t> </a:t>
            </a:r>
            <a:r>
              <a:rPr lang="en-US" dirty="0" err="1" smtClean="0"/>
              <a:t>Psikiyatrik</a:t>
            </a:r>
            <a:r>
              <a:rPr lang="en-US" dirty="0" smtClean="0"/>
              <a:t> </a:t>
            </a:r>
            <a:r>
              <a:rPr lang="en-US" dirty="0" err="1" smtClean="0"/>
              <a:t>Görünümleri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Anterior </a:t>
            </a:r>
            <a:r>
              <a:rPr lang="en-US" dirty="0" err="1" smtClean="0"/>
              <a:t>Communican</a:t>
            </a:r>
            <a:r>
              <a:rPr lang="en-US" dirty="0" smtClean="0"/>
              <a:t> </a:t>
            </a:r>
            <a:r>
              <a:rPr lang="en-US" dirty="0" err="1" smtClean="0"/>
              <a:t>Arter</a:t>
            </a:r>
            <a:r>
              <a:rPr lang="en-US" dirty="0" smtClean="0"/>
              <a:t> </a:t>
            </a:r>
            <a:r>
              <a:rPr lang="en-US" dirty="0" err="1" smtClean="0"/>
              <a:t>Anevrizması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cerrahiden</a:t>
            </a:r>
            <a:r>
              <a:rPr lang="en-US" dirty="0" smtClean="0"/>
              <a:t> 2 </a:t>
            </a:r>
            <a:r>
              <a:rPr lang="en-US" dirty="0" err="1" smtClean="0"/>
              <a:t>gün</a:t>
            </a:r>
            <a:r>
              <a:rPr lang="en-US" dirty="0" smtClean="0"/>
              <a:t> </a:t>
            </a:r>
            <a:r>
              <a:rPr lang="en-US" dirty="0" err="1" smtClean="0"/>
              <a:t>sonrasında</a:t>
            </a:r>
            <a:r>
              <a:rPr lang="en-US" dirty="0" smtClean="0"/>
              <a:t> </a:t>
            </a:r>
            <a:r>
              <a:rPr lang="en-US" dirty="0" err="1" smtClean="0"/>
              <a:t>başlayan</a:t>
            </a:r>
            <a:r>
              <a:rPr lang="en-US" dirty="0" smtClean="0"/>
              <a:t> </a:t>
            </a:r>
            <a:r>
              <a:rPr lang="en-US" dirty="0" err="1" smtClean="0"/>
              <a:t>ajitasyon</a:t>
            </a:r>
            <a:r>
              <a:rPr lang="en-US" dirty="0" smtClean="0"/>
              <a:t>, </a:t>
            </a:r>
            <a:r>
              <a:rPr lang="en-US" dirty="0" err="1" smtClean="0"/>
              <a:t>konfüzyon</a:t>
            </a:r>
            <a:r>
              <a:rPr lang="en-US" dirty="0" smtClean="0"/>
              <a:t>, </a:t>
            </a:r>
            <a:r>
              <a:rPr lang="en-US" dirty="0" err="1" smtClean="0"/>
              <a:t>taşikardi</a:t>
            </a:r>
            <a:r>
              <a:rPr lang="en-US" dirty="0" smtClean="0"/>
              <a:t>, </a:t>
            </a:r>
            <a:r>
              <a:rPr lang="en-US" dirty="0" err="1" smtClean="0"/>
              <a:t>hpertansiyon</a:t>
            </a:r>
            <a:r>
              <a:rPr lang="en-US" dirty="0" smtClean="0"/>
              <a:t> </a:t>
            </a:r>
            <a:r>
              <a:rPr lang="en-US" dirty="0" err="1" smtClean="0"/>
              <a:t>tablosu</a:t>
            </a:r>
            <a:endParaRPr lang="en-US" dirty="0" smtClean="0"/>
          </a:p>
          <a:p>
            <a:r>
              <a:rPr lang="en-US" dirty="0" err="1" smtClean="0"/>
              <a:t>Alkol</a:t>
            </a:r>
            <a:r>
              <a:rPr lang="en-US" dirty="0" smtClean="0"/>
              <a:t> </a:t>
            </a:r>
            <a:r>
              <a:rPr lang="en-US" dirty="0" err="1" smtClean="0"/>
              <a:t>kullanım</a:t>
            </a:r>
            <a:r>
              <a:rPr lang="en-US" dirty="0" smtClean="0"/>
              <a:t> </a:t>
            </a:r>
            <a:r>
              <a:rPr lang="en-US" dirty="0" err="1" smtClean="0"/>
              <a:t>öyküsü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hastaya</a:t>
            </a:r>
            <a:r>
              <a:rPr lang="en-US" dirty="0" smtClean="0"/>
              <a:t> DT </a:t>
            </a:r>
            <a:r>
              <a:rPr lang="en-US" dirty="0" err="1" smtClean="0"/>
              <a:t>teşhisi</a:t>
            </a:r>
            <a:r>
              <a:rPr lang="en-US" dirty="0" smtClean="0"/>
              <a:t> </a:t>
            </a:r>
            <a:r>
              <a:rPr lang="en-US" dirty="0" err="1" smtClean="0"/>
              <a:t>konuluyor</a:t>
            </a:r>
            <a:endParaRPr lang="en-US" dirty="0" smtClean="0"/>
          </a:p>
          <a:p>
            <a:r>
              <a:rPr lang="en-US" dirty="0" err="1" smtClean="0"/>
              <a:t>Sonrasında</a:t>
            </a:r>
            <a:r>
              <a:rPr lang="en-US" dirty="0" smtClean="0"/>
              <a:t> </a:t>
            </a:r>
            <a:r>
              <a:rPr lang="en-US" dirty="0" err="1" smtClean="0"/>
              <a:t>ateşi</a:t>
            </a:r>
            <a:r>
              <a:rPr lang="en-US" dirty="0" smtClean="0"/>
              <a:t> de </a:t>
            </a:r>
            <a:r>
              <a:rPr lang="en-US" dirty="0" err="1" smtClean="0"/>
              <a:t>yükselen</a:t>
            </a:r>
            <a:r>
              <a:rPr lang="en-US" dirty="0" smtClean="0"/>
              <a:t> </a:t>
            </a:r>
            <a:r>
              <a:rPr lang="en-US" dirty="0" err="1" smtClean="0"/>
              <a:t>hastada</a:t>
            </a:r>
            <a:r>
              <a:rPr lang="en-US" dirty="0" smtClean="0"/>
              <a:t> </a:t>
            </a:r>
            <a:r>
              <a:rPr lang="en-US" dirty="0" err="1" smtClean="0"/>
              <a:t>yapılan</a:t>
            </a:r>
            <a:r>
              <a:rPr lang="en-US" dirty="0" smtClean="0"/>
              <a:t> LP </a:t>
            </a:r>
            <a:r>
              <a:rPr lang="en-US" dirty="0" err="1" smtClean="0"/>
              <a:t>sonucu</a:t>
            </a:r>
            <a:r>
              <a:rPr lang="en-US" dirty="0" smtClean="0"/>
              <a:t> HSV </a:t>
            </a:r>
            <a:r>
              <a:rPr lang="en-US" dirty="0" err="1" smtClean="0"/>
              <a:t>ensefaliti</a:t>
            </a:r>
            <a:r>
              <a:rPr lang="en-US" dirty="0" smtClean="0"/>
              <a:t> </a:t>
            </a:r>
            <a:r>
              <a:rPr lang="en-US" dirty="0" err="1" smtClean="0"/>
              <a:t>tanısı</a:t>
            </a:r>
            <a:r>
              <a:rPr lang="en-US" dirty="0" smtClean="0"/>
              <a:t> </a:t>
            </a:r>
            <a:r>
              <a:rPr lang="en-US" dirty="0" err="1" smtClean="0"/>
              <a:t>konuluyor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Tıbbi</a:t>
            </a:r>
            <a:r>
              <a:rPr lang="en-US" dirty="0" smtClean="0"/>
              <a:t> </a:t>
            </a:r>
            <a:r>
              <a:rPr lang="en-US" dirty="0" err="1" smtClean="0"/>
              <a:t>Tedavilerin</a:t>
            </a:r>
            <a:r>
              <a:rPr lang="en-US" dirty="0" smtClean="0"/>
              <a:t> </a:t>
            </a:r>
            <a:r>
              <a:rPr lang="en-US" dirty="0" err="1" smtClean="0"/>
              <a:t>Psikiyatrik</a:t>
            </a:r>
            <a:r>
              <a:rPr lang="en-US" dirty="0" smtClean="0"/>
              <a:t> </a:t>
            </a:r>
            <a:r>
              <a:rPr lang="en-US" dirty="0" err="1" smtClean="0"/>
              <a:t>Komplikasyonları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HIV </a:t>
            </a:r>
            <a:r>
              <a:rPr lang="en-US" dirty="0" err="1" smtClean="0"/>
              <a:t>tx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Efavirenz</a:t>
            </a:r>
            <a:r>
              <a:rPr lang="en-US" dirty="0" smtClean="0"/>
              <a:t> </a:t>
            </a:r>
            <a:r>
              <a:rPr lang="en-US" dirty="0" err="1" smtClean="0"/>
              <a:t>başlanan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hastada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çıkan</a:t>
            </a:r>
            <a:r>
              <a:rPr lang="en-US" dirty="0" smtClean="0"/>
              <a:t> </a:t>
            </a:r>
            <a:r>
              <a:rPr lang="en-US" dirty="0" err="1" smtClean="0"/>
              <a:t>majör</a:t>
            </a:r>
            <a:r>
              <a:rPr lang="en-US" dirty="0" smtClean="0"/>
              <a:t> </a:t>
            </a:r>
            <a:r>
              <a:rPr lang="en-US" dirty="0" err="1" smtClean="0"/>
              <a:t>depresyon</a:t>
            </a:r>
            <a:endParaRPr lang="en-US" dirty="0" smtClean="0"/>
          </a:p>
          <a:p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IFN </a:t>
            </a:r>
            <a:r>
              <a:rPr lang="en-US" dirty="0" err="1" smtClean="0"/>
              <a:t>tx</a:t>
            </a:r>
            <a:r>
              <a:rPr lang="en-US" dirty="0" smtClean="0"/>
              <a:t> </a:t>
            </a:r>
            <a:r>
              <a:rPr lang="en-US" dirty="0" err="1" smtClean="0"/>
              <a:t>örneğin</a:t>
            </a:r>
            <a:r>
              <a:rPr lang="en-US" dirty="0" smtClean="0"/>
              <a:t> </a:t>
            </a:r>
            <a:r>
              <a:rPr lang="en-US" dirty="0" err="1" smtClean="0"/>
              <a:t>başlanan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hastada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çıkan</a:t>
            </a:r>
            <a:r>
              <a:rPr lang="en-US" dirty="0" smtClean="0"/>
              <a:t> </a:t>
            </a:r>
            <a:r>
              <a:rPr lang="en-US" dirty="0" err="1" smtClean="0"/>
              <a:t>Majör</a:t>
            </a:r>
            <a:r>
              <a:rPr lang="en-US" dirty="0" smtClean="0"/>
              <a:t> </a:t>
            </a:r>
            <a:r>
              <a:rPr lang="en-US" dirty="0" err="1" smtClean="0"/>
              <a:t>depresyon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Tıbbi</a:t>
            </a:r>
            <a:r>
              <a:rPr lang="en-US" dirty="0" smtClean="0"/>
              <a:t> Durum/ </a:t>
            </a:r>
            <a:r>
              <a:rPr lang="en-US" dirty="0" err="1" smtClean="0"/>
              <a:t>Tedavilere</a:t>
            </a:r>
            <a:r>
              <a:rPr lang="en-US" dirty="0" smtClean="0"/>
              <a:t> </a:t>
            </a:r>
            <a:r>
              <a:rPr lang="en-US" dirty="0" err="1" smtClean="0"/>
              <a:t>Psikolojik</a:t>
            </a:r>
            <a:r>
              <a:rPr lang="en-US" dirty="0" smtClean="0"/>
              <a:t> </a:t>
            </a:r>
            <a:r>
              <a:rPr lang="en-US" dirty="0" err="1" smtClean="0"/>
              <a:t>Tepkiler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38 </a:t>
            </a:r>
            <a:r>
              <a:rPr lang="en-US" dirty="0" err="1" smtClean="0"/>
              <a:t>haftalık</a:t>
            </a:r>
            <a:r>
              <a:rPr lang="en-US" dirty="0" smtClean="0"/>
              <a:t> </a:t>
            </a:r>
            <a:r>
              <a:rPr lang="en-US" dirty="0" err="1" smtClean="0"/>
              <a:t>preeklampsili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gebenin</a:t>
            </a:r>
            <a:r>
              <a:rPr lang="en-US" dirty="0" smtClean="0"/>
              <a:t> </a:t>
            </a:r>
            <a:r>
              <a:rPr lang="en-US" dirty="0" err="1" smtClean="0"/>
              <a:t>sağlıklı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çocuk</a:t>
            </a:r>
            <a:r>
              <a:rPr lang="en-US" dirty="0" smtClean="0"/>
              <a:t> </a:t>
            </a:r>
            <a:r>
              <a:rPr lang="en-US" dirty="0" err="1" smtClean="0"/>
              <a:t>doğurmasını</a:t>
            </a:r>
            <a:r>
              <a:rPr lang="en-US" dirty="0" smtClean="0"/>
              <a:t> </a:t>
            </a:r>
            <a:r>
              <a:rPr lang="en-US" dirty="0" err="1" smtClean="0"/>
              <a:t>takiben</a:t>
            </a:r>
            <a:r>
              <a:rPr lang="en-US" dirty="0" smtClean="0"/>
              <a:t>, </a:t>
            </a:r>
            <a:r>
              <a:rPr lang="en-US" dirty="0" err="1" smtClean="0"/>
              <a:t>doktorunun</a:t>
            </a:r>
            <a:r>
              <a:rPr lang="en-US" dirty="0" smtClean="0"/>
              <a:t> </a:t>
            </a:r>
            <a:r>
              <a:rPr lang="en-US" dirty="0" err="1" smtClean="0"/>
              <a:t>tüm</a:t>
            </a:r>
            <a:r>
              <a:rPr lang="en-US" dirty="0" smtClean="0"/>
              <a:t> </a:t>
            </a:r>
            <a:r>
              <a:rPr lang="en-US" dirty="0" err="1" smtClean="0"/>
              <a:t>güvence</a:t>
            </a:r>
            <a:r>
              <a:rPr lang="en-US" dirty="0" smtClean="0"/>
              <a:t> </a:t>
            </a:r>
            <a:r>
              <a:rPr lang="en-US" dirty="0" err="1" smtClean="0"/>
              <a:t>verme</a:t>
            </a:r>
            <a:r>
              <a:rPr lang="en-US" dirty="0" smtClean="0"/>
              <a:t> </a:t>
            </a:r>
            <a:r>
              <a:rPr lang="en-US" dirty="0" err="1" smtClean="0"/>
              <a:t>girişimlerine</a:t>
            </a:r>
            <a:r>
              <a:rPr lang="en-US" dirty="0" smtClean="0"/>
              <a:t> </a:t>
            </a:r>
            <a:r>
              <a:rPr lang="en-US" dirty="0" err="1" smtClean="0"/>
              <a:t>karşın</a:t>
            </a:r>
            <a:r>
              <a:rPr lang="en-US" dirty="0" smtClean="0"/>
              <a:t> </a:t>
            </a:r>
            <a:r>
              <a:rPr lang="en-US" dirty="0" err="1" smtClean="0"/>
              <a:t>hipertansif</a:t>
            </a:r>
            <a:r>
              <a:rPr lang="en-US" dirty="0" smtClean="0"/>
              <a:t> </a:t>
            </a:r>
            <a:r>
              <a:rPr lang="en-US" dirty="0" err="1" smtClean="0"/>
              <a:t>atak</a:t>
            </a:r>
            <a:r>
              <a:rPr lang="en-US" dirty="0" smtClean="0"/>
              <a:t> </a:t>
            </a:r>
            <a:r>
              <a:rPr lang="en-US" dirty="0" err="1" smtClean="0"/>
              <a:t>yaşayacağına</a:t>
            </a:r>
            <a:r>
              <a:rPr lang="en-US" dirty="0" smtClean="0"/>
              <a:t> </a:t>
            </a:r>
            <a:r>
              <a:rPr lang="en-US" dirty="0" err="1" smtClean="0"/>
              <a:t>karşın</a:t>
            </a:r>
            <a:r>
              <a:rPr lang="en-US" dirty="0" smtClean="0"/>
              <a:t> </a:t>
            </a:r>
            <a:r>
              <a:rPr lang="en-US" dirty="0" err="1" smtClean="0"/>
              <a:t>yoğun</a:t>
            </a:r>
            <a:r>
              <a:rPr lang="en-US" dirty="0" smtClean="0"/>
              <a:t> </a:t>
            </a:r>
            <a:r>
              <a:rPr lang="en-US" dirty="0" err="1" smtClean="0"/>
              <a:t>anksiyete</a:t>
            </a:r>
            <a:r>
              <a:rPr lang="en-US" dirty="0" smtClean="0"/>
              <a:t> </a:t>
            </a:r>
            <a:r>
              <a:rPr lang="en-US" dirty="0" err="1" smtClean="0"/>
              <a:t>yaşaması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Psikiyatrik</a:t>
            </a:r>
            <a:r>
              <a:rPr lang="en-US" dirty="0" smtClean="0"/>
              <a:t> </a:t>
            </a:r>
            <a:r>
              <a:rPr lang="en-US" dirty="0" err="1" smtClean="0"/>
              <a:t>Bozuklukların</a:t>
            </a:r>
            <a:r>
              <a:rPr lang="en-US" dirty="0" smtClean="0"/>
              <a:t> </a:t>
            </a:r>
            <a:r>
              <a:rPr lang="en-US" dirty="0" err="1" smtClean="0"/>
              <a:t>Tıbbi</a:t>
            </a:r>
            <a:r>
              <a:rPr lang="en-US" dirty="0" smtClean="0"/>
              <a:t> </a:t>
            </a:r>
            <a:r>
              <a:rPr lang="en-US" dirty="0" err="1" smtClean="0"/>
              <a:t>Görümümleri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Sürekli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karın</a:t>
            </a:r>
            <a:r>
              <a:rPr lang="en-US" dirty="0" smtClean="0"/>
              <a:t> </a:t>
            </a:r>
            <a:r>
              <a:rPr lang="en-US" dirty="0" err="1" smtClean="0"/>
              <a:t>ağrısını</a:t>
            </a:r>
            <a:r>
              <a:rPr lang="en-US" dirty="0" smtClean="0"/>
              <a:t> </a:t>
            </a:r>
            <a:r>
              <a:rPr lang="en-US" dirty="0" err="1" smtClean="0"/>
              <a:t>azaltmak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kendisini</a:t>
            </a:r>
            <a:r>
              <a:rPr lang="en-US" dirty="0" smtClean="0"/>
              <a:t> </a:t>
            </a:r>
            <a:r>
              <a:rPr lang="en-US" dirty="0" err="1" smtClean="0"/>
              <a:t>kusturan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öğrencide</a:t>
            </a:r>
            <a:r>
              <a:rPr lang="en-US" dirty="0" smtClean="0"/>
              <a:t> </a:t>
            </a:r>
            <a:r>
              <a:rPr lang="en-US" dirty="0" err="1" smtClean="0"/>
              <a:t>yaygın</a:t>
            </a:r>
            <a:r>
              <a:rPr lang="en-US" dirty="0" smtClean="0"/>
              <a:t> </a:t>
            </a:r>
            <a:r>
              <a:rPr lang="en-US" dirty="0" err="1" smtClean="0"/>
              <a:t>güçşüzlük</a:t>
            </a:r>
            <a:r>
              <a:rPr lang="en-US" dirty="0" smtClean="0"/>
              <a:t> </a:t>
            </a:r>
            <a:r>
              <a:rPr lang="en-US" dirty="0" err="1" smtClean="0"/>
              <a:t>yakınmasıyla</a:t>
            </a:r>
            <a:r>
              <a:rPr lang="en-US" dirty="0" smtClean="0"/>
              <a:t> </a:t>
            </a:r>
            <a:r>
              <a:rPr lang="en-US" dirty="0" err="1" smtClean="0"/>
              <a:t>yapılan</a:t>
            </a:r>
            <a:r>
              <a:rPr lang="en-US" dirty="0" smtClean="0"/>
              <a:t> </a:t>
            </a:r>
            <a:r>
              <a:rPr lang="en-US" dirty="0" err="1" smtClean="0"/>
              <a:t>tetkiklerinde</a:t>
            </a:r>
            <a:r>
              <a:rPr lang="en-US" dirty="0" smtClean="0"/>
              <a:t> K:2.2 </a:t>
            </a:r>
            <a:r>
              <a:rPr lang="en-US" dirty="0" err="1" smtClean="0"/>
              <a:t>tespit</a:t>
            </a:r>
            <a:r>
              <a:rPr lang="en-US" dirty="0" smtClean="0"/>
              <a:t> </a:t>
            </a:r>
            <a:r>
              <a:rPr lang="en-US" dirty="0" err="1" smtClean="0"/>
              <a:t>ediliyor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Psikiyatrik</a:t>
            </a:r>
            <a:r>
              <a:rPr lang="en-US" dirty="0" smtClean="0"/>
              <a:t> </a:t>
            </a:r>
            <a:r>
              <a:rPr lang="en-US" dirty="0" err="1" smtClean="0"/>
              <a:t>Bozukluk</a:t>
            </a:r>
            <a:r>
              <a:rPr lang="en-US" dirty="0" smtClean="0"/>
              <a:t>/ </a:t>
            </a:r>
            <a:r>
              <a:rPr lang="en-US" dirty="0" err="1" smtClean="0"/>
              <a:t>Tedavilerin</a:t>
            </a:r>
            <a:r>
              <a:rPr lang="en-US" dirty="0" smtClean="0"/>
              <a:t> </a:t>
            </a:r>
            <a:r>
              <a:rPr lang="en-US" dirty="0" err="1" smtClean="0"/>
              <a:t>Tıbbi</a:t>
            </a:r>
            <a:r>
              <a:rPr lang="en-US" dirty="0" smtClean="0"/>
              <a:t> </a:t>
            </a:r>
            <a:r>
              <a:rPr lang="en-US" dirty="0" err="1" smtClean="0"/>
              <a:t>Komplikasyonları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Olanzapin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tx</a:t>
            </a:r>
            <a:r>
              <a:rPr lang="en-US" dirty="0" smtClean="0"/>
              <a:t> </a:t>
            </a:r>
            <a:r>
              <a:rPr lang="en-US" dirty="0" err="1" smtClean="0"/>
              <a:t>edilen</a:t>
            </a:r>
            <a:r>
              <a:rPr lang="en-US" dirty="0" smtClean="0"/>
              <a:t> </a:t>
            </a:r>
            <a:r>
              <a:rPr lang="en-US" dirty="0" err="1" smtClean="0"/>
              <a:t>Şizofreni</a:t>
            </a:r>
            <a:r>
              <a:rPr lang="en-US" dirty="0" smtClean="0"/>
              <a:t> </a:t>
            </a:r>
            <a:r>
              <a:rPr lang="en-US" dirty="0" err="1" smtClean="0"/>
              <a:t>hastasında</a:t>
            </a:r>
            <a:r>
              <a:rPr lang="en-US" dirty="0" smtClean="0"/>
              <a:t> </a:t>
            </a:r>
            <a:r>
              <a:rPr lang="en-US" dirty="0" err="1" smtClean="0"/>
              <a:t>obezite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takiben</a:t>
            </a:r>
            <a:r>
              <a:rPr lang="en-US" dirty="0" smtClean="0"/>
              <a:t> </a:t>
            </a:r>
            <a:r>
              <a:rPr lang="en-US" dirty="0" err="1" smtClean="0"/>
              <a:t>yapılan</a:t>
            </a:r>
            <a:r>
              <a:rPr lang="en-US" dirty="0" smtClean="0"/>
              <a:t> </a:t>
            </a:r>
            <a:r>
              <a:rPr lang="en-US" dirty="0" err="1" smtClean="0"/>
              <a:t>tetkiklerinde</a:t>
            </a:r>
            <a:r>
              <a:rPr lang="en-US" dirty="0" smtClean="0"/>
              <a:t> DM </a:t>
            </a:r>
            <a:r>
              <a:rPr lang="en-US" dirty="0" err="1" smtClean="0"/>
              <a:t>tespit</a:t>
            </a:r>
            <a:r>
              <a:rPr lang="en-US" dirty="0" smtClean="0"/>
              <a:t> </a:t>
            </a:r>
            <a:r>
              <a:rPr lang="en-US" dirty="0" err="1" smtClean="0"/>
              <a:t>edilmesi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Komorbid</a:t>
            </a:r>
            <a:r>
              <a:rPr lang="en-US" dirty="0" smtClean="0"/>
              <a:t> </a:t>
            </a:r>
            <a:r>
              <a:rPr lang="en-US" dirty="0" err="1" smtClean="0"/>
              <a:t>Tıbbi</a:t>
            </a:r>
            <a:r>
              <a:rPr lang="en-US" dirty="0" smtClean="0"/>
              <a:t>/ </a:t>
            </a:r>
            <a:r>
              <a:rPr lang="en-US" dirty="0" err="1" smtClean="0"/>
              <a:t>Psikiyatrik</a:t>
            </a:r>
            <a:r>
              <a:rPr lang="en-US" dirty="0" smtClean="0"/>
              <a:t> </a:t>
            </a:r>
            <a:r>
              <a:rPr lang="en-US" dirty="0" err="1" smtClean="0"/>
              <a:t>Bozukluklar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OKB </a:t>
            </a:r>
            <a:r>
              <a:rPr lang="en-US" dirty="0" err="1" smtClean="0"/>
              <a:t>nedeniyle</a:t>
            </a:r>
            <a:r>
              <a:rPr lang="en-US" dirty="0" smtClean="0"/>
              <a:t> </a:t>
            </a:r>
            <a:r>
              <a:rPr lang="en-US" dirty="0" err="1" smtClean="0"/>
              <a:t>yoğun</a:t>
            </a:r>
            <a:r>
              <a:rPr lang="en-US" dirty="0" smtClean="0"/>
              <a:t> </a:t>
            </a:r>
            <a:r>
              <a:rPr lang="en-US" dirty="0" err="1" smtClean="0"/>
              <a:t>tx</a:t>
            </a:r>
            <a:r>
              <a:rPr lang="en-US" dirty="0" smtClean="0"/>
              <a:t> </a:t>
            </a:r>
            <a:r>
              <a:rPr lang="en-US" dirty="0" err="1" smtClean="0"/>
              <a:t>gören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hastada</a:t>
            </a:r>
            <a:r>
              <a:rPr lang="en-US" dirty="0" smtClean="0"/>
              <a:t> </a:t>
            </a:r>
            <a:r>
              <a:rPr lang="en-US" dirty="0" err="1" smtClean="0"/>
              <a:t>pnömoni</a:t>
            </a:r>
            <a:r>
              <a:rPr lang="en-US" dirty="0" smtClean="0"/>
              <a:t> </a:t>
            </a:r>
            <a:r>
              <a:rPr lang="en-US" dirty="0" err="1" smtClean="0"/>
              <a:t>gelişmesi</a:t>
            </a:r>
            <a:endParaRPr lang="en-US" dirty="0" smtClean="0"/>
          </a:p>
          <a:p>
            <a:r>
              <a:rPr lang="en-US" dirty="0" err="1" smtClean="0"/>
              <a:t>Burada</a:t>
            </a:r>
            <a:r>
              <a:rPr lang="en-US" dirty="0" smtClean="0"/>
              <a:t> her </a:t>
            </a:r>
            <a:r>
              <a:rPr lang="en-US" dirty="0" err="1" smtClean="0"/>
              <a:t>iki</a:t>
            </a:r>
            <a:r>
              <a:rPr lang="en-US" dirty="0" smtClean="0"/>
              <a:t> durum </a:t>
            </a:r>
            <a:r>
              <a:rPr lang="en-US" dirty="0" err="1" smtClean="0"/>
              <a:t>bağımsız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çıkmakta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791</TotalTime>
  <Words>606</Words>
  <Application>Microsoft Office PowerPoint</Application>
  <PresentationFormat>Ekran Gösterisi (4:3)</PresentationFormat>
  <Paragraphs>69</Paragraphs>
  <Slides>27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28" baseType="lpstr">
      <vt:lpstr>Office Theme</vt:lpstr>
      <vt:lpstr>KLP Hasta Değerlendirme Özellikleri</vt:lpstr>
      <vt:lpstr>Slayt 2</vt:lpstr>
      <vt:lpstr>Tanımlanmış Altı Sorun</vt:lpstr>
      <vt:lpstr>Tıbbi Durumların Psikiyatrik Görünümleri </vt:lpstr>
      <vt:lpstr>Tıbbi Tedavilerin Psikiyatrik Komplikasyonları</vt:lpstr>
      <vt:lpstr>Tıbbi Durum/ Tedavilere Psikolojik Tepkiler</vt:lpstr>
      <vt:lpstr>Psikiyatrik Bozuklukların Tıbbi Görümümleri</vt:lpstr>
      <vt:lpstr>Psikiyatrik Bozukluk/ Tedavilerin Tıbbi Komplikasyonları</vt:lpstr>
      <vt:lpstr>Komorbid Tıbbi/ Psikiyatrik Bozukluklar</vt:lpstr>
      <vt:lpstr>‘Psikiyatrik Konsültasyon Sanatı’</vt:lpstr>
      <vt:lpstr>Klinik Yaklaşım</vt:lpstr>
      <vt:lpstr>Çevre</vt:lpstr>
      <vt:lpstr>Etkileşim</vt:lpstr>
      <vt:lpstr>Lisan</vt:lpstr>
      <vt:lpstr>Adım Adım Psikiyatrik Konsültasyon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Slayt 23</vt:lpstr>
      <vt:lpstr>KLP’de Tedavi İlkeleri</vt:lpstr>
      <vt:lpstr>Biyolojik Tedavi</vt:lpstr>
      <vt:lpstr>Psikolojik Değerlendirmeler</vt:lpstr>
      <vt:lpstr>Sosyal Değerlendirmeler</vt:lpstr>
    </vt:vector>
  </TitlesOfParts>
  <Company>aütf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KLP Hasta Değerlendirme Özellikleri</dc:title>
  <dc:creator>berker duman</dc:creator>
  <cp:lastModifiedBy>radonko1927</cp:lastModifiedBy>
  <cp:revision>19</cp:revision>
  <dcterms:created xsi:type="dcterms:W3CDTF">2001-01-08T13:34:10Z</dcterms:created>
  <dcterms:modified xsi:type="dcterms:W3CDTF">2018-05-07T10:30:08Z</dcterms:modified>
</cp:coreProperties>
</file>