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15"/>
  </p:notesMasterIdLst>
  <p:sldIdLst>
    <p:sldId id="256" r:id="rId2"/>
    <p:sldId id="393" r:id="rId3"/>
    <p:sldId id="395" r:id="rId4"/>
    <p:sldId id="396" r:id="rId5"/>
    <p:sldId id="397" r:id="rId6"/>
    <p:sldId id="398" r:id="rId7"/>
    <p:sldId id="399" r:id="rId8"/>
    <p:sldId id="401" r:id="rId9"/>
    <p:sldId id="406" r:id="rId10"/>
    <p:sldId id="412" r:id="rId11"/>
    <p:sldId id="413" r:id="rId12"/>
    <p:sldId id="414" r:id="rId13"/>
    <p:sldId id="287" r:id="rId14"/>
  </p:sldIdLst>
  <p:sldSz cx="9144000" cy="6858000" type="screen4x3"/>
  <p:notesSz cx="6858000" cy="9144000"/>
  <p:defaultTextStyle>
    <a:defPPr>
      <a:defRPr lang="pl-PL"/>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620"/>
    <a:srgbClr val="005024"/>
    <a:srgbClr val="0096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p:restoredTop sz="94600"/>
  </p:normalViewPr>
  <p:slideViewPr>
    <p:cSldViewPr>
      <p:cViewPr varScale="1">
        <p:scale>
          <a:sx n="74" d="100"/>
          <a:sy n="74" d="100"/>
        </p:scale>
        <p:origin x="126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E41D57-36EF-AD4B-86FE-193105A887B1}" type="datetimeFigureOut">
              <a:rPr lang="en-US" smtClean="0"/>
              <a:t>5/4/2020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21D5A2-FC6D-6047-8A64-9A3697745BAB}" type="slidenum">
              <a:rPr lang="en-US" smtClean="0"/>
              <a:t>‹#›</a:t>
            </a:fld>
            <a:endParaRPr lang="en-US"/>
          </a:p>
        </p:txBody>
      </p:sp>
    </p:spTree>
    <p:extLst>
      <p:ext uri="{BB962C8B-B14F-4D97-AF65-F5344CB8AC3E}">
        <p14:creationId xmlns:p14="http://schemas.microsoft.com/office/powerpoint/2010/main" val="116535621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196"/>
          <p:cNvGrpSpPr>
            <a:grpSpLocks/>
          </p:cNvGrpSpPr>
          <p:nvPr/>
        </p:nvGrpSpPr>
        <p:grpSpPr bwMode="auto">
          <a:xfrm>
            <a:off x="-119063" y="-104775"/>
            <a:ext cx="9394826" cy="7042150"/>
            <a:chOff x="-75" y="-66"/>
            <a:chExt cx="5918" cy="4436"/>
          </a:xfrm>
        </p:grpSpPr>
        <p:grpSp>
          <p:nvGrpSpPr>
            <p:cNvPr id="5" name="Group 2"/>
            <p:cNvGrpSpPr>
              <a:grpSpLocks/>
            </p:cNvGrpSpPr>
            <p:nvPr/>
          </p:nvGrpSpPr>
          <p:grpSpPr bwMode="auto">
            <a:xfrm>
              <a:off x="-75" y="-66"/>
              <a:ext cx="5918" cy="4436"/>
              <a:chOff x="-78" y="-70"/>
              <a:chExt cx="5918" cy="4436"/>
            </a:xfrm>
          </p:grpSpPr>
          <p:grpSp>
            <p:nvGrpSpPr>
              <p:cNvPr id="30" name="Group 3"/>
              <p:cNvGrpSpPr>
                <a:grpSpLocks/>
              </p:cNvGrpSpPr>
              <p:nvPr/>
            </p:nvGrpSpPr>
            <p:grpSpPr bwMode="auto">
              <a:xfrm>
                <a:off x="1373" y="2671"/>
                <a:ext cx="910" cy="818"/>
                <a:chOff x="1373" y="2671"/>
                <a:chExt cx="910" cy="818"/>
              </a:xfrm>
            </p:grpSpPr>
            <p:sp>
              <p:nvSpPr>
                <p:cNvPr id="190"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91"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92"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93"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31" name="Group 8"/>
              <p:cNvGrpSpPr>
                <a:grpSpLocks/>
              </p:cNvGrpSpPr>
              <p:nvPr/>
            </p:nvGrpSpPr>
            <p:grpSpPr bwMode="auto">
              <a:xfrm>
                <a:off x="2100" y="2253"/>
                <a:ext cx="910" cy="818"/>
                <a:chOff x="1373" y="2671"/>
                <a:chExt cx="910" cy="818"/>
              </a:xfrm>
            </p:grpSpPr>
            <p:sp>
              <p:nvSpPr>
                <p:cNvPr id="186"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7"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8"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9"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32"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3"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4"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35"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36" name="Group 17"/>
              <p:cNvGrpSpPr>
                <a:grpSpLocks/>
              </p:cNvGrpSpPr>
              <p:nvPr/>
            </p:nvGrpSpPr>
            <p:grpSpPr bwMode="auto">
              <a:xfrm>
                <a:off x="-29" y="3464"/>
                <a:ext cx="910" cy="818"/>
                <a:chOff x="1373" y="2671"/>
                <a:chExt cx="910" cy="818"/>
              </a:xfrm>
            </p:grpSpPr>
            <p:sp>
              <p:nvSpPr>
                <p:cNvPr id="182"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3"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4"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5"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37" name="Group 22"/>
              <p:cNvGrpSpPr>
                <a:grpSpLocks/>
              </p:cNvGrpSpPr>
              <p:nvPr/>
            </p:nvGrpSpPr>
            <p:grpSpPr bwMode="auto">
              <a:xfrm>
                <a:off x="2784" y="1836"/>
                <a:ext cx="910" cy="818"/>
                <a:chOff x="1373" y="2671"/>
                <a:chExt cx="910" cy="818"/>
              </a:xfrm>
            </p:grpSpPr>
            <p:sp>
              <p:nvSpPr>
                <p:cNvPr id="178"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9"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0"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1"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38"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9"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0"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41"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42" name="Group 31"/>
              <p:cNvGrpSpPr>
                <a:grpSpLocks/>
              </p:cNvGrpSpPr>
              <p:nvPr/>
            </p:nvGrpSpPr>
            <p:grpSpPr bwMode="auto">
              <a:xfrm>
                <a:off x="1658" y="1560"/>
                <a:ext cx="910" cy="818"/>
                <a:chOff x="1373" y="2671"/>
                <a:chExt cx="910" cy="818"/>
              </a:xfrm>
            </p:grpSpPr>
            <p:sp>
              <p:nvSpPr>
                <p:cNvPr id="174"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5"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6"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77"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43"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4"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5"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46"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47"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8"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9"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50"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51" name="Group 44"/>
              <p:cNvGrpSpPr>
                <a:grpSpLocks/>
              </p:cNvGrpSpPr>
              <p:nvPr/>
            </p:nvGrpSpPr>
            <p:grpSpPr bwMode="auto">
              <a:xfrm>
                <a:off x="2342" y="1143"/>
                <a:ext cx="910" cy="818"/>
                <a:chOff x="1373" y="2671"/>
                <a:chExt cx="910" cy="818"/>
              </a:xfrm>
            </p:grpSpPr>
            <p:sp>
              <p:nvSpPr>
                <p:cNvPr id="170"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1"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2"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73"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52" name="Group 49"/>
              <p:cNvGrpSpPr>
                <a:grpSpLocks/>
              </p:cNvGrpSpPr>
              <p:nvPr/>
            </p:nvGrpSpPr>
            <p:grpSpPr bwMode="auto">
              <a:xfrm>
                <a:off x="481" y="1235"/>
                <a:ext cx="910" cy="818"/>
                <a:chOff x="1373" y="2671"/>
                <a:chExt cx="910" cy="818"/>
              </a:xfrm>
            </p:grpSpPr>
            <p:sp>
              <p:nvSpPr>
                <p:cNvPr id="166"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7"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8"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9"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53" name="Group 54"/>
              <p:cNvGrpSpPr>
                <a:grpSpLocks/>
              </p:cNvGrpSpPr>
              <p:nvPr/>
            </p:nvGrpSpPr>
            <p:grpSpPr bwMode="auto">
              <a:xfrm>
                <a:off x="1208" y="817"/>
                <a:ext cx="910" cy="818"/>
                <a:chOff x="1373" y="2671"/>
                <a:chExt cx="910" cy="818"/>
              </a:xfrm>
            </p:grpSpPr>
            <p:sp>
              <p:nvSpPr>
                <p:cNvPr id="162"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3"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4"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5"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54"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5"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6"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57"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58"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9"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0"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61"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62" name="Group 67"/>
              <p:cNvGrpSpPr>
                <a:grpSpLocks/>
              </p:cNvGrpSpPr>
              <p:nvPr/>
            </p:nvGrpSpPr>
            <p:grpSpPr bwMode="auto">
              <a:xfrm>
                <a:off x="1892" y="400"/>
                <a:ext cx="910" cy="818"/>
                <a:chOff x="1373" y="2671"/>
                <a:chExt cx="910" cy="818"/>
              </a:xfrm>
            </p:grpSpPr>
            <p:sp>
              <p:nvSpPr>
                <p:cNvPr id="158"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9"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0"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1"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63"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4"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5"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66"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67"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8"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9"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70"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1"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2"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3"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74"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5"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6"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7"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8"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9"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0"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1"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82"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83"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4"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5"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86"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87"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8"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9"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90"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91" name="Group 100"/>
              <p:cNvGrpSpPr>
                <a:grpSpLocks/>
              </p:cNvGrpSpPr>
              <p:nvPr/>
            </p:nvGrpSpPr>
            <p:grpSpPr bwMode="auto">
              <a:xfrm>
                <a:off x="3026" y="2638"/>
                <a:ext cx="910" cy="818"/>
                <a:chOff x="1373" y="2671"/>
                <a:chExt cx="910" cy="818"/>
              </a:xfrm>
            </p:grpSpPr>
            <p:sp>
              <p:nvSpPr>
                <p:cNvPr id="154"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5"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6"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57"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92"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3"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4"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95"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96"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7"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98" name="Group 111"/>
              <p:cNvGrpSpPr>
                <a:grpSpLocks/>
              </p:cNvGrpSpPr>
              <p:nvPr/>
            </p:nvGrpSpPr>
            <p:grpSpPr bwMode="auto">
              <a:xfrm>
                <a:off x="2576" y="-9"/>
                <a:ext cx="910" cy="818"/>
                <a:chOff x="1373" y="2671"/>
                <a:chExt cx="910" cy="818"/>
              </a:xfrm>
            </p:grpSpPr>
            <p:sp>
              <p:nvSpPr>
                <p:cNvPr id="15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5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99" name="Group 116"/>
              <p:cNvGrpSpPr>
                <a:grpSpLocks/>
              </p:cNvGrpSpPr>
              <p:nvPr/>
            </p:nvGrpSpPr>
            <p:grpSpPr bwMode="auto">
              <a:xfrm>
                <a:off x="3010" y="684"/>
                <a:ext cx="910" cy="818"/>
                <a:chOff x="1373" y="2671"/>
                <a:chExt cx="910" cy="818"/>
              </a:xfrm>
            </p:grpSpPr>
            <p:sp>
              <p:nvSpPr>
                <p:cNvPr id="146"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7"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8"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9"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0" name="Group 121"/>
              <p:cNvGrpSpPr>
                <a:grpSpLocks/>
              </p:cNvGrpSpPr>
              <p:nvPr/>
            </p:nvGrpSpPr>
            <p:grpSpPr bwMode="auto">
              <a:xfrm>
                <a:off x="3477" y="1377"/>
                <a:ext cx="910" cy="818"/>
                <a:chOff x="1373" y="2671"/>
                <a:chExt cx="910" cy="818"/>
              </a:xfrm>
            </p:grpSpPr>
            <p:sp>
              <p:nvSpPr>
                <p:cNvPr id="142"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3"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4"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5"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1" name="Group 126"/>
              <p:cNvGrpSpPr>
                <a:grpSpLocks/>
              </p:cNvGrpSpPr>
              <p:nvPr/>
            </p:nvGrpSpPr>
            <p:grpSpPr bwMode="auto">
              <a:xfrm>
                <a:off x="4178" y="943"/>
                <a:ext cx="910" cy="818"/>
                <a:chOff x="1373" y="2671"/>
                <a:chExt cx="910" cy="818"/>
              </a:xfrm>
            </p:grpSpPr>
            <p:sp>
              <p:nvSpPr>
                <p:cNvPr id="138"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9"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0"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1"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02"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3"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4"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05"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06"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7"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8"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09"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10"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1"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2"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13"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14"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5"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6"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17"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8" name="Group 147"/>
              <p:cNvGrpSpPr>
                <a:grpSpLocks/>
              </p:cNvGrpSpPr>
              <p:nvPr/>
            </p:nvGrpSpPr>
            <p:grpSpPr bwMode="auto">
              <a:xfrm>
                <a:off x="4930" y="1978"/>
                <a:ext cx="910" cy="818"/>
                <a:chOff x="1373" y="2671"/>
                <a:chExt cx="910" cy="818"/>
              </a:xfrm>
            </p:grpSpPr>
            <p:sp>
              <p:nvSpPr>
                <p:cNvPr id="134"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5"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6"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37"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19"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0"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1"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2"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23"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24"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25" name="Group 158"/>
              <p:cNvGrpSpPr>
                <a:grpSpLocks/>
              </p:cNvGrpSpPr>
              <p:nvPr/>
            </p:nvGrpSpPr>
            <p:grpSpPr bwMode="auto">
              <a:xfrm>
                <a:off x="4914" y="2763"/>
                <a:ext cx="910" cy="818"/>
                <a:chOff x="1373" y="2671"/>
                <a:chExt cx="910" cy="818"/>
              </a:xfrm>
            </p:grpSpPr>
            <p:sp>
              <p:nvSpPr>
                <p:cNvPr id="130"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1"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2"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33"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26"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7"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8"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29"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6" name="Group 172"/>
            <p:cNvGrpSpPr>
              <a:grpSpLocks/>
            </p:cNvGrpSpPr>
            <p:nvPr/>
          </p:nvGrpSpPr>
          <p:grpSpPr bwMode="auto">
            <a:xfrm>
              <a:off x="240" y="1200"/>
              <a:ext cx="1145" cy="512"/>
              <a:chOff x="108" y="129"/>
              <a:chExt cx="1145" cy="512"/>
            </a:xfrm>
          </p:grpSpPr>
          <p:sp>
            <p:nvSpPr>
              <p:cNvPr id="28"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9"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nvGrpSpPr>
            <p:cNvPr id="7" name="Group 175"/>
            <p:cNvGrpSpPr>
              <a:grpSpLocks/>
            </p:cNvGrpSpPr>
            <p:nvPr userDrawn="1"/>
          </p:nvGrpSpPr>
          <p:grpSpPr bwMode="auto">
            <a:xfrm flipV="1">
              <a:off x="0" y="4063"/>
              <a:ext cx="5760" cy="257"/>
              <a:chOff x="0" y="0"/>
              <a:chExt cx="5762" cy="305"/>
            </a:xfrm>
          </p:grpSpPr>
          <p:sp>
            <p:nvSpPr>
              <p:cNvPr id="11" name="Freeform 176"/>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a:defRPr/>
                </a:pPr>
                <a:endParaRPr lang="tr-TR"/>
              </a:p>
            </p:txBody>
          </p:sp>
          <p:sp>
            <p:nvSpPr>
              <p:cNvPr id="12" name="Freeform 177"/>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3" name="Freeform 178"/>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4" name="Freeform 179"/>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5" name="Freeform 180"/>
              <p:cNvSpPr>
                <a:spLocks/>
              </p:cNvSpPr>
              <p:nvPr/>
            </p:nvSpPr>
            <p:spPr bwMode="ltGray">
              <a:xfrm>
                <a:off x="1595" y="2"/>
                <a:ext cx="214" cy="83"/>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6" name="Freeform 181"/>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7" name="Freeform 182"/>
              <p:cNvSpPr>
                <a:spLocks/>
              </p:cNvSpPr>
              <p:nvPr/>
            </p:nvSpPr>
            <p:spPr bwMode="ltGray">
              <a:xfrm>
                <a:off x="1964" y="2"/>
                <a:ext cx="175" cy="26"/>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8" name="Freeform 183"/>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9" name="Freeform 184"/>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0" name="Freeform 185"/>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1" name="Freeform 186"/>
              <p:cNvSpPr>
                <a:spLocks/>
              </p:cNvSpPr>
              <p:nvPr/>
            </p:nvSpPr>
            <p:spPr bwMode="ltGray">
              <a:xfrm>
                <a:off x="3680" y="71"/>
                <a:ext cx="722"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 name="Freeform 187"/>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3" name="Freeform 188"/>
              <p:cNvSpPr>
                <a:spLocks/>
              </p:cNvSpPr>
              <p:nvPr/>
            </p:nvSpPr>
            <p:spPr bwMode="ltGray">
              <a:xfrm>
                <a:off x="4602" y="2"/>
                <a:ext cx="264" cy="115"/>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4" name="Freeform 189"/>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5" name="Freeform 190"/>
              <p:cNvSpPr>
                <a:spLocks/>
              </p:cNvSpPr>
              <p:nvPr/>
            </p:nvSpPr>
            <p:spPr bwMode="ltGray">
              <a:xfrm>
                <a:off x="5074" y="2"/>
                <a:ext cx="203" cy="83"/>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6" name="Freeform 191"/>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7" name="Freeform 192"/>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a:defRPr/>
                </a:pPr>
                <a:endParaRPr lang="tr-TR"/>
              </a:p>
            </p:txBody>
          </p:sp>
        </p:grpSp>
        <p:grpSp>
          <p:nvGrpSpPr>
            <p:cNvPr id="8" name="Group 193"/>
            <p:cNvGrpSpPr>
              <a:grpSpLocks/>
            </p:cNvGrpSpPr>
            <p:nvPr/>
          </p:nvGrpSpPr>
          <p:grpSpPr bwMode="auto">
            <a:xfrm flipH="1" flipV="1">
              <a:off x="4368" y="1872"/>
              <a:ext cx="1145" cy="512"/>
              <a:chOff x="204" y="225"/>
              <a:chExt cx="1145" cy="512"/>
            </a:xfrm>
          </p:grpSpPr>
          <p:sp>
            <p:nvSpPr>
              <p:cNvPr id="9" name="Freeform 194"/>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10" name="Freeform 195"/>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sp>
        <p:nvSpPr>
          <p:cNvPr id="36007" name="Rectangle 167"/>
          <p:cNvSpPr>
            <a:spLocks noGrp="1" noChangeArrowheads="1"/>
          </p:cNvSpPr>
          <p:nvPr>
            <p:ph type="ctrTitle"/>
          </p:nvPr>
        </p:nvSpPr>
        <p:spPr>
          <a:xfrm>
            <a:off x="685800" y="2286000"/>
            <a:ext cx="7772400" cy="1143000"/>
          </a:xfrm>
        </p:spPr>
        <p:txBody>
          <a:bodyPr/>
          <a:lstStyle>
            <a:lvl1pPr>
              <a:defRPr/>
            </a:lvl1pPr>
          </a:lstStyle>
          <a:p>
            <a:r>
              <a:rPr lang="tr-TR"/>
              <a:t>Ana başlık stilini düzenlemek için tıklatın</a:t>
            </a:r>
          </a:p>
        </p:txBody>
      </p:sp>
      <p:sp>
        <p:nvSpPr>
          <p:cNvPr id="36008" name="Rectangle 168"/>
          <p:cNvSpPr>
            <a:spLocks noGrp="1" noChangeArrowheads="1"/>
          </p:cNvSpPr>
          <p:nvPr>
            <p:ph type="subTitle" idx="1"/>
          </p:nvPr>
        </p:nvSpPr>
        <p:spPr>
          <a:xfrm>
            <a:off x="1371600" y="4419600"/>
            <a:ext cx="6400800" cy="1752600"/>
          </a:xfrm>
        </p:spPr>
        <p:txBody>
          <a:bodyPr/>
          <a:lstStyle>
            <a:lvl1pPr marL="0" indent="0" algn="ctr">
              <a:buFontTx/>
              <a:buNone/>
              <a:defRPr/>
            </a:lvl1pPr>
          </a:lstStyle>
          <a:p>
            <a:r>
              <a:rPr lang="tr-TR"/>
              <a:t>Ana alt başlık stilini düzenlemek için tıklatın</a:t>
            </a:r>
          </a:p>
        </p:txBody>
      </p:sp>
      <p:sp>
        <p:nvSpPr>
          <p:cNvPr id="194" name="Rectangle 169"/>
          <p:cNvSpPr>
            <a:spLocks noGrp="1" noChangeArrowheads="1"/>
          </p:cNvSpPr>
          <p:nvPr>
            <p:ph type="dt" sz="half" idx="10"/>
          </p:nvPr>
        </p:nvSpPr>
        <p:spPr>
          <a:xfrm>
            <a:off x="685800" y="0"/>
            <a:ext cx="1905000" cy="457200"/>
          </a:xfrm>
        </p:spPr>
        <p:txBody>
          <a:bodyPr/>
          <a:lstStyle>
            <a:lvl1pPr>
              <a:defRPr/>
            </a:lvl1pPr>
          </a:lstStyle>
          <a:p>
            <a:pPr>
              <a:defRPr/>
            </a:pPr>
            <a:endParaRPr lang="tr-TR"/>
          </a:p>
        </p:txBody>
      </p:sp>
      <p:sp>
        <p:nvSpPr>
          <p:cNvPr id="195" name="Rectangle 170"/>
          <p:cNvSpPr>
            <a:spLocks noGrp="1" noChangeArrowheads="1"/>
          </p:cNvSpPr>
          <p:nvPr>
            <p:ph type="ftr" sz="quarter" idx="11"/>
          </p:nvPr>
        </p:nvSpPr>
        <p:spPr>
          <a:xfrm>
            <a:off x="3124200" y="0"/>
            <a:ext cx="2895600" cy="457200"/>
          </a:xfrm>
        </p:spPr>
        <p:txBody>
          <a:bodyPr/>
          <a:lstStyle>
            <a:lvl1pPr>
              <a:defRPr/>
            </a:lvl1pPr>
          </a:lstStyle>
          <a:p>
            <a:pPr>
              <a:defRPr/>
            </a:pPr>
            <a:endParaRPr lang="tr-TR"/>
          </a:p>
        </p:txBody>
      </p:sp>
      <p:sp>
        <p:nvSpPr>
          <p:cNvPr id="196" name="Rectangle 171"/>
          <p:cNvSpPr>
            <a:spLocks noGrp="1" noChangeArrowheads="1"/>
          </p:cNvSpPr>
          <p:nvPr>
            <p:ph type="sldNum" sz="quarter" idx="12"/>
          </p:nvPr>
        </p:nvSpPr>
        <p:spPr>
          <a:xfrm>
            <a:off x="6553200" y="0"/>
            <a:ext cx="1905000" cy="457200"/>
          </a:xfrm>
        </p:spPr>
        <p:txBody>
          <a:bodyPr/>
          <a:lstStyle>
            <a:lvl1pPr>
              <a:defRPr/>
            </a:lvl1pPr>
          </a:lstStyle>
          <a:p>
            <a:pPr>
              <a:defRPr/>
            </a:pPr>
            <a:fld id="{32B5F0D8-8102-4383-BD76-C3BF7BCD6A3D}"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E0607165-49DB-4349-AC00-FE7F7B0B5987}"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15100" y="542925"/>
            <a:ext cx="1943100" cy="5653088"/>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85800" y="542925"/>
            <a:ext cx="5676900" cy="565308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51DB3370-78A4-44EB-B4D9-9B71FF73BA99}"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4F048662-C091-41F5-B44E-C484264666A6}"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6DE6208C-2804-4690-9CB0-FDC650D250B3}"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858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2AC0EC5F-30E7-4550-BCAE-F61DD0EB40C2}"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169"/>
          <p:cNvSpPr>
            <a:spLocks noGrp="1" noChangeArrowheads="1"/>
          </p:cNvSpPr>
          <p:nvPr>
            <p:ph type="dt" sz="half" idx="10"/>
          </p:nvPr>
        </p:nvSpPr>
        <p:spPr>
          <a:ln/>
        </p:spPr>
        <p:txBody>
          <a:bodyPr/>
          <a:lstStyle>
            <a:lvl1pPr>
              <a:defRPr/>
            </a:lvl1pPr>
          </a:lstStyle>
          <a:p>
            <a:pPr>
              <a:defRPr/>
            </a:pPr>
            <a:endParaRPr lang="tr-TR"/>
          </a:p>
        </p:txBody>
      </p:sp>
      <p:sp>
        <p:nvSpPr>
          <p:cNvPr id="8" name="Rectangle 170"/>
          <p:cNvSpPr>
            <a:spLocks noGrp="1" noChangeArrowheads="1"/>
          </p:cNvSpPr>
          <p:nvPr>
            <p:ph type="ftr" sz="quarter" idx="11"/>
          </p:nvPr>
        </p:nvSpPr>
        <p:spPr>
          <a:ln/>
        </p:spPr>
        <p:txBody>
          <a:bodyPr/>
          <a:lstStyle>
            <a:lvl1pPr>
              <a:defRPr/>
            </a:lvl1pPr>
          </a:lstStyle>
          <a:p>
            <a:pPr>
              <a:defRPr/>
            </a:pPr>
            <a:endParaRPr lang="tr-TR"/>
          </a:p>
        </p:txBody>
      </p:sp>
      <p:sp>
        <p:nvSpPr>
          <p:cNvPr id="9" name="Rectangle 171"/>
          <p:cNvSpPr>
            <a:spLocks noGrp="1" noChangeArrowheads="1"/>
          </p:cNvSpPr>
          <p:nvPr>
            <p:ph type="sldNum" sz="quarter" idx="12"/>
          </p:nvPr>
        </p:nvSpPr>
        <p:spPr>
          <a:ln/>
        </p:spPr>
        <p:txBody>
          <a:bodyPr/>
          <a:lstStyle>
            <a:lvl1pPr>
              <a:defRPr/>
            </a:lvl1pPr>
          </a:lstStyle>
          <a:p>
            <a:pPr>
              <a:defRPr/>
            </a:pPr>
            <a:fld id="{C841B227-D263-46DE-877D-EFBF24885AE4}"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Rectangle 169"/>
          <p:cNvSpPr>
            <a:spLocks noGrp="1" noChangeArrowheads="1"/>
          </p:cNvSpPr>
          <p:nvPr>
            <p:ph type="dt" sz="half" idx="10"/>
          </p:nvPr>
        </p:nvSpPr>
        <p:spPr>
          <a:ln/>
        </p:spPr>
        <p:txBody>
          <a:bodyPr/>
          <a:lstStyle>
            <a:lvl1pPr>
              <a:defRPr/>
            </a:lvl1pPr>
          </a:lstStyle>
          <a:p>
            <a:pPr>
              <a:defRPr/>
            </a:pPr>
            <a:endParaRPr lang="tr-TR"/>
          </a:p>
        </p:txBody>
      </p:sp>
      <p:sp>
        <p:nvSpPr>
          <p:cNvPr id="4" name="Rectangle 170"/>
          <p:cNvSpPr>
            <a:spLocks noGrp="1" noChangeArrowheads="1"/>
          </p:cNvSpPr>
          <p:nvPr>
            <p:ph type="ftr" sz="quarter" idx="11"/>
          </p:nvPr>
        </p:nvSpPr>
        <p:spPr>
          <a:ln/>
        </p:spPr>
        <p:txBody>
          <a:bodyPr/>
          <a:lstStyle>
            <a:lvl1pPr>
              <a:defRPr/>
            </a:lvl1pPr>
          </a:lstStyle>
          <a:p>
            <a:pPr>
              <a:defRPr/>
            </a:pPr>
            <a:endParaRPr lang="tr-TR"/>
          </a:p>
        </p:txBody>
      </p:sp>
      <p:sp>
        <p:nvSpPr>
          <p:cNvPr id="5" name="Rectangle 171"/>
          <p:cNvSpPr>
            <a:spLocks noGrp="1" noChangeArrowheads="1"/>
          </p:cNvSpPr>
          <p:nvPr>
            <p:ph type="sldNum" sz="quarter" idx="12"/>
          </p:nvPr>
        </p:nvSpPr>
        <p:spPr>
          <a:ln/>
        </p:spPr>
        <p:txBody>
          <a:bodyPr/>
          <a:lstStyle>
            <a:lvl1pPr>
              <a:defRPr/>
            </a:lvl1pPr>
          </a:lstStyle>
          <a:p>
            <a:pPr>
              <a:defRPr/>
            </a:pPr>
            <a:fld id="{9F717946-72A9-4225-BF27-F4EDE569F5A7}"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169"/>
          <p:cNvSpPr>
            <a:spLocks noGrp="1" noChangeArrowheads="1"/>
          </p:cNvSpPr>
          <p:nvPr>
            <p:ph type="dt" sz="half" idx="10"/>
          </p:nvPr>
        </p:nvSpPr>
        <p:spPr>
          <a:ln/>
        </p:spPr>
        <p:txBody>
          <a:bodyPr/>
          <a:lstStyle>
            <a:lvl1pPr>
              <a:defRPr/>
            </a:lvl1pPr>
          </a:lstStyle>
          <a:p>
            <a:pPr>
              <a:defRPr/>
            </a:pPr>
            <a:endParaRPr lang="tr-TR"/>
          </a:p>
        </p:txBody>
      </p:sp>
      <p:sp>
        <p:nvSpPr>
          <p:cNvPr id="3" name="Rectangle 170"/>
          <p:cNvSpPr>
            <a:spLocks noGrp="1" noChangeArrowheads="1"/>
          </p:cNvSpPr>
          <p:nvPr>
            <p:ph type="ftr" sz="quarter" idx="11"/>
          </p:nvPr>
        </p:nvSpPr>
        <p:spPr>
          <a:ln/>
        </p:spPr>
        <p:txBody>
          <a:bodyPr/>
          <a:lstStyle>
            <a:lvl1pPr>
              <a:defRPr/>
            </a:lvl1pPr>
          </a:lstStyle>
          <a:p>
            <a:pPr>
              <a:defRPr/>
            </a:pPr>
            <a:endParaRPr lang="tr-TR"/>
          </a:p>
        </p:txBody>
      </p:sp>
      <p:sp>
        <p:nvSpPr>
          <p:cNvPr id="4" name="Rectangle 171"/>
          <p:cNvSpPr>
            <a:spLocks noGrp="1" noChangeArrowheads="1"/>
          </p:cNvSpPr>
          <p:nvPr>
            <p:ph type="sldNum" sz="quarter" idx="12"/>
          </p:nvPr>
        </p:nvSpPr>
        <p:spPr>
          <a:ln/>
        </p:spPr>
        <p:txBody>
          <a:bodyPr/>
          <a:lstStyle>
            <a:lvl1pPr>
              <a:defRPr/>
            </a:lvl1pPr>
          </a:lstStyle>
          <a:p>
            <a:pPr>
              <a:defRPr/>
            </a:pPr>
            <a:fld id="{F4FD1CAF-00FD-4CAC-8805-283394829C10}"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A8C6C8FF-8F2F-45DD-848D-78414EB64EF0}"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5D9744F5-58D9-4F41-B6F9-E7DB892624AC}"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96"/>
          <p:cNvGrpSpPr>
            <a:grpSpLocks/>
          </p:cNvGrpSpPr>
          <p:nvPr/>
        </p:nvGrpSpPr>
        <p:grpSpPr bwMode="auto">
          <a:xfrm>
            <a:off x="-119063" y="-104775"/>
            <a:ext cx="9394826" cy="7042150"/>
            <a:chOff x="-75" y="-66"/>
            <a:chExt cx="5918" cy="4436"/>
          </a:xfrm>
        </p:grpSpPr>
        <p:grpSp>
          <p:nvGrpSpPr>
            <p:cNvPr id="1032" name="Group 2"/>
            <p:cNvGrpSpPr>
              <a:grpSpLocks/>
            </p:cNvGrpSpPr>
            <p:nvPr/>
          </p:nvGrpSpPr>
          <p:grpSpPr bwMode="auto">
            <a:xfrm>
              <a:off x="-75" y="-66"/>
              <a:ext cx="5918" cy="4436"/>
              <a:chOff x="-78" y="-70"/>
              <a:chExt cx="5918" cy="4436"/>
            </a:xfrm>
          </p:grpSpPr>
          <p:grpSp>
            <p:nvGrpSpPr>
              <p:cNvPr id="1057" name="Group 3"/>
              <p:cNvGrpSpPr>
                <a:grpSpLocks/>
              </p:cNvGrpSpPr>
              <p:nvPr/>
            </p:nvGrpSpPr>
            <p:grpSpPr bwMode="auto">
              <a:xfrm>
                <a:off x="1373" y="2671"/>
                <a:ext cx="910" cy="818"/>
                <a:chOff x="1373" y="2671"/>
                <a:chExt cx="910" cy="818"/>
              </a:xfrm>
            </p:grpSpPr>
            <p:sp>
              <p:nvSpPr>
                <p:cNvPr id="22532"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3"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4"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35"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58" name="Group 8"/>
              <p:cNvGrpSpPr>
                <a:grpSpLocks/>
              </p:cNvGrpSpPr>
              <p:nvPr/>
            </p:nvGrpSpPr>
            <p:grpSpPr bwMode="auto">
              <a:xfrm>
                <a:off x="2100" y="2253"/>
                <a:ext cx="910" cy="818"/>
                <a:chOff x="1373" y="2671"/>
                <a:chExt cx="910" cy="818"/>
              </a:xfrm>
            </p:grpSpPr>
            <p:sp>
              <p:nvSpPr>
                <p:cNvPr id="22537"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8"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9"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0"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41"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2"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3"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4"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63" name="Group 17"/>
              <p:cNvGrpSpPr>
                <a:grpSpLocks/>
              </p:cNvGrpSpPr>
              <p:nvPr/>
            </p:nvGrpSpPr>
            <p:grpSpPr bwMode="auto">
              <a:xfrm>
                <a:off x="-29" y="3464"/>
                <a:ext cx="910" cy="818"/>
                <a:chOff x="1373" y="2671"/>
                <a:chExt cx="910" cy="818"/>
              </a:xfrm>
            </p:grpSpPr>
            <p:sp>
              <p:nvSpPr>
                <p:cNvPr id="22546"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7"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8"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9"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64" name="Group 22"/>
              <p:cNvGrpSpPr>
                <a:grpSpLocks/>
              </p:cNvGrpSpPr>
              <p:nvPr/>
            </p:nvGrpSpPr>
            <p:grpSpPr bwMode="auto">
              <a:xfrm>
                <a:off x="2784" y="1836"/>
                <a:ext cx="910" cy="818"/>
                <a:chOff x="1373" y="2671"/>
                <a:chExt cx="910" cy="818"/>
              </a:xfrm>
            </p:grpSpPr>
            <p:sp>
              <p:nvSpPr>
                <p:cNvPr id="22551"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2"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3"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54"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55"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6"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7"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58"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69" name="Group 31"/>
              <p:cNvGrpSpPr>
                <a:grpSpLocks/>
              </p:cNvGrpSpPr>
              <p:nvPr/>
            </p:nvGrpSpPr>
            <p:grpSpPr bwMode="auto">
              <a:xfrm>
                <a:off x="1658" y="1560"/>
                <a:ext cx="910" cy="818"/>
                <a:chOff x="1373" y="2671"/>
                <a:chExt cx="910" cy="818"/>
              </a:xfrm>
            </p:grpSpPr>
            <p:sp>
              <p:nvSpPr>
                <p:cNvPr id="22560"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1"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2"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63"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64"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5"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6"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67"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568"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9"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0"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71"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78" name="Group 44"/>
              <p:cNvGrpSpPr>
                <a:grpSpLocks/>
              </p:cNvGrpSpPr>
              <p:nvPr/>
            </p:nvGrpSpPr>
            <p:grpSpPr bwMode="auto">
              <a:xfrm>
                <a:off x="2342" y="1143"/>
                <a:ext cx="910" cy="818"/>
                <a:chOff x="1373" y="2671"/>
                <a:chExt cx="910" cy="818"/>
              </a:xfrm>
            </p:grpSpPr>
            <p:sp>
              <p:nvSpPr>
                <p:cNvPr id="22573"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4"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5"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76"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79" name="Group 49"/>
              <p:cNvGrpSpPr>
                <a:grpSpLocks/>
              </p:cNvGrpSpPr>
              <p:nvPr/>
            </p:nvGrpSpPr>
            <p:grpSpPr bwMode="auto">
              <a:xfrm>
                <a:off x="481" y="1235"/>
                <a:ext cx="910" cy="818"/>
                <a:chOff x="1373" y="2671"/>
                <a:chExt cx="910" cy="818"/>
              </a:xfrm>
            </p:grpSpPr>
            <p:sp>
              <p:nvSpPr>
                <p:cNvPr id="22578"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9"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0"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81"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80" name="Group 54"/>
              <p:cNvGrpSpPr>
                <a:grpSpLocks/>
              </p:cNvGrpSpPr>
              <p:nvPr/>
            </p:nvGrpSpPr>
            <p:grpSpPr bwMode="auto">
              <a:xfrm>
                <a:off x="1208" y="817"/>
                <a:ext cx="910" cy="818"/>
                <a:chOff x="1373" y="2671"/>
                <a:chExt cx="910" cy="818"/>
              </a:xfrm>
            </p:grpSpPr>
            <p:sp>
              <p:nvSpPr>
                <p:cNvPr id="22583"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4"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5"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86"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87"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8"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9"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0"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591"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2"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3"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4"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89" name="Group 67"/>
              <p:cNvGrpSpPr>
                <a:grpSpLocks/>
              </p:cNvGrpSpPr>
              <p:nvPr/>
            </p:nvGrpSpPr>
            <p:grpSpPr bwMode="auto">
              <a:xfrm>
                <a:off x="1892" y="400"/>
                <a:ext cx="910" cy="818"/>
                <a:chOff x="1373" y="2671"/>
                <a:chExt cx="910" cy="818"/>
              </a:xfrm>
            </p:grpSpPr>
            <p:sp>
              <p:nvSpPr>
                <p:cNvPr id="22596"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7"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8"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9"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00"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1"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2"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03"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04"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5"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6"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07"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08"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9"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0"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11"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2"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3"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4"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5"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6"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7"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8"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19"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20"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1"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2"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23"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24"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5"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6"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27"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18" name="Group 100"/>
              <p:cNvGrpSpPr>
                <a:grpSpLocks/>
              </p:cNvGrpSpPr>
              <p:nvPr/>
            </p:nvGrpSpPr>
            <p:grpSpPr bwMode="auto">
              <a:xfrm>
                <a:off x="3026" y="2638"/>
                <a:ext cx="910" cy="818"/>
                <a:chOff x="1373" y="2671"/>
                <a:chExt cx="910" cy="818"/>
              </a:xfrm>
            </p:grpSpPr>
            <p:sp>
              <p:nvSpPr>
                <p:cNvPr id="22629"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0"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1"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32"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33"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4"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5"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36"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37"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8"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125" name="Group 111"/>
              <p:cNvGrpSpPr>
                <a:grpSpLocks/>
              </p:cNvGrpSpPr>
              <p:nvPr/>
            </p:nvGrpSpPr>
            <p:grpSpPr bwMode="auto">
              <a:xfrm>
                <a:off x="2576" y="-9"/>
                <a:ext cx="910" cy="818"/>
                <a:chOff x="1373" y="2671"/>
                <a:chExt cx="910" cy="818"/>
              </a:xfrm>
            </p:grpSpPr>
            <p:sp>
              <p:nvSpPr>
                <p:cNvPr id="2264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4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6" name="Group 116"/>
              <p:cNvGrpSpPr>
                <a:grpSpLocks/>
              </p:cNvGrpSpPr>
              <p:nvPr/>
            </p:nvGrpSpPr>
            <p:grpSpPr bwMode="auto">
              <a:xfrm>
                <a:off x="3010" y="684"/>
                <a:ext cx="910" cy="818"/>
                <a:chOff x="1373" y="2671"/>
                <a:chExt cx="910" cy="818"/>
              </a:xfrm>
            </p:grpSpPr>
            <p:sp>
              <p:nvSpPr>
                <p:cNvPr id="22645"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6"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7"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48"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7" name="Group 121"/>
              <p:cNvGrpSpPr>
                <a:grpSpLocks/>
              </p:cNvGrpSpPr>
              <p:nvPr/>
            </p:nvGrpSpPr>
            <p:grpSpPr bwMode="auto">
              <a:xfrm>
                <a:off x="3477" y="1377"/>
                <a:ext cx="910" cy="818"/>
                <a:chOff x="1373" y="2671"/>
                <a:chExt cx="910" cy="818"/>
              </a:xfrm>
            </p:grpSpPr>
            <p:sp>
              <p:nvSpPr>
                <p:cNvPr id="22650"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1"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2"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53"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8" name="Group 126"/>
              <p:cNvGrpSpPr>
                <a:grpSpLocks/>
              </p:cNvGrpSpPr>
              <p:nvPr/>
            </p:nvGrpSpPr>
            <p:grpSpPr bwMode="auto">
              <a:xfrm>
                <a:off x="4178" y="943"/>
                <a:ext cx="910" cy="818"/>
                <a:chOff x="1373" y="2671"/>
                <a:chExt cx="910" cy="818"/>
              </a:xfrm>
            </p:grpSpPr>
            <p:sp>
              <p:nvSpPr>
                <p:cNvPr id="22655"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6"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7"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58"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59"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0"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1"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62"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63"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4"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5"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66"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67"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8"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9"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0"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71"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2"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3"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4"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45" name="Group 147"/>
              <p:cNvGrpSpPr>
                <a:grpSpLocks/>
              </p:cNvGrpSpPr>
              <p:nvPr/>
            </p:nvGrpSpPr>
            <p:grpSpPr bwMode="auto">
              <a:xfrm>
                <a:off x="4930" y="1978"/>
                <a:ext cx="910" cy="818"/>
                <a:chOff x="1373" y="2671"/>
                <a:chExt cx="910" cy="818"/>
              </a:xfrm>
            </p:grpSpPr>
            <p:sp>
              <p:nvSpPr>
                <p:cNvPr id="22676"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7"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8"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9"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80"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1"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2"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3"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84"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85"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152" name="Group 158"/>
              <p:cNvGrpSpPr>
                <a:grpSpLocks/>
              </p:cNvGrpSpPr>
              <p:nvPr/>
            </p:nvGrpSpPr>
            <p:grpSpPr bwMode="auto">
              <a:xfrm>
                <a:off x="4914" y="2763"/>
                <a:ext cx="910" cy="818"/>
                <a:chOff x="1373" y="2671"/>
                <a:chExt cx="910" cy="818"/>
              </a:xfrm>
            </p:grpSpPr>
            <p:sp>
              <p:nvSpPr>
                <p:cNvPr id="22687"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8"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9"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90"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91"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92"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93"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94"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33" name="Group 172"/>
            <p:cNvGrpSpPr>
              <a:grpSpLocks/>
            </p:cNvGrpSpPr>
            <p:nvPr/>
          </p:nvGrpSpPr>
          <p:grpSpPr bwMode="auto">
            <a:xfrm>
              <a:off x="202" y="1209"/>
              <a:ext cx="1145" cy="512"/>
              <a:chOff x="108" y="129"/>
              <a:chExt cx="1145" cy="512"/>
            </a:xfrm>
          </p:grpSpPr>
          <p:sp>
            <p:nvSpPr>
              <p:cNvPr id="22701"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2702"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nvGrpSpPr>
            <p:cNvPr id="1034" name="Group 195"/>
            <p:cNvGrpSpPr>
              <a:grpSpLocks/>
            </p:cNvGrpSpPr>
            <p:nvPr userDrawn="1"/>
          </p:nvGrpSpPr>
          <p:grpSpPr bwMode="auto">
            <a:xfrm>
              <a:off x="0" y="0"/>
              <a:ext cx="5762" cy="305"/>
              <a:chOff x="0" y="0"/>
              <a:chExt cx="5762" cy="305"/>
            </a:xfrm>
          </p:grpSpPr>
          <p:sp>
            <p:nvSpPr>
              <p:cNvPr id="22703" name="Freeform 175"/>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a:defRPr/>
                </a:pPr>
                <a:endParaRPr lang="tr-TR"/>
              </a:p>
            </p:txBody>
          </p:sp>
          <p:sp>
            <p:nvSpPr>
              <p:cNvPr id="22704" name="Freeform 176"/>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5" name="Freeform 177"/>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6" name="Freeform 178"/>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7" name="Freeform 179"/>
              <p:cNvSpPr>
                <a:spLocks/>
              </p:cNvSpPr>
              <p:nvPr/>
            </p:nvSpPr>
            <p:spPr bwMode="ltGray">
              <a:xfrm>
                <a:off x="1595" y="2"/>
                <a:ext cx="214" cy="86"/>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8" name="Freeform 180"/>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9" name="Freeform 181"/>
              <p:cNvSpPr>
                <a:spLocks/>
              </p:cNvSpPr>
              <p:nvPr/>
            </p:nvSpPr>
            <p:spPr bwMode="ltGray">
              <a:xfrm>
                <a:off x="1964" y="2"/>
                <a:ext cx="175" cy="29"/>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0" name="Freeform 182"/>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1" name="Freeform 183"/>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2" name="Freeform 184"/>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3" name="Freeform 185"/>
              <p:cNvSpPr>
                <a:spLocks/>
              </p:cNvSpPr>
              <p:nvPr/>
            </p:nvSpPr>
            <p:spPr bwMode="ltGray">
              <a:xfrm>
                <a:off x="3680" y="71"/>
                <a:ext cx="729"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4" name="Freeform 186"/>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5" name="Freeform 187"/>
              <p:cNvSpPr>
                <a:spLocks/>
              </p:cNvSpPr>
              <p:nvPr/>
            </p:nvSpPr>
            <p:spPr bwMode="ltGray">
              <a:xfrm>
                <a:off x="4602" y="2"/>
                <a:ext cx="264" cy="117"/>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6" name="Freeform 188"/>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7" name="Freeform 189"/>
              <p:cNvSpPr>
                <a:spLocks/>
              </p:cNvSpPr>
              <p:nvPr/>
            </p:nvSpPr>
            <p:spPr bwMode="ltGray">
              <a:xfrm>
                <a:off x="5074" y="2"/>
                <a:ext cx="203" cy="84"/>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8" name="Freeform 190"/>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9" name="Freeform 191"/>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a:defRPr/>
                </a:pPr>
                <a:endParaRPr lang="tr-TR"/>
              </a:p>
            </p:txBody>
          </p:sp>
        </p:grpSp>
        <p:grpSp>
          <p:nvGrpSpPr>
            <p:cNvPr id="1035" name="Group 192"/>
            <p:cNvGrpSpPr>
              <a:grpSpLocks/>
            </p:cNvGrpSpPr>
            <p:nvPr/>
          </p:nvGrpSpPr>
          <p:grpSpPr bwMode="auto">
            <a:xfrm flipH="1" flipV="1">
              <a:off x="4432" y="3543"/>
              <a:ext cx="1145" cy="512"/>
              <a:chOff x="204" y="225"/>
              <a:chExt cx="1145" cy="512"/>
            </a:xfrm>
          </p:grpSpPr>
          <p:sp>
            <p:nvSpPr>
              <p:cNvPr id="22721" name="Freeform 193"/>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2722" name="Freeform 194"/>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sp>
        <p:nvSpPr>
          <p:cNvPr id="1027" name="Rectangle 167"/>
          <p:cNvSpPr>
            <a:spLocks noGrp="1" noChangeArrowheads="1"/>
          </p:cNvSpPr>
          <p:nvPr>
            <p:ph type="title"/>
          </p:nvPr>
        </p:nvSpPr>
        <p:spPr bwMode="auto">
          <a:xfrm>
            <a:off x="685800" y="542925"/>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a:t>Ana başlık stilini düzenlemek için tıklatın</a:t>
            </a:r>
          </a:p>
        </p:txBody>
      </p:sp>
      <p:sp>
        <p:nvSpPr>
          <p:cNvPr id="1028" name="Rectangle 168"/>
          <p:cNvSpPr>
            <a:spLocks noGrp="1" noChangeArrowheads="1"/>
          </p:cNvSpPr>
          <p:nvPr>
            <p:ph type="body" idx="1"/>
          </p:nvPr>
        </p:nvSpPr>
        <p:spPr bwMode="auto">
          <a:xfrm>
            <a:off x="685800" y="20812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22697" name="Rectangle 169"/>
          <p:cNvSpPr>
            <a:spLocks noGrp="1" noChangeArrowheads="1"/>
          </p:cNvSpPr>
          <p:nvPr>
            <p:ph type="dt" sz="half" idx="2"/>
          </p:nvPr>
        </p:nvSpPr>
        <p:spPr bwMode="auto">
          <a:xfrm>
            <a:off x="6858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400"/>
            </a:lvl1pPr>
          </a:lstStyle>
          <a:p>
            <a:pPr>
              <a:defRPr/>
            </a:pPr>
            <a:endParaRPr lang="tr-TR"/>
          </a:p>
        </p:txBody>
      </p:sp>
      <p:sp>
        <p:nvSpPr>
          <p:cNvPr id="22698" name="Rectangle 170"/>
          <p:cNvSpPr>
            <a:spLocks noGrp="1" noChangeArrowheads="1"/>
          </p:cNvSpPr>
          <p:nvPr>
            <p:ph type="ftr" sz="quarter" idx="3"/>
          </p:nvPr>
        </p:nvSpPr>
        <p:spPr bwMode="auto">
          <a:xfrm>
            <a:off x="3124200" y="63373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0" hangingPunct="0">
              <a:defRPr sz="1400"/>
            </a:lvl1pPr>
          </a:lstStyle>
          <a:p>
            <a:pPr>
              <a:defRPr/>
            </a:pPr>
            <a:endParaRPr lang="tr-TR"/>
          </a:p>
        </p:txBody>
      </p:sp>
      <p:sp>
        <p:nvSpPr>
          <p:cNvPr id="22699" name="Rectangle 171"/>
          <p:cNvSpPr>
            <a:spLocks noGrp="1" noChangeArrowheads="1"/>
          </p:cNvSpPr>
          <p:nvPr>
            <p:ph type="sldNum" sz="quarter" idx="4"/>
          </p:nvPr>
        </p:nvSpPr>
        <p:spPr bwMode="auto">
          <a:xfrm>
            <a:off x="65532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400"/>
            </a:lvl1pPr>
          </a:lstStyle>
          <a:p>
            <a:pPr>
              <a:defRPr/>
            </a:pPr>
            <a:fld id="{C14EE11B-5F4B-43D2-A936-C0A278F6147B}"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745"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Blip>
          <a:blip r:embed="rId1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9468" y="2492896"/>
            <a:ext cx="8785225" cy="1143000"/>
          </a:xfrm>
        </p:spPr>
        <p:txBody>
          <a:bodyPr/>
          <a:lstStyle/>
          <a:p>
            <a:pPr eaLnBrk="1" hangingPunct="1"/>
            <a:r>
              <a:rPr lang="tr-TR" sz="3600" b="1" dirty="0">
                <a:solidFill>
                  <a:srgbClr val="00B050"/>
                </a:solidFill>
                <a:latin typeface="Comic Sans MS" pitchFamily="66" charset="0"/>
              </a:rPr>
              <a:t>ÇOCUKLUK DÖNEMİNDE YARATICILIK VE SANAT EĞİTİMİ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5800" y="1628800"/>
            <a:ext cx="7772400" cy="4567213"/>
          </a:xfrm>
        </p:spPr>
        <p:txBody>
          <a:bodyPr/>
          <a:lstStyle/>
          <a:p>
            <a:pPr marL="0" indent="0" algn="just">
              <a:buNone/>
            </a:pPr>
            <a:r>
              <a:rPr lang="tr-TR" sz="2800" dirty="0"/>
              <a:t>Dünyadaki gerçekleri öğrenmek bu dönem çocukları için hoş zamanlardır. Gelişen çocuğun sosyalleşmesi onun yaratıcılığını ve bu konudaki etkinliğini görünür bir şekilde artırmaktadır. Ancak bu artışı somut işlemler döneminde düşünsel ve duygusal yaşamındaki kargaşalıktan dolayı okul öncesi dönemdeki gibi açıkça görmek mümkün değildir </a:t>
            </a:r>
          </a:p>
        </p:txBody>
      </p:sp>
      <p:sp>
        <p:nvSpPr>
          <p:cNvPr id="4" name="1 Başlık"/>
          <p:cNvSpPr>
            <a:spLocks noGrp="1"/>
          </p:cNvSpPr>
          <p:nvPr>
            <p:ph type="title"/>
          </p:nvPr>
        </p:nvSpPr>
        <p:spPr/>
        <p:txBody>
          <a:bodyPr/>
          <a:lstStyle/>
          <a:p>
            <a:r>
              <a:rPr lang="tr-TR" b="1" dirty="0"/>
              <a:t>GERÇEKÇİ EVRE</a:t>
            </a:r>
            <a:r>
              <a:rPr lang="tr-TR" dirty="0"/>
              <a:t> </a:t>
            </a:r>
            <a:br>
              <a:rPr lang="tr-TR" dirty="0"/>
            </a:br>
            <a:endParaRPr lang="tr-TR" dirty="0"/>
          </a:p>
        </p:txBody>
      </p:sp>
    </p:spTree>
    <p:extLst>
      <p:ext uri="{BB962C8B-B14F-4D97-AF65-F5344CB8AC3E}">
        <p14:creationId xmlns:p14="http://schemas.microsoft.com/office/powerpoint/2010/main" val="2457410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5800" y="1844824"/>
            <a:ext cx="7772400" cy="4351189"/>
          </a:xfrm>
        </p:spPr>
        <p:txBody>
          <a:bodyPr/>
          <a:lstStyle/>
          <a:p>
            <a:pPr marL="0" indent="0" algn="just">
              <a:buNone/>
            </a:pPr>
            <a:r>
              <a:rPr lang="tr-TR" dirty="0"/>
              <a:t>Bu dönemden sonra yaratıcılık ya belli bir düzeyde devam eder ya da düşüş gösterebilir. Bu açıdan bu dönem kritik bir dönemdir. Bu yaşlarda çocukların yeni ilgi alanları doğmakta, hobileri gelişmekte, hayal güçleri genişlemektedir. Artık daha uzun sürelerle okuyabilir veya düşünebilirler. </a:t>
            </a:r>
          </a:p>
        </p:txBody>
      </p:sp>
      <p:sp>
        <p:nvSpPr>
          <p:cNvPr id="4" name="1 Başlık"/>
          <p:cNvSpPr>
            <a:spLocks noGrp="1"/>
          </p:cNvSpPr>
          <p:nvPr>
            <p:ph type="title"/>
          </p:nvPr>
        </p:nvSpPr>
        <p:spPr/>
        <p:txBody>
          <a:bodyPr/>
          <a:lstStyle/>
          <a:p>
            <a:r>
              <a:rPr lang="tr-TR" b="1" dirty="0"/>
              <a:t>GERÇEKÇİ EVRE</a:t>
            </a:r>
            <a:r>
              <a:rPr lang="tr-TR" dirty="0"/>
              <a:t> </a:t>
            </a:r>
            <a:br>
              <a:rPr lang="tr-TR" dirty="0"/>
            </a:br>
            <a:endParaRPr lang="tr-TR" dirty="0"/>
          </a:p>
        </p:txBody>
      </p:sp>
    </p:spTree>
    <p:extLst>
      <p:ext uri="{BB962C8B-B14F-4D97-AF65-F5344CB8AC3E}">
        <p14:creationId xmlns:p14="http://schemas.microsoft.com/office/powerpoint/2010/main" val="39848990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GERÇEKÇİ EVRE</a:t>
            </a:r>
            <a:endParaRPr lang="tr-TR" dirty="0"/>
          </a:p>
        </p:txBody>
      </p:sp>
      <p:sp>
        <p:nvSpPr>
          <p:cNvPr id="3" name="2 İçerik Yer Tutucusu"/>
          <p:cNvSpPr>
            <a:spLocks noGrp="1"/>
          </p:cNvSpPr>
          <p:nvPr>
            <p:ph idx="1"/>
          </p:nvPr>
        </p:nvSpPr>
        <p:spPr/>
        <p:txBody>
          <a:bodyPr/>
          <a:lstStyle/>
          <a:p>
            <a:pPr marL="0" indent="0" algn="just">
              <a:buNone/>
            </a:pPr>
            <a:r>
              <a:rPr lang="tr-TR" sz="2800" dirty="0"/>
              <a:t>Bu dönemde müzik yeteneği ve diğer sanatsal yetenekler hızla gelişir. Zihinsel olgunlaşmayla birlikte çocuğun çözümsel davranışları ve imgelem gücü de artmaktadır. Çocuk bu dönemde her şeyi denemeye çaba gösterecektir. Yetişkinlerin bu dönemde çocuğa keşfetme, yapılandırma ve okuma fırsatı tanımaları gerekmektedir.</a:t>
            </a:r>
          </a:p>
        </p:txBody>
      </p:sp>
    </p:spTree>
    <p:extLst>
      <p:ext uri="{BB962C8B-B14F-4D97-AF65-F5344CB8AC3E}">
        <p14:creationId xmlns:p14="http://schemas.microsoft.com/office/powerpoint/2010/main" val="2387163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720F15F-8B53-4857-877E-6BC6286986B9}"/>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8B5E7F20-62BE-4D96-B7A1-69BE192D6EB0}"/>
              </a:ext>
            </a:extLst>
          </p:cNvPr>
          <p:cNvSpPr>
            <a:spLocks noGrp="1"/>
          </p:cNvSpPr>
          <p:nvPr>
            <p:ph idx="1"/>
          </p:nvPr>
        </p:nvSpPr>
        <p:spPr/>
        <p:txBody>
          <a:bodyPr/>
          <a:lstStyle/>
          <a:p>
            <a:r>
              <a:rPr lang="tr-TR" sz="1600" dirty="0"/>
              <a:t>Argun, Y. (2004). Okul Öncesi Dönemde Yaratıcılık Ve Eğitimi. Ankara: Anı Yayınları.</a:t>
            </a:r>
          </a:p>
          <a:p>
            <a:r>
              <a:rPr lang="tr-TR" sz="1600" dirty="0" err="1"/>
              <a:t>Artut</a:t>
            </a:r>
            <a:r>
              <a:rPr lang="tr-TR" sz="1600" dirty="0"/>
              <a:t>, K. (2002). Sanat Eğitimi Kuramları ve Yöntemleri, Ankara: Anı Yayıncılık.</a:t>
            </a:r>
          </a:p>
          <a:p>
            <a:r>
              <a:rPr lang="tr-TR" sz="1600" dirty="0" err="1"/>
              <a:t>Artut</a:t>
            </a:r>
            <a:r>
              <a:rPr lang="tr-TR" sz="1600" dirty="0"/>
              <a:t>, K. (2010). Okul öncesinde resim eğitimi. Anı Yayıncılık.</a:t>
            </a:r>
          </a:p>
          <a:p>
            <a:r>
              <a:rPr lang="tr-TR" sz="1600" dirty="0" err="1"/>
              <a:t>Gizir</a:t>
            </a:r>
            <a:r>
              <a:rPr lang="tr-TR" sz="1600" dirty="0"/>
              <a:t>, Z. ve Köksal Akyol, A. (2013).  Yaratıcılık ve Geliştirilmesi. N. Aral, Deniz, Ü. ve A. Kan (Ed.),  Öğretmenlik Alan Bilgisi-Okul Öncesi Öğretmenliği, s.209-244, Ankara: Alan Bilgisi Yayınları.</a:t>
            </a:r>
          </a:p>
          <a:p>
            <a:r>
              <a:rPr lang="tr-TR" sz="1600" dirty="0"/>
              <a:t>Güleryüz, H. (2001). Eğitim Programlarının Dili Ve Yaratıcı Öğrenme. Ankara: </a:t>
            </a:r>
            <a:r>
              <a:rPr lang="tr-TR" sz="1600" dirty="0" err="1"/>
              <a:t>Pegem</a:t>
            </a:r>
            <a:r>
              <a:rPr lang="tr-TR" sz="1600" dirty="0"/>
              <a:t> A Yayıncılık.</a:t>
            </a:r>
          </a:p>
          <a:p>
            <a:r>
              <a:rPr lang="tr-TR" sz="1600" dirty="0" err="1"/>
              <a:t>Kehnemuyi</a:t>
            </a:r>
            <a:r>
              <a:rPr lang="tr-TR" sz="1600" dirty="0"/>
              <a:t>, Z. (2006). Çocuğun görsel sanat eğitimi. Yapı kredi yayınları.</a:t>
            </a:r>
          </a:p>
          <a:p>
            <a:r>
              <a:rPr lang="tr-TR" sz="1600" dirty="0"/>
              <a:t>Köksal Akyol, A. (2011).  Yaratıcılık ve Drama. İlköğretimde Drama (Ed. A. Köksal Akyol), 99-116,             İstanbul: Kriter Yayınları.</a:t>
            </a:r>
          </a:p>
          <a:p>
            <a:r>
              <a:rPr lang="tr-TR" sz="1600" dirty="0"/>
              <a:t>Sungur, N. (1997). Yaratıcı Düşünce (2. baskı). İstanbul: Evrim Yayınevi. </a:t>
            </a:r>
          </a:p>
          <a:p>
            <a:r>
              <a:rPr lang="tr-TR" sz="1600" dirty="0"/>
              <a:t>Yavuzer, H. (2003). Resimleriyle çocuk, resimleriyle çocuğu tanıma (10. Basım). İstanbul: Remzi Kitabevi.</a:t>
            </a:r>
          </a:p>
          <a:p>
            <a:r>
              <a:rPr lang="tr-TR" sz="1600" dirty="0"/>
              <a:t>Yılmaz, M. (2005). Görsel sanatlar eğitiminde uygulamalar:(175 uygulama biçimi ile). Gündüz Eğitim ve Yayıncılık.</a:t>
            </a:r>
          </a:p>
          <a:p>
            <a:endParaRPr lang="tr-TR" sz="1600" dirty="0"/>
          </a:p>
        </p:txBody>
      </p:sp>
    </p:spTree>
    <p:extLst>
      <p:ext uri="{BB962C8B-B14F-4D97-AF65-F5344CB8AC3E}">
        <p14:creationId xmlns:p14="http://schemas.microsoft.com/office/powerpoint/2010/main" val="2669443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a:t>Her çocuk ailesinden aldığı kalıtımsal özelliklerle ve yaratıcı olma yeteneği ile dünyaya gelir. </a:t>
            </a:r>
          </a:p>
          <a:p>
            <a:pPr algn="just"/>
            <a:r>
              <a:rPr lang="tr-TR" dirty="0"/>
              <a:t>Her bireyde yaratıcılık yeteneği bulunsa da bunun ortaya çıkışı ve sürekliliği kişiden kişiye farklılık göstermektedir. </a:t>
            </a:r>
          </a:p>
        </p:txBody>
      </p:sp>
      <p:sp>
        <p:nvSpPr>
          <p:cNvPr id="4" name="1 Başlık"/>
          <p:cNvSpPr>
            <a:spLocks noGrp="1"/>
          </p:cNvSpPr>
          <p:nvPr>
            <p:ph type="title"/>
          </p:nvPr>
        </p:nvSpPr>
        <p:spPr/>
        <p:txBody>
          <a:bodyPr/>
          <a:lstStyle/>
          <a:p>
            <a:pPr lvl="0"/>
            <a:r>
              <a:rPr lang="tr-TR" b="1" dirty="0"/>
              <a:t>YARATICILIĞIN GELİŞİMİ </a:t>
            </a:r>
            <a:br>
              <a:rPr lang="tr-TR" dirty="0"/>
            </a:br>
            <a:endParaRPr lang="tr-TR" dirty="0"/>
          </a:p>
        </p:txBody>
      </p:sp>
    </p:spTree>
    <p:extLst>
      <p:ext uri="{BB962C8B-B14F-4D97-AF65-F5344CB8AC3E}">
        <p14:creationId xmlns:p14="http://schemas.microsoft.com/office/powerpoint/2010/main" val="4064769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5800" y="2081212"/>
            <a:ext cx="7772400" cy="4588147"/>
          </a:xfrm>
        </p:spPr>
        <p:txBody>
          <a:bodyPr/>
          <a:lstStyle/>
          <a:p>
            <a:pPr algn="just"/>
            <a:r>
              <a:rPr lang="tr-TR" dirty="0"/>
              <a:t>Çocuğun yaratıcılığını ortaya çıkaran malzemelerin kullanımı üç evreden geçmektedir; </a:t>
            </a:r>
            <a:r>
              <a:rPr lang="tr-TR" sz="2800" dirty="0"/>
              <a:t>deney evresi, sembolik evre, gerçekçi evre.</a:t>
            </a:r>
          </a:p>
        </p:txBody>
      </p:sp>
      <p:sp>
        <p:nvSpPr>
          <p:cNvPr id="4" name="1 Başlık"/>
          <p:cNvSpPr>
            <a:spLocks noGrp="1"/>
          </p:cNvSpPr>
          <p:nvPr>
            <p:ph type="title"/>
          </p:nvPr>
        </p:nvSpPr>
        <p:spPr/>
        <p:txBody>
          <a:bodyPr/>
          <a:lstStyle/>
          <a:p>
            <a:pPr lvl="0"/>
            <a:r>
              <a:rPr lang="tr-TR" b="1" dirty="0"/>
              <a:t>YARATICILIĞIN GELİŞİMİ </a:t>
            </a:r>
            <a:br>
              <a:rPr lang="tr-TR" dirty="0"/>
            </a:br>
            <a:endParaRPr lang="tr-TR" dirty="0"/>
          </a:p>
        </p:txBody>
      </p:sp>
    </p:spTree>
    <p:extLst>
      <p:ext uri="{BB962C8B-B14F-4D97-AF65-F5344CB8AC3E}">
        <p14:creationId xmlns:p14="http://schemas.microsoft.com/office/powerpoint/2010/main" val="2490922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55576" y="836712"/>
            <a:ext cx="7772400" cy="1143000"/>
          </a:xfrm>
        </p:spPr>
        <p:txBody>
          <a:bodyPr/>
          <a:lstStyle/>
          <a:p>
            <a:r>
              <a:rPr lang="tr-TR" b="1" dirty="0"/>
              <a:t>DENEY EVRESİ</a:t>
            </a:r>
            <a:r>
              <a:rPr lang="tr-TR" dirty="0"/>
              <a:t> </a:t>
            </a:r>
            <a:br>
              <a:rPr lang="tr-TR" dirty="0"/>
            </a:br>
            <a:endParaRPr lang="tr-TR" dirty="0"/>
          </a:p>
        </p:txBody>
      </p:sp>
      <p:sp>
        <p:nvSpPr>
          <p:cNvPr id="3" name="2 İçerik Yer Tutucusu"/>
          <p:cNvSpPr>
            <a:spLocks noGrp="1"/>
          </p:cNvSpPr>
          <p:nvPr>
            <p:ph idx="1"/>
          </p:nvPr>
        </p:nvSpPr>
        <p:spPr/>
        <p:txBody>
          <a:bodyPr/>
          <a:lstStyle/>
          <a:p>
            <a:pPr marL="0" indent="0" algn="just">
              <a:buNone/>
            </a:pPr>
            <a:r>
              <a:rPr lang="tr-TR" dirty="0"/>
              <a:t>Çocukların hayal güçlerinin birinci yılda gelişmeye başladığı ileri sürülür. Bebeklik döneminde çevresiyle duyuları ve hareketleriyle iletişime giren çocuklar aynı zamanda yaratıcılıklarını da kullanmaya başlarlar. </a:t>
            </a:r>
          </a:p>
        </p:txBody>
      </p:sp>
    </p:spTree>
    <p:extLst>
      <p:ext uri="{BB962C8B-B14F-4D97-AF65-F5344CB8AC3E}">
        <p14:creationId xmlns:p14="http://schemas.microsoft.com/office/powerpoint/2010/main" val="372175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340768"/>
            <a:ext cx="8424936" cy="5184576"/>
          </a:xfrm>
        </p:spPr>
        <p:txBody>
          <a:bodyPr/>
          <a:lstStyle/>
          <a:p>
            <a:pPr marL="0" indent="0" algn="just">
              <a:buNone/>
            </a:pPr>
            <a:r>
              <a:rPr lang="tr-TR" sz="2800" dirty="0"/>
              <a:t>İlk ellerine verilen çıngırak, diş kaşıma aletleri, onun malzemeyi nasıl kullanacağı ile ilgili ilk bilgilerini edindiği oyuncaklardır. Bu dönemde bebekler; ilk aldıkları nesneleri tatma, sesleri dinleme, yumuşaklıklarını sezme gibi bir süreç izler. </a:t>
            </a:r>
          </a:p>
        </p:txBody>
      </p:sp>
      <p:sp>
        <p:nvSpPr>
          <p:cNvPr id="4" name="1 Başlık"/>
          <p:cNvSpPr>
            <a:spLocks noGrp="1"/>
          </p:cNvSpPr>
          <p:nvPr>
            <p:ph type="title"/>
          </p:nvPr>
        </p:nvSpPr>
        <p:spPr/>
        <p:txBody>
          <a:bodyPr/>
          <a:lstStyle/>
          <a:p>
            <a:r>
              <a:rPr lang="tr-TR" b="1" dirty="0"/>
              <a:t>DENEY EVRESİ</a:t>
            </a:r>
            <a:r>
              <a:rPr lang="tr-TR" dirty="0"/>
              <a:t> </a:t>
            </a:r>
            <a:br>
              <a:rPr lang="tr-TR" dirty="0"/>
            </a:br>
            <a:endParaRPr lang="tr-TR" dirty="0"/>
          </a:p>
        </p:txBody>
      </p:sp>
    </p:spTree>
    <p:extLst>
      <p:ext uri="{BB962C8B-B14F-4D97-AF65-F5344CB8AC3E}">
        <p14:creationId xmlns:p14="http://schemas.microsoft.com/office/powerpoint/2010/main" val="1101706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5800" y="1988840"/>
            <a:ext cx="7772400" cy="4207173"/>
          </a:xfrm>
        </p:spPr>
        <p:txBody>
          <a:bodyPr/>
          <a:lstStyle/>
          <a:p>
            <a:pPr marL="0" indent="0" algn="just">
              <a:buNone/>
            </a:pPr>
            <a:r>
              <a:rPr lang="tr-TR" sz="2800" dirty="0"/>
              <a:t>Çocuklar yürümeye başladıklarında çevreleri de etkilemeye başlarlar. Farklılıkları deneme-yanılma yoluyla anlamaya çalışırlar. Örneğin, büyüklük-küçüklük gibi belirgin farkları görmeye başlayan çocuk pek çok kez blokları üst üste dizme denemesi ve becerisinden sonra, büyük blokları alta, küçük olanları da üste koyduğu zaman sağlam bir kule yapabileceğini anlar.</a:t>
            </a:r>
          </a:p>
        </p:txBody>
      </p:sp>
      <p:sp>
        <p:nvSpPr>
          <p:cNvPr id="4" name="1 Başlık"/>
          <p:cNvSpPr>
            <a:spLocks noGrp="1"/>
          </p:cNvSpPr>
          <p:nvPr>
            <p:ph type="title"/>
          </p:nvPr>
        </p:nvSpPr>
        <p:spPr/>
        <p:txBody>
          <a:bodyPr/>
          <a:lstStyle/>
          <a:p>
            <a:r>
              <a:rPr lang="tr-TR" b="1" dirty="0"/>
              <a:t>DENEY EVRESİ</a:t>
            </a:r>
            <a:r>
              <a:rPr lang="tr-TR" dirty="0"/>
              <a:t> </a:t>
            </a:r>
            <a:br>
              <a:rPr lang="tr-TR" dirty="0"/>
            </a:br>
            <a:endParaRPr lang="tr-TR" dirty="0"/>
          </a:p>
        </p:txBody>
      </p:sp>
    </p:spTree>
    <p:extLst>
      <p:ext uri="{BB962C8B-B14F-4D97-AF65-F5344CB8AC3E}">
        <p14:creationId xmlns:p14="http://schemas.microsoft.com/office/powerpoint/2010/main" val="393605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lgn="just">
              <a:buNone/>
            </a:pPr>
            <a:r>
              <a:rPr lang="tr-TR" dirty="0"/>
              <a:t>Çocuğun dili öğrenmeye başlaması, hayal dünyasına başka anlamlar kazandırır. Nesnelerin isimlerini sorar, yeni sesler, ritimler üretmeye çalışır; bir şey yarattıktan, tamamladıktan sonra onu isimlendirir. Hayali oyunlar ve kahramanlar çocuğun dünyasını zenginleştirir. </a:t>
            </a:r>
          </a:p>
        </p:txBody>
      </p:sp>
      <p:sp>
        <p:nvSpPr>
          <p:cNvPr id="4" name="1 Başlık"/>
          <p:cNvSpPr>
            <a:spLocks noGrp="1"/>
          </p:cNvSpPr>
          <p:nvPr>
            <p:ph type="title"/>
          </p:nvPr>
        </p:nvSpPr>
        <p:spPr/>
        <p:txBody>
          <a:bodyPr/>
          <a:lstStyle/>
          <a:p>
            <a:r>
              <a:rPr lang="tr-TR" b="1" dirty="0"/>
              <a:t>DENEY EVRESİ</a:t>
            </a:r>
            <a:r>
              <a:rPr lang="tr-TR" dirty="0"/>
              <a:t> </a:t>
            </a:r>
            <a:br>
              <a:rPr lang="tr-TR" dirty="0"/>
            </a:br>
            <a:endParaRPr lang="tr-TR" dirty="0"/>
          </a:p>
        </p:txBody>
      </p:sp>
    </p:spTree>
    <p:extLst>
      <p:ext uri="{BB962C8B-B14F-4D97-AF65-F5344CB8AC3E}">
        <p14:creationId xmlns:p14="http://schemas.microsoft.com/office/powerpoint/2010/main" val="1449787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SEMBOLİK EVRE</a:t>
            </a:r>
            <a:r>
              <a:rPr lang="tr-TR" dirty="0"/>
              <a:t> </a:t>
            </a:r>
            <a:br>
              <a:rPr lang="tr-TR" dirty="0"/>
            </a:br>
            <a:endParaRPr lang="tr-TR" dirty="0"/>
          </a:p>
        </p:txBody>
      </p:sp>
      <p:sp>
        <p:nvSpPr>
          <p:cNvPr id="3" name="2 İçerik Yer Tutucusu"/>
          <p:cNvSpPr>
            <a:spLocks noGrp="1"/>
          </p:cNvSpPr>
          <p:nvPr>
            <p:ph idx="1"/>
          </p:nvPr>
        </p:nvSpPr>
        <p:spPr>
          <a:xfrm>
            <a:off x="611560" y="1628800"/>
            <a:ext cx="7988424" cy="4032448"/>
          </a:xfrm>
        </p:spPr>
        <p:txBody>
          <a:bodyPr/>
          <a:lstStyle/>
          <a:p>
            <a:pPr marL="0" indent="0" algn="just">
              <a:buNone/>
            </a:pPr>
            <a:r>
              <a:rPr lang="tr-TR" sz="2800" dirty="0"/>
              <a:t>Dört yaşından dokuz yaşına kadar süren bir süreçtir. Hem deneysel çalışmalar hem de sembolik çalışmalar devam eder. Bu dönem çocuğu, yaratıcı sanatlarda, yeni deneyimlerde ve sözcük oyunlarında kendine güven geliştirebilmektedir. Özellikle bu dönemde çocuğun kelime hazinesi de süratle gelişir. Dünyayı sözel ve hayali oyunlar yolu ile yeniden keşfeder.</a:t>
            </a:r>
          </a:p>
          <a:p>
            <a:pPr marL="0" indent="0" algn="just">
              <a:buNone/>
            </a:pPr>
            <a:endParaRPr lang="tr-TR" sz="2800" dirty="0"/>
          </a:p>
        </p:txBody>
      </p:sp>
    </p:spTree>
    <p:extLst>
      <p:ext uri="{BB962C8B-B14F-4D97-AF65-F5344CB8AC3E}">
        <p14:creationId xmlns:p14="http://schemas.microsoft.com/office/powerpoint/2010/main" val="1599774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5800" y="2081212"/>
            <a:ext cx="7772400" cy="4516139"/>
          </a:xfrm>
        </p:spPr>
        <p:txBody>
          <a:bodyPr/>
          <a:lstStyle/>
          <a:p>
            <a:pPr marL="0" indent="0" algn="just">
              <a:buNone/>
            </a:pPr>
            <a:r>
              <a:rPr lang="tr-TR" sz="2400" dirty="0"/>
              <a:t>Dört-altı yaş dönemi aynı zamanda hayallerle birlikte yaratıcılığın başladığı dönemdir. Çocuk ilk kez planlama becerilerini öğrenmeye başlar. Önceden bildiği oyun ve işleri planlamaktan hoşlanır. Son derece meraklıdır ve merakı araştırma yapmasında ona önderlik eder. Çocuklar nesneleri görünüm, ses, tat, koku ve dokunma yoluyla tanımaya; hareketleri ve sesleri taklit etmeye; resim, fotoğraf ve modelleri gerçek yer ve nesnelerle ilişkilendirmeye çalışırlar.</a:t>
            </a:r>
          </a:p>
        </p:txBody>
      </p:sp>
      <p:sp>
        <p:nvSpPr>
          <p:cNvPr id="4" name="1 Başlık"/>
          <p:cNvSpPr>
            <a:spLocks noGrp="1"/>
          </p:cNvSpPr>
          <p:nvPr>
            <p:ph type="title"/>
          </p:nvPr>
        </p:nvSpPr>
        <p:spPr>
          <a:xfrm>
            <a:off x="611560" y="764704"/>
            <a:ext cx="7772400" cy="1143000"/>
          </a:xfrm>
        </p:spPr>
        <p:txBody>
          <a:bodyPr/>
          <a:lstStyle/>
          <a:p>
            <a:r>
              <a:rPr lang="tr-TR" b="1" dirty="0"/>
              <a:t>SEMBOLİK EVRE</a:t>
            </a:r>
            <a:r>
              <a:rPr lang="tr-TR" dirty="0"/>
              <a:t> </a:t>
            </a:r>
            <a:br>
              <a:rPr lang="tr-TR" dirty="0"/>
            </a:br>
            <a:endParaRPr lang="tr-TR" dirty="0"/>
          </a:p>
        </p:txBody>
      </p:sp>
    </p:spTree>
    <p:extLst>
      <p:ext uri="{BB962C8B-B14F-4D97-AF65-F5344CB8AC3E}">
        <p14:creationId xmlns:p14="http://schemas.microsoft.com/office/powerpoint/2010/main" val="347913921"/>
      </p:ext>
    </p:extLst>
  </p:cSld>
  <p:clrMapOvr>
    <a:masterClrMapping/>
  </p:clrMapOvr>
</p:sld>
</file>

<file path=ppt/theme/theme1.xml><?xml version="1.0" encoding="utf-8"?>
<a:theme xmlns:a="http://schemas.openxmlformats.org/drawingml/2006/main" name="Şiirsel tasarım şablonu">
  <a:themeElements>
    <a:clrScheme name="Şiirsel tasarım şablonu 1">
      <a:dk1>
        <a:srgbClr val="4D4D4D"/>
      </a:dk1>
      <a:lt1>
        <a:srgbClr val="FFFFE9"/>
      </a:lt1>
      <a:dk2>
        <a:srgbClr val="7A55A3"/>
      </a:dk2>
      <a:lt2>
        <a:srgbClr val="D7ADB8"/>
      </a:lt2>
      <a:accent1>
        <a:srgbClr val="A3C8D5"/>
      </a:accent1>
      <a:accent2>
        <a:srgbClr val="CC92B7"/>
      </a:accent2>
      <a:accent3>
        <a:srgbClr val="FFFFF2"/>
      </a:accent3>
      <a:accent4>
        <a:srgbClr val="404040"/>
      </a:accent4>
      <a:accent5>
        <a:srgbClr val="CEE0E7"/>
      </a:accent5>
      <a:accent6>
        <a:srgbClr val="B984A6"/>
      </a:accent6>
      <a:hlink>
        <a:srgbClr val="D0BE92"/>
      </a:hlink>
      <a:folHlink>
        <a:srgbClr val="F5F0D7"/>
      </a:folHlink>
    </a:clrScheme>
    <a:fontScheme name="Şiirsel tasarım şablonu">
      <a:majorFont>
        <a:latin typeface="Times New Roman"/>
        <a:ea typeface=""/>
        <a:cs typeface=""/>
      </a:majorFont>
      <a:minorFont>
        <a:latin typeface="Times New Roman"/>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Şiirsel tasarım şablonu 1">
        <a:dk1>
          <a:srgbClr val="4D4D4D"/>
        </a:dk1>
        <a:lt1>
          <a:srgbClr val="FFFFE9"/>
        </a:lt1>
        <a:dk2>
          <a:srgbClr val="7A55A3"/>
        </a:dk2>
        <a:lt2>
          <a:srgbClr val="D7ADB8"/>
        </a:lt2>
        <a:accent1>
          <a:srgbClr val="A3C8D5"/>
        </a:accent1>
        <a:accent2>
          <a:srgbClr val="CC92B7"/>
        </a:accent2>
        <a:accent3>
          <a:srgbClr val="FFFFF2"/>
        </a:accent3>
        <a:accent4>
          <a:srgbClr val="404040"/>
        </a:accent4>
        <a:accent5>
          <a:srgbClr val="CEE0E7"/>
        </a:accent5>
        <a:accent6>
          <a:srgbClr val="B984A6"/>
        </a:accent6>
        <a:hlink>
          <a:srgbClr val="D0BE92"/>
        </a:hlink>
        <a:folHlink>
          <a:srgbClr val="F5F0D7"/>
        </a:folHlink>
      </a:clrScheme>
      <a:clrMap bg1="lt1" tx1="dk1" bg2="lt2" tx2="dk2" accent1="accent1" accent2="accent2" accent3="accent3" accent4="accent4" accent5="accent5" accent6="accent6" hlink="hlink" folHlink="folHlink"/>
    </a:extraClrScheme>
    <a:extraClrScheme>
      <a:clrScheme name="Şiirsel tasarım şablonu 2">
        <a:dk1>
          <a:srgbClr val="501900"/>
        </a:dk1>
        <a:lt1>
          <a:srgbClr val="FFFFFF"/>
        </a:lt1>
        <a:dk2>
          <a:srgbClr val="800000"/>
        </a:dk2>
        <a:lt2>
          <a:srgbClr val="BE9768"/>
        </a:lt2>
        <a:accent1>
          <a:srgbClr val="A3C8D5"/>
        </a:accent1>
        <a:accent2>
          <a:srgbClr val="9C74B4"/>
        </a:accent2>
        <a:accent3>
          <a:srgbClr val="FFFFFF"/>
        </a:accent3>
        <a:accent4>
          <a:srgbClr val="431400"/>
        </a:accent4>
        <a:accent5>
          <a:srgbClr val="CEE0E7"/>
        </a:accent5>
        <a:accent6>
          <a:srgbClr val="8D68A3"/>
        </a:accent6>
        <a:hlink>
          <a:srgbClr val="D0BE92"/>
        </a:hlink>
        <a:folHlink>
          <a:srgbClr val="FDF5CF"/>
        </a:folHlink>
      </a:clrScheme>
      <a:clrMap bg1="lt1" tx1="dk1" bg2="lt2" tx2="dk2" accent1="accent1" accent2="accent2" accent3="accent3" accent4="accent4" accent5="accent5" accent6="accent6" hlink="hlink" folHlink="folHlink"/>
    </a:extraClrScheme>
    <a:extraClrScheme>
      <a:clrScheme name="Şiirsel tasarım şablonu 3">
        <a:dk1>
          <a:srgbClr val="000000"/>
        </a:dk1>
        <a:lt1>
          <a:srgbClr val="FFFFFF"/>
        </a:lt1>
        <a:dk2>
          <a:srgbClr val="000000"/>
        </a:dk2>
        <a:lt2>
          <a:srgbClr val="C0C0C0"/>
        </a:lt2>
        <a:accent1>
          <a:srgbClr val="B2B2B2"/>
        </a:accent1>
        <a:accent2>
          <a:srgbClr val="808080"/>
        </a:accent2>
        <a:accent3>
          <a:srgbClr val="FFFFFF"/>
        </a:accent3>
        <a:accent4>
          <a:srgbClr val="000000"/>
        </a:accent4>
        <a:accent5>
          <a:srgbClr val="D5D5D5"/>
        </a:accent5>
        <a:accent6>
          <a:srgbClr val="737373"/>
        </a:accent6>
        <a:hlink>
          <a:srgbClr val="DDDDDD"/>
        </a:hlink>
        <a:folHlink>
          <a:srgbClr val="F8F8F8"/>
        </a:folHlink>
      </a:clrScheme>
      <a:clrMap bg1="lt1" tx1="dk1" bg2="lt2" tx2="dk2" accent1="accent1" accent2="accent2" accent3="accent3" accent4="accent4" accent5="accent5" accent6="accent6" hlink="hlink" folHlink="folHlink"/>
    </a:extraClrScheme>
    <a:extraClrScheme>
      <a:clrScheme name="Şiirsel tasarım şablonu 4">
        <a:dk1>
          <a:srgbClr val="855F53"/>
        </a:dk1>
        <a:lt1>
          <a:srgbClr val="FFFFFF"/>
        </a:lt1>
        <a:dk2>
          <a:srgbClr val="8E7562"/>
        </a:dk2>
        <a:lt2>
          <a:srgbClr val="FFF7CD"/>
        </a:lt2>
        <a:accent1>
          <a:srgbClr val="9DA680"/>
        </a:accent1>
        <a:accent2>
          <a:srgbClr val="B0C5DC"/>
        </a:accent2>
        <a:accent3>
          <a:srgbClr val="C6BDB7"/>
        </a:accent3>
        <a:accent4>
          <a:srgbClr val="DADADA"/>
        </a:accent4>
        <a:accent5>
          <a:srgbClr val="CCD0C0"/>
        </a:accent5>
        <a:accent6>
          <a:srgbClr val="9FB2C7"/>
        </a:accent6>
        <a:hlink>
          <a:srgbClr val="8B6459"/>
        </a:hlink>
        <a:folHlink>
          <a:srgbClr val="9F816F"/>
        </a:folHlink>
      </a:clrScheme>
      <a:clrMap bg1="dk2" tx1="lt1" bg2="dk1" tx2="lt2" accent1="accent1" accent2="accent2" accent3="accent3" accent4="accent4" accent5="accent5" accent6="accent6" hlink="hlink" folHlink="folHlink"/>
    </a:extraClrScheme>
    <a:extraClrScheme>
      <a:clrScheme name="Şiirsel tasarım şablonu 5">
        <a:dk1>
          <a:srgbClr val="000000"/>
        </a:dk1>
        <a:lt1>
          <a:srgbClr val="89B7C5"/>
        </a:lt1>
        <a:dk2>
          <a:srgbClr val="FFFFFF"/>
        </a:dk2>
        <a:lt2>
          <a:srgbClr val="4898A0"/>
        </a:lt2>
        <a:accent1>
          <a:srgbClr val="A3C8D5"/>
        </a:accent1>
        <a:accent2>
          <a:srgbClr val="AE98BA"/>
        </a:accent2>
        <a:accent3>
          <a:srgbClr val="C4D8DF"/>
        </a:accent3>
        <a:accent4>
          <a:srgbClr val="000000"/>
        </a:accent4>
        <a:accent5>
          <a:srgbClr val="CEE0E7"/>
        </a:accent5>
        <a:accent6>
          <a:srgbClr val="9D89A8"/>
        </a:accent6>
        <a:hlink>
          <a:srgbClr val="AECCD6"/>
        </a:hlink>
        <a:folHlink>
          <a:srgbClr val="78ACBC"/>
        </a:folHlink>
      </a:clrScheme>
      <a:clrMap bg1="lt1" tx1="dk1" bg2="lt2" tx2="dk2" accent1="accent1" accent2="accent2" accent3="accent3" accent4="accent4" accent5="accent5" accent6="accent6" hlink="hlink" folHlink="folHlink"/>
    </a:extraClrScheme>
    <a:extraClrScheme>
      <a:clrScheme name="Şiirsel tasarım şablonu 6">
        <a:dk1>
          <a:srgbClr val="49514B"/>
        </a:dk1>
        <a:lt1>
          <a:srgbClr val="F1FAEE"/>
        </a:lt1>
        <a:dk2>
          <a:srgbClr val="846197"/>
        </a:dk2>
        <a:lt2>
          <a:srgbClr val="C2BEA8"/>
        </a:lt2>
        <a:accent1>
          <a:srgbClr val="A3C8D5"/>
        </a:accent1>
        <a:accent2>
          <a:srgbClr val="D4A4C3"/>
        </a:accent2>
        <a:accent3>
          <a:srgbClr val="F7FCF5"/>
        </a:accent3>
        <a:accent4>
          <a:srgbClr val="3D443F"/>
        </a:accent4>
        <a:accent5>
          <a:srgbClr val="CEE0E7"/>
        </a:accent5>
        <a:accent6>
          <a:srgbClr val="C094B0"/>
        </a:accent6>
        <a:hlink>
          <a:srgbClr val="CBCE94"/>
        </a:hlink>
        <a:folHlink>
          <a:srgbClr val="EBF6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Şiirsel tasarım şablonu</Template>
  <TotalTime>1068</TotalTime>
  <Words>734</Words>
  <Application>Microsoft Office PowerPoint</Application>
  <PresentationFormat>Ekran Gösterisi (4:3)</PresentationFormat>
  <Paragraphs>35</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Calibri</vt:lpstr>
      <vt:lpstr>Comic Sans MS</vt:lpstr>
      <vt:lpstr>Times New Roman</vt:lpstr>
      <vt:lpstr>Şiirsel tasarım şablonu</vt:lpstr>
      <vt:lpstr>ÇOCUKLUK DÖNEMİNDE YARATICILIK VE SANAT EĞİTİMİ</vt:lpstr>
      <vt:lpstr>YARATICILIĞIN GELİŞİMİ  </vt:lpstr>
      <vt:lpstr>YARATICILIĞIN GELİŞİMİ  </vt:lpstr>
      <vt:lpstr>DENEY EVRESİ  </vt:lpstr>
      <vt:lpstr>DENEY EVRESİ  </vt:lpstr>
      <vt:lpstr>DENEY EVRESİ  </vt:lpstr>
      <vt:lpstr>DENEY EVRESİ  </vt:lpstr>
      <vt:lpstr>SEMBOLİK EVRE  </vt:lpstr>
      <vt:lpstr>SEMBOLİK EVRE  </vt:lpstr>
      <vt:lpstr>GERÇEKÇİ EVRE  </vt:lpstr>
      <vt:lpstr>GERÇEKÇİ EVRE  </vt:lpstr>
      <vt:lpstr>GERÇEKÇİ EVRE</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kullanici</dc:creator>
  <cp:lastModifiedBy>Emin Demir</cp:lastModifiedBy>
  <cp:revision>50</cp:revision>
  <dcterms:created xsi:type="dcterms:W3CDTF">2009-04-17T20:58:37Z</dcterms:created>
  <dcterms:modified xsi:type="dcterms:W3CDTF">2020-05-04T20:23:55Z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TC010690541055</vt:lpwstr>
  </property>
</Properties>
</file>