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65A4A3-81EC-4D4E-88E2-7F79BD7791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5EDB0FB-D193-4CEC-B5FA-1E6C4B88A6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8A21EC5-9861-4027-B3AD-33B6135E2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FC2A763-AD2B-4403-8CB0-2B37A8970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74E0AC4-C7C3-4773-8AD5-9973E1439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644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53D85F-26A2-4B5B-BA7C-D46D84CAF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211BA1C-D529-4658-89D1-CCEAB868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B9565E5-E956-4DDA-BC97-C4CEB2E6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0A845E3-2FC1-4D16-9AF1-315C8A4B4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42882E3-AA8F-4F6A-9818-C132DA0E6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542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3CFDCFC-CFB7-41AF-842A-3E85B2E97B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1D26636-EDF1-403E-92CE-DE438FC91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D4CD1F2-059A-47F8-91DA-D9DAD697F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C713EA-3DE8-4693-87A1-6F16AADEB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BC4BB7-FC5B-41F3-AD70-8393483CF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213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74A0CB-F872-4443-87FA-BF2701690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93C113-C547-4FC9-B357-112932802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481FF7-9B24-4C6C-BE3E-F78F81995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3F5B91-9C68-4704-9273-2F92514F8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004FAA-841B-4532-AB03-285FBA43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19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DAEE42-BED9-4723-8D5F-BE2F65D53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51B306C-CFD4-43E6-9705-FCA8F2A5E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3B4A75-96B3-4A4E-9B60-C542D449F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1BBF87-E582-48D9-9C2B-5CCEF1386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E46E9F-9259-4C29-AA8F-45715EA1B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1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57B2A4-6391-4C5F-996E-535EB804E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FB4F3B-B7C5-4D02-B99C-97F27F5D8A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104EFB1-4D27-4181-8B11-C24E16631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C34D801-C480-4075-A5DD-759F0FD17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303ADDC-9594-4F38-9C18-0061EDC00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F658841-1FAE-4AA3-B8DC-0211210F9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483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E335D5-E160-4097-AB82-1B30DF9AB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224000B-E0BC-4F97-93C0-B3BEF5114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5641D23-C24C-4F27-955F-EC82AEEAB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46161FF-EDD2-4DBA-8F92-92544D4CE8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9F97324-D4D1-4F94-A417-65FFFDAE2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65F7114-9430-46CE-8727-EC26168F0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5B03B7F-01C5-4456-B896-DBAE00BBB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7192177-F2C3-4C49-BA8B-1A59EA70A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65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46069F-44BE-4F5F-A421-E715A5695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9A73DE6-3766-4AB4-A862-26C47322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EAF5CAB-79A2-469B-86AF-BD0FCC6DC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96B70C8-C15F-4A14-B8DE-6D5CF2A01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12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2F964A1-CF0A-4E99-8861-12921CDBD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D4C6196-0C49-4051-B7C2-01010268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EDA2870-4662-41C6-B88A-5CBD78FF9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13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9BDFE7-0317-4924-AC8C-BA423367D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B087F8-E37E-4082-9DAA-886639FCB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CAC3564-D39E-4658-842B-CA5459541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71A190D-8E0E-407D-8B6E-9F3E34C9D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7FC860B-6167-494E-B6A4-BD9343F16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107C8C5-6B2F-451E-A12D-BDE00EA4C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31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BF49B5-A47A-499B-8A90-7FD59C402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AF4201A-AE43-45F5-BC6A-35EC0A4D0E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7270A70-662D-45F3-A0CA-269B119EC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E9CF0AF-F9EB-446A-B215-47B31CBA6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2BAC02F-F3D7-43AF-A217-D52C98E57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36C4EB3-E67F-4070-BA21-09F8FC107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03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49F3F3D-5AAF-4698-A06B-F48FF3399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DA1EBC4-624F-42C6-B230-B8EB0E3BB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9B97B0-897C-45C2-A370-CFD8D1413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749DF-F05A-4DE0-8E31-2E54D1B239F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399989-9627-40BE-A888-38E295E4C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E7E9CC3-98D0-4A2E-A382-4109B3405E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F66D5-A021-4FAB-B1AD-8C2B557F3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133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6276EB-EDA8-42C8-B2B5-B0B0A0ADD2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Zamirler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5.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C88616D-E932-45E9-8AB0-B80DF6E6DE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4875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8928676-40E3-4F24-BDD3-7DD6E1C091C7}"/>
              </a:ext>
            </a:extLst>
          </p:cNvPr>
          <p:cNvSpPr/>
          <p:nvPr/>
        </p:nvSpPr>
        <p:spPr>
          <a:xfrm>
            <a:off x="4138456" y="1332407"/>
            <a:ext cx="3065263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यह मेज़ है |</a:t>
            </a:r>
          </a:p>
          <a:p>
            <a:pPr algn="ctr"/>
            <a:endParaRPr lang="hi-IN" sz="2400" dirty="0">
              <a:latin typeface="Comic Sans MS" panose="030F0702030302020204" pitchFamily="66" charset="0"/>
              <a:cs typeface="Mangal" panose="02040503050203030202" pitchFamily="18" charset="0"/>
            </a:endParaRPr>
          </a:p>
          <a:p>
            <a:pPr algn="ctr"/>
            <a:r>
              <a:rPr lang="hi-IN" sz="2400" dirty="0">
                <a:latin typeface="Comic Sans MS" panose="030F0702030302020204" pitchFamily="66" charset="0"/>
              </a:rPr>
              <a:t>यह नया घर है |</a:t>
            </a:r>
          </a:p>
          <a:p>
            <a:pPr algn="ctr"/>
            <a:endParaRPr lang="hi-IN" sz="2400" dirty="0">
              <a:latin typeface="Comic Sans MS" panose="030F0702030302020204" pitchFamily="66" charset="0"/>
            </a:endParaRPr>
          </a:p>
          <a:p>
            <a:pPr algn="ctr"/>
            <a:r>
              <a:rPr lang="hi-IN" sz="2400" dirty="0">
                <a:latin typeface="Comic Sans MS" panose="030F0702030302020204" pitchFamily="66" charset="0"/>
              </a:rPr>
              <a:t>तुम उसकी बहन हो |</a:t>
            </a:r>
          </a:p>
          <a:p>
            <a:pPr algn="ctr"/>
            <a:endParaRPr lang="hi-IN" sz="2400" dirty="0">
              <a:latin typeface="Comic Sans MS" panose="030F0702030302020204" pitchFamily="66" charset="0"/>
            </a:endParaRPr>
          </a:p>
          <a:p>
            <a:pPr algn="ctr"/>
            <a:r>
              <a:rPr lang="hi-IN" sz="2400" dirty="0">
                <a:latin typeface="Comic Sans MS" panose="030F0702030302020204" pitchFamily="66" charset="0"/>
              </a:rPr>
              <a:t>पुस्तक मेज़ पर है | </a:t>
            </a:r>
          </a:p>
          <a:p>
            <a:pPr algn="ctr"/>
            <a:endParaRPr lang="hi-IN" sz="2400" dirty="0">
              <a:latin typeface="Comic Sans MS" panose="030F0702030302020204" pitchFamily="66" charset="0"/>
            </a:endParaRPr>
          </a:p>
          <a:p>
            <a:pPr algn="ctr"/>
            <a:r>
              <a:rPr lang="hi-IN" sz="2400" dirty="0">
                <a:latin typeface="Comic Sans MS" panose="030F0702030302020204" pitchFamily="66" charset="0"/>
              </a:rPr>
              <a:t>कमरे में दो कुरियों हैं |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B7A9DE8-D3E2-45FD-86F5-A132EEF5D40A}"/>
              </a:ext>
            </a:extLst>
          </p:cNvPr>
          <p:cNvSpPr/>
          <p:nvPr/>
        </p:nvSpPr>
        <p:spPr>
          <a:xfrm>
            <a:off x="4468674" y="556552"/>
            <a:ext cx="2404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Örnek Cümleler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873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8A885D4-16F2-41DF-A1D8-E5CBA57AB771}"/>
              </a:ext>
            </a:extLst>
          </p:cNvPr>
          <p:cNvSpPr/>
          <p:nvPr/>
        </p:nvSpPr>
        <p:spPr>
          <a:xfrm>
            <a:off x="2105891" y="1443427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i-IN" sz="2400" dirty="0"/>
              <a:t>मैं</a:t>
            </a:r>
            <a:r>
              <a:rPr lang="tr-TR" sz="2400" dirty="0"/>
              <a:t> : </a:t>
            </a:r>
            <a:r>
              <a:rPr lang="tr-TR" sz="2400" dirty="0">
                <a:latin typeface="Comic Sans MS" panose="030F0702030302020204" pitchFamily="66" charset="0"/>
              </a:rPr>
              <a:t>Ben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7B19336-2F2A-4A4C-A153-14C82DBD213B}"/>
              </a:ext>
            </a:extLst>
          </p:cNvPr>
          <p:cNvSpPr/>
          <p:nvPr/>
        </p:nvSpPr>
        <p:spPr>
          <a:xfrm>
            <a:off x="2105891" y="404336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</a:rPr>
              <a:t>Kişi Zamirleri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06CC883-6321-4818-B7B3-12CE39CBCA87}"/>
              </a:ext>
            </a:extLst>
          </p:cNvPr>
          <p:cNvSpPr/>
          <p:nvPr/>
        </p:nvSpPr>
        <p:spPr>
          <a:xfrm>
            <a:off x="2105891" y="1942191"/>
            <a:ext cx="691341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i-IN" sz="2400" dirty="0"/>
              <a:t>तू</a:t>
            </a:r>
            <a:r>
              <a:rPr lang="tr-TR" sz="2400" dirty="0"/>
              <a:t> : </a:t>
            </a:r>
            <a:r>
              <a:rPr lang="tr-TR" sz="2400" dirty="0">
                <a:latin typeface="Comic Sans MS" panose="030F0702030302020204" pitchFamily="66" charset="0"/>
              </a:rPr>
              <a:t>Sen</a:t>
            </a:r>
            <a:endParaRPr lang="hi-IN" sz="2400" dirty="0">
              <a:latin typeface="Comic Sans MS" panose="030F0702030302020204" pitchFamily="66" charset="0"/>
            </a:endParaRPr>
          </a:p>
          <a:p>
            <a:endParaRPr lang="hi-IN" sz="2400" dirty="0"/>
          </a:p>
          <a:p>
            <a:r>
              <a:rPr lang="hi-IN" sz="2400" dirty="0"/>
              <a:t>वह</a:t>
            </a:r>
            <a:r>
              <a:rPr lang="tr-TR" sz="2400" dirty="0"/>
              <a:t> : </a:t>
            </a:r>
            <a:r>
              <a:rPr lang="tr-TR" sz="2400" dirty="0">
                <a:latin typeface="Comic Sans MS" panose="030F0702030302020204" pitchFamily="66" charset="0"/>
              </a:rPr>
              <a:t>O</a:t>
            </a:r>
            <a:endParaRPr lang="hi-IN" sz="2400" dirty="0">
              <a:latin typeface="Comic Sans MS" panose="030F0702030302020204" pitchFamily="66" charset="0"/>
            </a:endParaRPr>
          </a:p>
          <a:p>
            <a:endParaRPr lang="hi-IN" sz="2400" dirty="0"/>
          </a:p>
          <a:p>
            <a:r>
              <a:rPr lang="hi-IN" sz="2400" dirty="0"/>
              <a:t>हम</a:t>
            </a:r>
            <a:r>
              <a:rPr lang="tr-TR" sz="2400" dirty="0"/>
              <a:t> </a:t>
            </a:r>
            <a:r>
              <a:rPr lang="tr-TR" sz="2400" dirty="0">
                <a:latin typeface="Comic Sans MS" panose="030F0702030302020204" pitchFamily="66" charset="0"/>
              </a:rPr>
              <a:t>: Biz</a:t>
            </a:r>
            <a:endParaRPr lang="hi-IN" sz="2400" dirty="0">
              <a:latin typeface="Comic Sans MS" panose="030F0702030302020204" pitchFamily="66" charset="0"/>
            </a:endParaRPr>
          </a:p>
          <a:p>
            <a:endParaRPr lang="hi-IN" sz="2400" dirty="0"/>
          </a:p>
          <a:p>
            <a:r>
              <a:rPr lang="hi-IN" sz="2400" dirty="0"/>
              <a:t>तुम</a:t>
            </a:r>
            <a:r>
              <a:rPr lang="tr-TR" sz="2400" dirty="0"/>
              <a:t> </a:t>
            </a:r>
            <a:r>
              <a:rPr lang="tr-TR" sz="2400" dirty="0">
                <a:latin typeface="Comic Sans MS" panose="030F0702030302020204" pitchFamily="66" charset="0"/>
              </a:rPr>
              <a:t>: Siz</a:t>
            </a:r>
            <a:endParaRPr lang="hi-IN" sz="2400" dirty="0">
              <a:latin typeface="Comic Sans MS" panose="030F0702030302020204" pitchFamily="66" charset="0"/>
            </a:endParaRPr>
          </a:p>
          <a:p>
            <a:endParaRPr lang="hi-IN" sz="2400" dirty="0"/>
          </a:p>
          <a:p>
            <a:r>
              <a:rPr lang="hi-IN" sz="2400" dirty="0"/>
              <a:t>वे</a:t>
            </a:r>
            <a:r>
              <a:rPr lang="tr-TR" sz="2400" dirty="0"/>
              <a:t> : </a:t>
            </a:r>
            <a:r>
              <a:rPr lang="tr-TR" sz="2400" dirty="0">
                <a:latin typeface="Comic Sans MS" panose="030F0702030302020204" pitchFamily="66" charset="0"/>
              </a:rPr>
              <a:t>Onlar</a:t>
            </a:r>
            <a:endParaRPr lang="hi-IN" sz="2400" dirty="0">
              <a:latin typeface="Comic Sans MS" panose="030F0702030302020204" pitchFamily="66" charset="0"/>
            </a:endParaRPr>
          </a:p>
          <a:p>
            <a:endParaRPr lang="hi-IN" sz="2400" dirty="0"/>
          </a:p>
          <a:p>
            <a:r>
              <a:rPr lang="hi-IN" sz="2400" dirty="0"/>
              <a:t>आप</a:t>
            </a:r>
            <a:r>
              <a:rPr lang="tr-TR" sz="2400" dirty="0"/>
              <a:t> : </a:t>
            </a:r>
            <a:r>
              <a:rPr lang="tr-TR" sz="2400" dirty="0">
                <a:latin typeface="Comic Sans MS" panose="030F0702030302020204" pitchFamily="66" charset="0"/>
              </a:rPr>
              <a:t>Siz</a:t>
            </a:r>
          </a:p>
        </p:txBody>
      </p:sp>
    </p:spTree>
    <p:extLst>
      <p:ext uri="{BB962C8B-B14F-4D97-AF65-F5344CB8AC3E}">
        <p14:creationId xmlns:p14="http://schemas.microsoft.com/office/powerpoint/2010/main" val="1609216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421B6C8-ED05-4636-B14E-3FE990E520E1}"/>
              </a:ext>
            </a:extLst>
          </p:cNvPr>
          <p:cNvSpPr/>
          <p:nvPr/>
        </p:nvSpPr>
        <p:spPr>
          <a:xfrm>
            <a:off x="867523" y="1175404"/>
            <a:ext cx="38154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मुझको 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 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मुझे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: Beni/bana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AFBE6FF-69C2-46AC-9B66-91769129B26C}"/>
              </a:ext>
            </a:extLst>
          </p:cNvPr>
          <p:cNvSpPr/>
          <p:nvPr/>
        </p:nvSpPr>
        <p:spPr>
          <a:xfrm>
            <a:off x="867523" y="2025134"/>
            <a:ext cx="2653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तुझको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: Seni/sana</a:t>
            </a:r>
            <a:endParaRPr lang="tr-TR" sz="24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3709FF89-92D3-4507-9CF0-981FE3B3E8D1}"/>
              </a:ext>
            </a:extLst>
          </p:cNvPr>
          <p:cNvSpPr/>
          <p:nvPr/>
        </p:nvSpPr>
        <p:spPr>
          <a:xfrm>
            <a:off x="867523" y="2967335"/>
            <a:ext cx="36487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उसको 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/   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: Onun/ona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1B115FEA-AD15-4AA8-AAD4-8E69A1244957}"/>
              </a:ext>
            </a:extLst>
          </p:cNvPr>
          <p:cNvSpPr/>
          <p:nvPr/>
        </p:nvSpPr>
        <p:spPr>
          <a:xfrm>
            <a:off x="867523" y="3678703"/>
            <a:ext cx="33265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हमको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/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हमें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: Bize /bizi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08E543CB-07D3-4E31-A153-074D6D46A94D}"/>
              </a:ext>
            </a:extLst>
          </p:cNvPr>
          <p:cNvSpPr/>
          <p:nvPr/>
        </p:nvSpPr>
        <p:spPr>
          <a:xfrm>
            <a:off x="918819" y="4390071"/>
            <a:ext cx="34820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तुमको 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/ 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तुम्हें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: Size/siz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1572B52-7F74-48E8-A95F-5B40B2B1951F}"/>
              </a:ext>
            </a:extLst>
          </p:cNvPr>
          <p:cNvSpPr/>
          <p:nvPr/>
        </p:nvSpPr>
        <p:spPr>
          <a:xfrm>
            <a:off x="867523" y="5101439"/>
            <a:ext cx="41120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उनको 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/  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उन्हें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: Onları/onlara</a:t>
            </a:r>
            <a:endParaRPr lang="tr-TR" sz="2400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7F1DB225-FBFE-4D88-8D89-D293EBA49DB8}"/>
              </a:ext>
            </a:extLst>
          </p:cNvPr>
          <p:cNvSpPr/>
          <p:nvPr/>
        </p:nvSpPr>
        <p:spPr>
          <a:xfrm>
            <a:off x="867523" y="358055"/>
            <a:ext cx="58050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Kişi Zamirlerinin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को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Edatı Kullanımı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190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8017635-D6B6-447E-A67C-5DF15828A10D}"/>
              </a:ext>
            </a:extLst>
          </p:cNvPr>
          <p:cNvSpPr/>
          <p:nvPr/>
        </p:nvSpPr>
        <p:spPr>
          <a:xfrm>
            <a:off x="1298045" y="1591041"/>
            <a:ext cx="3493264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/>
              <a:t>उसको</a:t>
            </a:r>
            <a:r>
              <a:rPr lang="tr-TR" sz="2400" dirty="0">
                <a:latin typeface="Comic Sans MS" panose="030F0702030302020204" pitchFamily="66" charset="0"/>
              </a:rPr>
              <a:t>/</a:t>
            </a:r>
            <a:r>
              <a:rPr lang="hi-IN" sz="2400" dirty="0"/>
              <a:t>  उसे</a:t>
            </a:r>
            <a:r>
              <a:rPr lang="tr-TR" sz="2400" dirty="0"/>
              <a:t> </a:t>
            </a:r>
            <a:r>
              <a:rPr lang="tr-TR" sz="2400" dirty="0">
                <a:latin typeface="Comic Sans MS" panose="030F0702030302020204" pitchFamily="66" charset="0"/>
              </a:rPr>
              <a:t>: Ona/onu</a:t>
            </a:r>
            <a:endParaRPr lang="hi-IN" sz="2400" dirty="0"/>
          </a:p>
          <a:p>
            <a:r>
              <a:rPr lang="hi-IN" sz="2400" dirty="0"/>
              <a:t>इसको</a:t>
            </a:r>
            <a:r>
              <a:rPr lang="tr-TR" sz="2400" dirty="0">
                <a:latin typeface="Comic Sans MS" panose="030F0702030302020204" pitchFamily="66" charset="0"/>
              </a:rPr>
              <a:t>/</a:t>
            </a:r>
            <a:r>
              <a:rPr lang="hi-IN" sz="2400" dirty="0"/>
              <a:t>  इसे</a:t>
            </a:r>
            <a:r>
              <a:rPr lang="tr-TR" sz="2400" dirty="0"/>
              <a:t> :</a:t>
            </a:r>
            <a:r>
              <a:rPr lang="tr-TR" sz="2400" dirty="0">
                <a:latin typeface="Comic Sans MS" panose="030F0702030302020204" pitchFamily="66" charset="0"/>
              </a:rPr>
              <a:t> Buna/bunu</a:t>
            </a:r>
          </a:p>
          <a:p>
            <a:pPr algn="ctr"/>
            <a:endParaRPr lang="hi-IN" sz="2400" dirty="0"/>
          </a:p>
          <a:p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314052F-7EC2-40CA-868F-F921AE98FBF4}"/>
              </a:ext>
            </a:extLst>
          </p:cNvPr>
          <p:cNvSpPr/>
          <p:nvPr/>
        </p:nvSpPr>
        <p:spPr>
          <a:xfrm>
            <a:off x="5124420" y="2560859"/>
            <a:ext cx="19431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</a:rPr>
              <a:t>Bazı Edatlar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5AE1941-DAC7-4AE5-8840-6F264FA72C19}"/>
              </a:ext>
            </a:extLst>
          </p:cNvPr>
          <p:cNvSpPr/>
          <p:nvPr/>
        </p:nvSpPr>
        <p:spPr>
          <a:xfrm>
            <a:off x="5274300" y="3198168"/>
            <a:ext cx="2940228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Comic Sans MS" panose="030F0702030302020204" pitchFamily="66" charset="0"/>
              </a:rPr>
              <a:t>का</a:t>
            </a:r>
            <a:r>
              <a:rPr lang="tr-TR" sz="2400" dirty="0">
                <a:latin typeface="Comic Sans MS" panose="030F0702030302020204" pitchFamily="66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</a:rPr>
              <a:t>के</a:t>
            </a:r>
            <a:r>
              <a:rPr lang="tr-TR" sz="2400" dirty="0">
                <a:latin typeface="Comic Sans MS" panose="030F0702030302020204" pitchFamily="66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</a:rPr>
              <a:t>की </a:t>
            </a:r>
            <a:r>
              <a:rPr lang="tr-TR" sz="2400" dirty="0">
                <a:latin typeface="Comic Sans MS" panose="030F0702030302020204" pitchFamily="66" charset="0"/>
              </a:rPr>
              <a:t> : </a:t>
            </a:r>
            <a:r>
              <a:rPr lang="tr-TR" sz="2400" dirty="0" err="1">
                <a:latin typeface="Comic Sans MS" panose="030F0702030302020204" pitchFamily="66" charset="0"/>
              </a:rPr>
              <a:t>nın</a:t>
            </a:r>
            <a:r>
              <a:rPr lang="tr-TR" sz="2400" dirty="0">
                <a:latin typeface="Comic Sans MS" panose="030F0702030302020204" pitchFamily="66" charset="0"/>
              </a:rPr>
              <a:t>/</a:t>
            </a:r>
            <a:r>
              <a:rPr lang="tr-TR" sz="2400" dirty="0" err="1">
                <a:latin typeface="Comic Sans MS" panose="030F0702030302020204" pitchFamily="66" charset="0"/>
              </a:rPr>
              <a:t>nin</a:t>
            </a:r>
            <a:r>
              <a:rPr lang="hi-IN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hi-IN" sz="2400" dirty="0">
                <a:latin typeface="Comic Sans MS" panose="030F0702030302020204" pitchFamily="66" charset="0"/>
              </a:rPr>
              <a:t>को </a:t>
            </a:r>
            <a:r>
              <a:rPr lang="tr-TR" sz="2400" dirty="0">
                <a:latin typeface="Comic Sans MS" panose="030F0702030302020204" pitchFamily="66" charset="0"/>
              </a:rPr>
              <a:t>: e/a</a:t>
            </a:r>
            <a:endParaRPr lang="hi-IN" sz="2400" dirty="0">
              <a:latin typeface="Comic Sans MS" panose="030F0702030302020204" pitchFamily="66" charset="0"/>
            </a:endParaRPr>
          </a:p>
          <a:p>
            <a:r>
              <a:rPr lang="hi-IN" sz="2400" dirty="0">
                <a:latin typeface="Comic Sans MS" panose="030F0702030302020204" pitchFamily="66" charset="0"/>
              </a:rPr>
              <a:t>से</a:t>
            </a:r>
            <a:r>
              <a:rPr lang="tr-TR" sz="2400" dirty="0">
                <a:latin typeface="Comic Sans MS" panose="030F0702030302020204" pitchFamily="66" charset="0"/>
              </a:rPr>
              <a:t> : de/da</a:t>
            </a:r>
          </a:p>
          <a:p>
            <a:r>
              <a:rPr lang="hi-IN" sz="2400" dirty="0">
                <a:latin typeface="Comic Sans MS" panose="030F0702030302020204" pitchFamily="66" charset="0"/>
              </a:rPr>
              <a:t>में</a:t>
            </a:r>
            <a:r>
              <a:rPr lang="tr-TR" sz="2400" dirty="0">
                <a:latin typeface="Comic Sans MS" panose="030F0702030302020204" pitchFamily="66" charset="0"/>
              </a:rPr>
              <a:t> : içinde</a:t>
            </a:r>
            <a:endParaRPr lang="hi-IN" sz="2400" dirty="0">
              <a:latin typeface="Comic Sans MS" panose="030F0702030302020204" pitchFamily="66" charset="0"/>
            </a:endParaRPr>
          </a:p>
          <a:p>
            <a:r>
              <a:rPr lang="hi-IN" sz="2400" dirty="0">
                <a:latin typeface="Comic Sans MS" panose="030F0702030302020204" pitchFamily="66" charset="0"/>
              </a:rPr>
              <a:t>पर</a:t>
            </a:r>
            <a:r>
              <a:rPr lang="tr-TR" sz="2400" dirty="0">
                <a:latin typeface="Comic Sans MS" panose="030F0702030302020204" pitchFamily="66" charset="0"/>
              </a:rPr>
              <a:t> : üstünde</a:t>
            </a:r>
            <a:endParaRPr lang="hi-IN" sz="2400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852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92513B4-E47C-4746-B38B-C1BCF4AF34B7}"/>
              </a:ext>
            </a:extLst>
          </p:cNvPr>
          <p:cNvSpPr/>
          <p:nvPr/>
        </p:nvSpPr>
        <p:spPr>
          <a:xfrm>
            <a:off x="3023684" y="704349"/>
            <a:ext cx="6144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Kişi Zamirlerinin Diğer Edatlarla Kullanımı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FC3D294-8A89-4B20-A1D3-45AFEB1D7BED}"/>
              </a:ext>
            </a:extLst>
          </p:cNvPr>
          <p:cNvSpPr/>
          <p:nvPr/>
        </p:nvSpPr>
        <p:spPr>
          <a:xfrm>
            <a:off x="4306887" y="1998667"/>
            <a:ext cx="3578224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i-IN" sz="2400" dirty="0"/>
              <a:t>मुझ</a:t>
            </a:r>
            <a:r>
              <a:rPr lang="tr-TR" sz="2400" dirty="0">
                <a:latin typeface="Comic Sans MS" panose="030F0702030302020204" pitchFamily="66" charset="0"/>
              </a:rPr>
              <a:t>  + herhangi bir edat</a:t>
            </a:r>
            <a:endParaRPr lang="hi-IN" sz="2400" dirty="0"/>
          </a:p>
          <a:p>
            <a:pPr algn="ctr"/>
            <a:endParaRPr lang="hi-IN" sz="2400" dirty="0"/>
          </a:p>
          <a:p>
            <a:pPr algn="ctr"/>
            <a:r>
              <a:rPr lang="hi-IN" sz="2400" dirty="0"/>
              <a:t>तुझ</a:t>
            </a:r>
            <a:r>
              <a:rPr lang="tr-TR" sz="2400" dirty="0">
                <a:latin typeface="Comic Sans MS" panose="030F0702030302020204" pitchFamily="66" charset="0"/>
              </a:rPr>
              <a:t> +  herhangi bir edat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/>
            <a:endParaRPr lang="hi-IN" sz="2400" dirty="0"/>
          </a:p>
          <a:p>
            <a:pPr algn="ctr"/>
            <a:r>
              <a:rPr lang="hi-IN" sz="2400" dirty="0"/>
              <a:t>तुम</a:t>
            </a:r>
            <a:r>
              <a:rPr lang="tr-TR" sz="2400" dirty="0">
                <a:latin typeface="Comic Sans MS" panose="030F0702030302020204" pitchFamily="66" charset="0"/>
              </a:rPr>
              <a:t> +herhangi bir edat</a:t>
            </a:r>
            <a:endParaRPr lang="hi-IN" sz="2400" dirty="0"/>
          </a:p>
          <a:p>
            <a:pPr algn="ctr"/>
            <a:endParaRPr lang="hi-IN" sz="2400" dirty="0"/>
          </a:p>
          <a:p>
            <a:pPr algn="ctr"/>
            <a:r>
              <a:rPr lang="hi-IN" sz="2400" dirty="0"/>
              <a:t>उस</a:t>
            </a:r>
            <a:r>
              <a:rPr lang="tr-TR" sz="2400" dirty="0"/>
              <a:t> </a:t>
            </a:r>
            <a:r>
              <a:rPr lang="tr-TR" sz="2400" dirty="0">
                <a:latin typeface="Comic Sans MS" panose="030F0702030302020204" pitchFamily="66" charset="0"/>
              </a:rPr>
              <a:t>+ herhangi bir edat</a:t>
            </a:r>
            <a:endParaRPr lang="hi-IN" sz="2400" dirty="0">
              <a:latin typeface="Comic Sans MS" panose="030F0702030302020204" pitchFamily="66" charset="0"/>
            </a:endParaRPr>
          </a:p>
          <a:p>
            <a:pPr algn="ctr"/>
            <a:endParaRPr lang="hi-IN" sz="2400" dirty="0"/>
          </a:p>
          <a:p>
            <a:pPr algn="ctr"/>
            <a:r>
              <a:rPr lang="hi-IN" sz="2400" dirty="0"/>
              <a:t>इस</a:t>
            </a:r>
            <a:r>
              <a:rPr lang="tr-TR" sz="2400" dirty="0">
                <a:latin typeface="Comic Sans MS" panose="030F0702030302020204" pitchFamily="66" charset="0"/>
              </a:rPr>
              <a:t> + herhangi bir edat</a:t>
            </a:r>
            <a:endParaRPr lang="hi-IN" sz="2400" dirty="0"/>
          </a:p>
          <a:p>
            <a:endParaRPr lang="hi-IN" sz="2400" dirty="0"/>
          </a:p>
          <a:p>
            <a:endParaRPr lang="hi-IN" sz="2400" dirty="0"/>
          </a:p>
        </p:txBody>
      </p:sp>
    </p:spTree>
    <p:extLst>
      <p:ext uri="{BB962C8B-B14F-4D97-AF65-F5344CB8AC3E}">
        <p14:creationId xmlns:p14="http://schemas.microsoft.com/office/powerpoint/2010/main" val="2265207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288EC85-493C-46F5-B941-70E5D8924F32}"/>
              </a:ext>
            </a:extLst>
          </p:cNvPr>
          <p:cNvSpPr/>
          <p:nvPr/>
        </p:nvSpPr>
        <p:spPr>
          <a:xfrm>
            <a:off x="3963619" y="621223"/>
            <a:ext cx="3461205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hi-IN" sz="2400" dirty="0"/>
          </a:p>
          <a:p>
            <a:pPr algn="ctr"/>
            <a:r>
              <a:rPr lang="hi-IN" sz="2400" dirty="0"/>
              <a:t>हम</a:t>
            </a:r>
            <a:r>
              <a:rPr lang="hi-IN" sz="2400" dirty="0">
                <a:latin typeface="Comic Sans MS" panose="030F0702030302020204" pitchFamily="66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</a:rPr>
              <a:t>+ herhangi bir edat</a:t>
            </a:r>
            <a:endParaRPr lang="hi-IN" sz="2400" dirty="0"/>
          </a:p>
          <a:p>
            <a:pPr algn="ctr"/>
            <a:endParaRPr lang="hi-IN" sz="2400" dirty="0"/>
          </a:p>
          <a:p>
            <a:pPr algn="ctr"/>
            <a:r>
              <a:rPr lang="hi-IN" sz="2400" dirty="0"/>
              <a:t>आप</a:t>
            </a:r>
            <a:r>
              <a:rPr lang="tr-TR" sz="2400" dirty="0"/>
              <a:t> </a:t>
            </a:r>
            <a:r>
              <a:rPr lang="tr-TR" sz="2400" dirty="0">
                <a:latin typeface="Comic Sans MS" panose="030F0702030302020204" pitchFamily="66" charset="0"/>
              </a:rPr>
              <a:t>+ herhangi bir edat</a:t>
            </a:r>
            <a:endParaRPr lang="hi-IN" sz="2400" dirty="0"/>
          </a:p>
          <a:p>
            <a:pPr algn="ctr"/>
            <a:endParaRPr lang="hi-IN" sz="2400" dirty="0"/>
          </a:p>
          <a:p>
            <a:pPr algn="ctr"/>
            <a:r>
              <a:rPr lang="hi-IN" sz="2400" dirty="0"/>
              <a:t>उन</a:t>
            </a:r>
            <a:r>
              <a:rPr lang="tr-TR" sz="2400" dirty="0"/>
              <a:t> </a:t>
            </a:r>
            <a:r>
              <a:rPr lang="tr-TR" sz="2400" dirty="0">
                <a:latin typeface="Comic Sans MS" panose="030F0702030302020204" pitchFamily="66" charset="0"/>
              </a:rPr>
              <a:t>+ herhangi bir edat</a:t>
            </a:r>
            <a:endParaRPr lang="hi-IN" sz="2400" dirty="0"/>
          </a:p>
          <a:p>
            <a:pPr algn="ctr"/>
            <a:endParaRPr lang="hi-IN" sz="2400" dirty="0"/>
          </a:p>
          <a:p>
            <a:pPr algn="ctr"/>
            <a:r>
              <a:rPr lang="hi-IN" sz="2400" dirty="0"/>
              <a:t>इन</a:t>
            </a:r>
            <a:r>
              <a:rPr lang="tr-TR" sz="2400" dirty="0"/>
              <a:t> </a:t>
            </a:r>
            <a:r>
              <a:rPr lang="tr-TR" sz="2400" dirty="0">
                <a:latin typeface="Comic Sans MS" panose="030F0702030302020204" pitchFamily="66" charset="0"/>
              </a:rPr>
              <a:t>+ herhangi bir edat</a:t>
            </a:r>
            <a:endParaRPr lang="hi-IN" sz="2400" dirty="0"/>
          </a:p>
          <a:p>
            <a:pPr algn="ctr"/>
            <a:endParaRPr lang="hi-IN" sz="2400" dirty="0"/>
          </a:p>
          <a:p>
            <a:pPr algn="ctr"/>
            <a:endParaRPr lang="hi-IN" sz="2400" dirty="0"/>
          </a:p>
        </p:txBody>
      </p:sp>
    </p:spTree>
    <p:extLst>
      <p:ext uri="{BB962C8B-B14F-4D97-AF65-F5344CB8AC3E}">
        <p14:creationId xmlns:p14="http://schemas.microsoft.com/office/powerpoint/2010/main" val="1121599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4A97CB7-7B7C-4385-9715-1887736076AD}"/>
              </a:ext>
            </a:extLst>
          </p:cNvPr>
          <p:cNvSpPr/>
          <p:nvPr/>
        </p:nvSpPr>
        <p:spPr>
          <a:xfrm>
            <a:off x="3463636" y="1620983"/>
            <a:ext cx="4779818" cy="3010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मेरा घर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Benim evim			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उसकी पुस्तक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Onun kitabı			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तेरी बहन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Senin kız kardeşin		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उनकी मेज़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Onların masası		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543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65B55FD-F429-4B9F-89CE-B3B752CFB911}"/>
              </a:ext>
            </a:extLst>
          </p:cNvPr>
          <p:cNvSpPr/>
          <p:nvPr/>
        </p:nvSpPr>
        <p:spPr>
          <a:xfrm>
            <a:off x="969817" y="1955702"/>
            <a:ext cx="10418619" cy="2570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इस देश में 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: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B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u şehirde</a:t>
            </a:r>
            <a:r>
              <a:rPr lang="hi-IN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इन देशों मं</a:t>
            </a:r>
            <a: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: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 Bu şehirlerde</a:t>
            </a:r>
            <a:r>
              <a:rPr lang="hi-IN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इस थाली मं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: Bu tabakta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			इन थालियों में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: Bu tabaklarda</a:t>
            </a:r>
            <a:endParaRPr lang="hi-IN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उस सड़क पर 	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: O caddede</a:t>
            </a:r>
            <a:r>
              <a:rPr lang="hi-IN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उन 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</a:rPr>
              <a:t>सड़कों पर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: O caddelerde</a:t>
            </a:r>
            <a:endParaRPr lang="hi-IN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इस कमरे में 	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: Bu odada</a:t>
            </a:r>
            <a:r>
              <a:rPr lang="hi-IN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उन कमरों में 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: Bu odalarda</a:t>
            </a:r>
            <a:endParaRPr lang="hi-IN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77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F298F49-8BAC-4122-88AB-4E050813F822}"/>
              </a:ext>
            </a:extLst>
          </p:cNvPr>
          <p:cNvSpPr/>
          <p:nvPr/>
        </p:nvSpPr>
        <p:spPr>
          <a:xfrm>
            <a:off x="3048000" y="237738"/>
            <a:ext cx="6096000" cy="3990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Kişi Zamirlerinin </a:t>
            </a:r>
            <a:r>
              <a:rPr lang="hi-IN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होना 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ile Kullanımı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C53A67B-D8C0-4B0B-834B-8CBE4D2C8DC3}"/>
              </a:ext>
            </a:extLst>
          </p:cNvPr>
          <p:cNvSpPr/>
          <p:nvPr/>
        </p:nvSpPr>
        <p:spPr>
          <a:xfrm>
            <a:off x="3729347" y="1512516"/>
            <a:ext cx="3320140" cy="36933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i-IN" dirty="0"/>
              <a:t>मैं 			हूँ |</a:t>
            </a:r>
          </a:p>
          <a:p>
            <a:pPr algn="ctr"/>
            <a:endParaRPr lang="hi-IN" dirty="0"/>
          </a:p>
          <a:p>
            <a:r>
              <a:rPr lang="hi-IN" dirty="0"/>
              <a:t>तू 			है |</a:t>
            </a:r>
          </a:p>
          <a:p>
            <a:endParaRPr lang="hi-IN" dirty="0"/>
          </a:p>
          <a:p>
            <a:r>
              <a:rPr lang="hi-IN" dirty="0"/>
              <a:t>वह 			है |</a:t>
            </a:r>
          </a:p>
          <a:p>
            <a:endParaRPr lang="hi-IN" dirty="0"/>
          </a:p>
          <a:p>
            <a:r>
              <a:rPr lang="hi-IN" dirty="0"/>
              <a:t>हम 			हैं |</a:t>
            </a:r>
          </a:p>
          <a:p>
            <a:endParaRPr lang="hi-IN" dirty="0"/>
          </a:p>
          <a:p>
            <a:r>
              <a:rPr lang="hi-IN" dirty="0"/>
              <a:t>तुम 			हो |</a:t>
            </a:r>
          </a:p>
          <a:p>
            <a:endParaRPr lang="hi-IN" dirty="0"/>
          </a:p>
          <a:p>
            <a:r>
              <a:rPr lang="hi-IN" dirty="0"/>
              <a:t>वे 			हैं |</a:t>
            </a:r>
          </a:p>
          <a:p>
            <a:endParaRPr lang="hi-IN" dirty="0"/>
          </a:p>
          <a:p>
            <a:r>
              <a:rPr lang="hi-IN" dirty="0"/>
              <a:t>आप 			है |</a:t>
            </a:r>
          </a:p>
        </p:txBody>
      </p:sp>
    </p:spTree>
    <p:extLst>
      <p:ext uri="{BB962C8B-B14F-4D97-AF65-F5344CB8AC3E}">
        <p14:creationId xmlns:p14="http://schemas.microsoft.com/office/powerpoint/2010/main" val="3408372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353</Words>
  <Application>Microsoft Office PowerPoint</Application>
  <PresentationFormat>Geniş ekran</PresentationFormat>
  <Paragraphs>84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Times New Roman</vt:lpstr>
      <vt:lpstr>Office Teması</vt:lpstr>
      <vt:lpstr>HİN 137 Temel Hintçe  Zamirler  5.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Zamirler  5. Hafta</dc:title>
  <dc:creator>Casper</dc:creator>
  <cp:lastModifiedBy>Casper</cp:lastModifiedBy>
  <cp:revision>7</cp:revision>
  <dcterms:created xsi:type="dcterms:W3CDTF">2020-05-10T11:03:37Z</dcterms:created>
  <dcterms:modified xsi:type="dcterms:W3CDTF">2020-05-10T12:10:30Z</dcterms:modified>
</cp:coreProperties>
</file>