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03.02.2020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03.02.2020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03.02.2020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03.02.2020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03.02.2020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03.02.2020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03.02.2020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03.02.2020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03.02.2020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03.02.2020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03.02.2020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03.02.2020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latin typeface="Times New Roman"/>
                <a:ea typeface="Calibri"/>
              </a:rPr>
              <a:t>Akarsu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yatak</a:t>
            </a:r>
            <a:r>
              <a:rPr lang="en-US" dirty="0">
                <a:latin typeface="Times New Roman"/>
                <a:ea typeface="Calibri"/>
              </a:rPr>
              <a:t> </a:t>
            </a:r>
            <a:r>
              <a:rPr lang="en-US" dirty="0" err="1">
                <a:latin typeface="Times New Roman"/>
                <a:ea typeface="Calibri"/>
              </a:rPr>
              <a:t>depoları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5949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Akarsu yatak depoları orta ve kötü boylanma gösteren, orta derecede yuvarlanmış çakıl, kum </a:t>
            </a:r>
            <a:r>
              <a:rPr lang="tr-TR" dirty="0" err="1" smtClean="0"/>
              <a:t>matriksli</a:t>
            </a:r>
            <a:r>
              <a:rPr lang="tr-TR" dirty="0" smtClean="0"/>
              <a:t> çakıl veya kum depolarından oluşur.  Bu depolar genellikle yatakta sürüklenerek ve sıçrama yoluyla taşınabilen </a:t>
            </a:r>
            <a:r>
              <a:rPr lang="tr-TR" dirty="0" err="1" smtClean="0"/>
              <a:t>sedimanlardan</a:t>
            </a:r>
            <a:r>
              <a:rPr lang="tr-TR" dirty="0" smtClean="0"/>
              <a:t> oluşur. Bu depolar gecikme çakılları, masif taban depoları, </a:t>
            </a:r>
            <a:r>
              <a:rPr lang="tr-TR" dirty="0" err="1" smtClean="0"/>
              <a:t>ripıl</a:t>
            </a:r>
            <a:r>
              <a:rPr lang="tr-TR" dirty="0" smtClean="0"/>
              <a:t>, </a:t>
            </a:r>
            <a:r>
              <a:rPr lang="tr-TR" dirty="0" err="1" smtClean="0"/>
              <a:t>dune</a:t>
            </a:r>
            <a:r>
              <a:rPr lang="tr-TR" dirty="0" smtClean="0"/>
              <a:t>, barlar gibi şekiller oluştururlar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406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:\Dersler\FLÜVYAL JEOMORFOLOJİ DERS NOTLARI\Yeni klasör\IMG_19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8515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:\KIZILIRMAK TÜBİTAK 2012\Kızılırmak agustos 2013\1\2\118___08\IMG_27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3" y="188640"/>
            <a:ext cx="9797813" cy="6525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5365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3 İçerik Yer Tutucusu" descr="H:\Yeni Klasör\Yeni Klasör\DSC_0122.JPG"/>
          <p:cNvPicPr>
            <a:picLocks/>
          </p:cNvPicPr>
          <p:nvPr/>
        </p:nvPicPr>
        <p:blipFill>
          <a:blip r:embed="rId2" cstate="print"/>
          <a:srcRect t="3355"/>
          <a:stretch>
            <a:fillRect/>
          </a:stretch>
        </p:blipFill>
        <p:spPr bwMode="auto">
          <a:xfrm>
            <a:off x="0" y="404664"/>
            <a:ext cx="914400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49829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Masaüstü Bilgisayar Aralık 2012\2014\KIZILIRMAK TÜBİTAK 2012\Kızılırmak agustos 2013\1\118___08\IMG_22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718350" cy="5140421"/>
          </a:xfrm>
          <a:prstGeom prst="rect">
            <a:avLst/>
          </a:prstGeom>
          <a:noFill/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Bar deposu</a:t>
            </a:r>
            <a:endParaRPr kumimoji="0" lang="tr-T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Bar deposu</a:t>
            </a:r>
            <a:endParaRPr lang="tr-TR" dirty="0"/>
          </a:p>
        </p:txBody>
      </p:sp>
      <p:pic>
        <p:nvPicPr>
          <p:cNvPr id="2050" name="Picture 2" descr="E:\Masaüstü Bilgisayar Aralık 2012\2014\KIZILIRMAK TÜBİTAK 2012\Kızılırmak agustos 2013\1\118___08\IMG_25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4130" y="1600200"/>
            <a:ext cx="679574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Taşkınovası</a:t>
            </a:r>
            <a:r>
              <a:rPr lang="tr-TR" dirty="0" smtClean="0"/>
              <a:t> deposu altında gevşek yatak deposu</a:t>
            </a:r>
            <a:endParaRPr lang="tr-TR" dirty="0"/>
          </a:p>
        </p:txBody>
      </p:sp>
      <p:pic>
        <p:nvPicPr>
          <p:cNvPr id="4" name="3 İçerik Yer Tutucusu" descr="H:\Yeni Klasör\Yeni Klasör\2006 kızılırmak arazi foto 25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860444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64</Words>
  <Application>Microsoft Office PowerPoint</Application>
  <PresentationFormat>Ekran Gösterisi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Ofis Teması</vt:lpstr>
      <vt:lpstr>Akarsu yatak depoları</vt:lpstr>
      <vt:lpstr>Slayt 2</vt:lpstr>
      <vt:lpstr>Slayt 3</vt:lpstr>
      <vt:lpstr>Slayt 4</vt:lpstr>
      <vt:lpstr>Slayt 5</vt:lpstr>
      <vt:lpstr>Slayt 6</vt:lpstr>
      <vt:lpstr>Bar deposu</vt:lpstr>
      <vt:lpstr>Taşkınovası deposu altında gevşek yatak deposu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Kullanıcı</dc:creator>
  <cp:lastModifiedBy>-</cp:lastModifiedBy>
  <cp:revision>4</cp:revision>
  <dcterms:created xsi:type="dcterms:W3CDTF">2020-01-31T20:24:18Z</dcterms:created>
  <dcterms:modified xsi:type="dcterms:W3CDTF">2020-02-03T15:45:40Z</dcterms:modified>
</cp:coreProperties>
</file>