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8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8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7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0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4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4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75BB0-CE9F-6946-8038-3B891922FCE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BAE3B-2408-4245-B9B9-A9E96520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Paris School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Security is a technique of government</a:t>
            </a:r>
          </a:p>
          <a:p>
            <a:r>
              <a:rPr lang="en-US" altLang="en-US"/>
              <a:t>Securitization is not done only by the security elites but by also the security professionals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25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Political Sociology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Didier </a:t>
            </a:r>
            <a:r>
              <a:rPr lang="en-US" dirty="0" err="1" smtClean="0"/>
              <a:t>Bigo</a:t>
            </a:r>
            <a:r>
              <a:rPr lang="en-US" dirty="0"/>
              <a:t> </a:t>
            </a:r>
            <a:r>
              <a:rPr lang="en-US" dirty="0" smtClean="0"/>
              <a:t>and Pierre Bourdieu</a:t>
            </a:r>
          </a:p>
          <a:p>
            <a:r>
              <a:rPr lang="en-US" dirty="0" smtClean="0"/>
              <a:t>Habitus and the field</a:t>
            </a:r>
          </a:p>
          <a:p>
            <a:r>
              <a:rPr lang="en-US" dirty="0" smtClean="0"/>
              <a:t>A new habitus called as the transversal field of </a:t>
            </a:r>
            <a:r>
              <a:rPr lang="en-US" dirty="0" err="1" smtClean="0"/>
              <a:t>globalised</a:t>
            </a:r>
            <a:r>
              <a:rPr lang="en-US" dirty="0" smtClean="0"/>
              <a:t> (in) security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3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destruction of inside/outside</a:t>
            </a:r>
          </a:p>
          <a:p>
            <a:r>
              <a:rPr lang="en-US" dirty="0" smtClean="0"/>
              <a:t>The practices of exceptionalism and the liberal regimes</a:t>
            </a:r>
          </a:p>
          <a:p>
            <a:r>
              <a:rPr lang="en-US" dirty="0" smtClean="0"/>
              <a:t>İlliberal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6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Discourses of Exceptionalism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doing an </a:t>
            </a:r>
            <a:r>
              <a:rPr lang="en-US" dirty="0" err="1" smtClean="0"/>
              <a:t>insecuritization</a:t>
            </a:r>
            <a:r>
              <a:rPr lang="en-US" dirty="0" smtClean="0"/>
              <a:t> move</a:t>
            </a:r>
          </a:p>
          <a:p>
            <a:r>
              <a:rPr lang="en-US" dirty="0" smtClean="0"/>
              <a:t>The discourse of global war on terror</a:t>
            </a:r>
          </a:p>
          <a:p>
            <a:r>
              <a:rPr lang="en-US" dirty="0" smtClean="0"/>
              <a:t>States of emergency</a:t>
            </a:r>
          </a:p>
          <a:p>
            <a:r>
              <a:rPr lang="en-US" dirty="0" smtClean="0"/>
              <a:t>Logic of exceptionalism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1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Thinkers of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 Schmitt (1888-1985)</a:t>
            </a:r>
          </a:p>
          <a:p>
            <a:endParaRPr lang="en-US" dirty="0"/>
          </a:p>
          <a:p>
            <a:r>
              <a:rPr lang="en-US" dirty="0" smtClean="0"/>
              <a:t>Walter Benjamin (1892-1927)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mtClean="0"/>
              <a:t>   Contemporaries: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Giorgo</a:t>
            </a:r>
            <a:r>
              <a:rPr lang="en-US" dirty="0" smtClean="0"/>
              <a:t> </a:t>
            </a:r>
            <a:r>
              <a:rPr lang="en-US" dirty="0" err="1" smtClean="0"/>
              <a:t>Agamben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Mark </a:t>
            </a:r>
            <a:r>
              <a:rPr lang="en-US" dirty="0" err="1" smtClean="0"/>
              <a:t>Neocleous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6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Arial</vt:lpstr>
      <vt:lpstr>Calibri</vt:lpstr>
      <vt:lpstr>Office Theme</vt:lpstr>
      <vt:lpstr>Paris School</vt:lpstr>
      <vt:lpstr>International Political Sociology Approach</vt:lpstr>
      <vt:lpstr>PowerPoint Presentation</vt:lpstr>
      <vt:lpstr>Security and Discourses of Exceptionalism</vt:lpstr>
      <vt:lpstr>Thinkers of Exception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 School</dc:title>
  <dc:creator>Microsoft Office User</dc:creator>
  <cp:lastModifiedBy>Microsoft Office User</cp:lastModifiedBy>
  <cp:revision>1</cp:revision>
  <dcterms:created xsi:type="dcterms:W3CDTF">2018-03-21T07:51:30Z</dcterms:created>
  <dcterms:modified xsi:type="dcterms:W3CDTF">2018-03-21T08:00:22Z</dcterms:modified>
</cp:coreProperties>
</file>