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4119-BF8B-4C90-865E-346030966EA0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DD0-B4BE-4AE4-8F5A-CC026CB9CA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72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4119-BF8B-4C90-865E-346030966EA0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DD0-B4BE-4AE4-8F5A-CC026CB9CA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3468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4119-BF8B-4C90-865E-346030966EA0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DD0-B4BE-4AE4-8F5A-CC026CB9CA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8636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4119-BF8B-4C90-865E-346030966EA0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DD0-B4BE-4AE4-8F5A-CC026CB9CA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3651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4119-BF8B-4C90-865E-346030966EA0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DD0-B4BE-4AE4-8F5A-CC026CB9CA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359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4119-BF8B-4C90-865E-346030966EA0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DD0-B4BE-4AE4-8F5A-CC026CB9CA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610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4119-BF8B-4C90-865E-346030966EA0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DD0-B4BE-4AE4-8F5A-CC026CB9CA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96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4119-BF8B-4C90-865E-346030966EA0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DD0-B4BE-4AE4-8F5A-CC026CB9CA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570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4119-BF8B-4C90-865E-346030966EA0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DD0-B4BE-4AE4-8F5A-CC026CB9CA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8747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4119-BF8B-4C90-865E-346030966EA0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DD0-B4BE-4AE4-8F5A-CC026CB9CA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4351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4119-BF8B-4C90-865E-346030966EA0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2DD0-B4BE-4AE4-8F5A-CC026CB9CA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625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94119-BF8B-4C90-865E-346030966EA0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02DD0-B4BE-4AE4-8F5A-CC026CB9CA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397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smtClean="0"/>
              <a:t>Engelli </a:t>
            </a:r>
            <a:r>
              <a:rPr lang="tr-TR" sz="3200" dirty="0" smtClean="0"/>
              <a:t>Çocuklara Yönelik Drama Örnekleri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Öğrencilerle Engel gruplarına yönelik drama etkinliği hazırlanır ve sınıfta tartışılır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0441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Engelli Çocuklara Yönelik Drama Örnekleri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Engelli Çocuklara Yönelik Etkinlik Örnekleri</dc:title>
  <dc:creator>figen</dc:creator>
  <cp:lastModifiedBy>figen</cp:lastModifiedBy>
  <cp:revision>3</cp:revision>
  <dcterms:created xsi:type="dcterms:W3CDTF">2020-04-29T23:06:59Z</dcterms:created>
  <dcterms:modified xsi:type="dcterms:W3CDTF">2020-04-29T23:29:14Z</dcterms:modified>
</cp:coreProperties>
</file>