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2" r:id="rId3"/>
    <p:sldId id="261" r:id="rId4"/>
    <p:sldId id="267" r:id="rId5"/>
    <p:sldId id="259" r:id="rId6"/>
    <p:sldId id="263" r:id="rId7"/>
    <p:sldId id="266" r:id="rId8"/>
    <p:sldId id="265" r:id="rId9"/>
    <p:sldId id="264" r:id="rId1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C13A6-8CA2-4E65-B98F-87122C6CFCDF}" type="datetimeFigureOut">
              <a:rPr lang="en-US" smtClean="0"/>
              <a:pPr/>
              <a:t>2/5/2020</a:t>
            </a:fld>
            <a:endParaRPr lang="en-US"/>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B7AA82-9F46-45CB-8191-11A636FC5BE6}" type="slidenum">
              <a:rPr lang="en-US" smtClean="0"/>
              <a:pPr/>
              <a:t>‹#›</a:t>
            </a:fld>
            <a:endParaRPr lang="en-US"/>
          </a:p>
        </p:txBody>
      </p:sp>
    </p:spTree>
    <p:extLst>
      <p:ext uri="{BB962C8B-B14F-4D97-AF65-F5344CB8AC3E}">
        <p14:creationId xmlns="" xmlns:p14="http://schemas.microsoft.com/office/powerpoint/2010/main" val="261434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77E20636-6968-400F-A8E1-AE07E1EF2756}" type="slidenum">
              <a:rPr lang="tr-TR" smtClean="0">
                <a:solidFill>
                  <a:prstClr val="black"/>
                </a:solidFill>
              </a:rPr>
              <a:pPr/>
              <a:t>5</a:t>
            </a:fld>
            <a:endParaRPr lang="tr-T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05.02.2020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en-US" dirty="0">
                <a:solidFill>
                  <a:srgbClr val="000000"/>
                </a:solidFill>
                <a:latin typeface="Times New Roman"/>
                <a:ea typeface="Calibri"/>
              </a:rPr>
              <a:t>Karst </a:t>
            </a:r>
            <a:r>
              <a:rPr lang="en-US" dirty="0" err="1">
                <a:solidFill>
                  <a:srgbClr val="000000"/>
                </a:solidFill>
                <a:latin typeface="Times New Roman"/>
                <a:ea typeface="Calibri"/>
              </a:rPr>
              <a:t>sistemi</a:t>
            </a:r>
            <a:r>
              <a:rPr lang="en-US" dirty="0">
                <a:solidFill>
                  <a:srgbClr val="000000"/>
                </a:solidFill>
                <a:latin typeface="Times New Roman"/>
                <a:ea typeface="Calibri"/>
              </a:rPr>
              <a:t> </a:t>
            </a:r>
            <a:r>
              <a:rPr lang="en-US" dirty="0" err="1">
                <a:solidFill>
                  <a:srgbClr val="000000"/>
                </a:solidFill>
                <a:latin typeface="Times New Roman"/>
                <a:ea typeface="Calibri"/>
              </a:rPr>
              <a:t>ve</a:t>
            </a:r>
            <a:r>
              <a:rPr lang="en-US" dirty="0">
                <a:solidFill>
                  <a:srgbClr val="000000"/>
                </a:solidFill>
                <a:latin typeface="Times New Roman"/>
                <a:ea typeface="Calibri"/>
              </a:rPr>
              <a:t> </a:t>
            </a:r>
            <a:r>
              <a:rPr lang="en-US" dirty="0" err="1">
                <a:solidFill>
                  <a:srgbClr val="000000"/>
                </a:solidFill>
                <a:latin typeface="Times New Roman"/>
                <a:ea typeface="Calibri"/>
              </a:rPr>
              <a:t>gelişimi</a:t>
            </a:r>
            <a:endParaRPr lang="en-US" dirty="0"/>
          </a:p>
        </p:txBody>
      </p:sp>
      <p:sp>
        <p:nvSpPr>
          <p:cNvPr id="3" name="Alt Başlık 2"/>
          <p:cNvSpPr>
            <a:spLocks noGrp="1"/>
          </p:cNvSpPr>
          <p:nvPr>
            <p:ph type="subTitle" idx="1"/>
          </p:nvPr>
        </p:nvSpPr>
        <p:spPr/>
        <p:txBody>
          <a:bodyPr/>
          <a:lstStyle/>
          <a:p>
            <a:r>
              <a:rPr lang="tr-TR" dirty="0" smtClean="0">
                <a:solidFill>
                  <a:srgbClr val="FF0000"/>
                </a:solidFill>
              </a:rPr>
              <a:t>4. Hafta</a:t>
            </a:r>
            <a:endParaRPr lang="en-US" dirty="0">
              <a:solidFill>
                <a:srgbClr val="FF0000"/>
              </a:solidFill>
            </a:endParaRPr>
          </a:p>
        </p:txBody>
      </p:sp>
    </p:spTree>
    <p:extLst>
      <p:ext uri="{BB962C8B-B14F-4D97-AF65-F5344CB8AC3E}">
        <p14:creationId xmlns="" xmlns:p14="http://schemas.microsoft.com/office/powerpoint/2010/main" val="274088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980728"/>
            <a:ext cx="8229600" cy="4525963"/>
          </a:xfrm>
        </p:spPr>
        <p:txBody>
          <a:bodyPr/>
          <a:lstStyle/>
          <a:p>
            <a:r>
              <a:rPr lang="tr-TR" dirty="0" smtClean="0"/>
              <a:t>Karst sistemi su giriş bölgesi ve çıkış bölgesi olmak üzere başlıca iki ana kesimden oluşur. Girdi bölgelerindeki kimyasal çözünmeye bağlı olarak su genişleyen çatlaklar ve düdenler suların başlıca girdi noktalarını oluşturur. Suyun çıktığı kesimler ise başlıca birikme sahaları olarak dikkati çeker. Bu bölgeler Ford ve </a:t>
            </a:r>
            <a:r>
              <a:rPr lang="tr-TR" dirty="0" err="1" smtClean="0"/>
              <a:t>Willams</a:t>
            </a:r>
            <a:r>
              <a:rPr lang="tr-TR" dirty="0" smtClean="0"/>
              <a:t> (2007) tarafından oluşturulan karst kesiti üzerinde açıkça gösterilmiştir. </a:t>
            </a:r>
            <a:endParaRPr lang="en-US" dirty="0"/>
          </a:p>
        </p:txBody>
      </p:sp>
    </p:spTree>
    <p:extLst>
      <p:ext uri="{BB962C8B-B14F-4D97-AF65-F5344CB8AC3E}">
        <p14:creationId xmlns="" xmlns:p14="http://schemas.microsoft.com/office/powerpoint/2010/main" val="386038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476672"/>
            <a:ext cx="7816506" cy="5328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683568" y="6021288"/>
            <a:ext cx="8460432" cy="729430"/>
          </a:xfrm>
          <a:prstGeom prst="rect">
            <a:avLst/>
          </a:prstGeom>
        </p:spPr>
        <p:txBody>
          <a:bodyPr wrap="square">
            <a:spAutoFit/>
          </a:bodyPr>
          <a:lstStyle/>
          <a:p>
            <a:pPr>
              <a:lnSpc>
                <a:spcPct val="115000"/>
              </a:lnSpc>
              <a:spcAft>
                <a:spcPts val="1000"/>
              </a:spcAft>
            </a:pPr>
            <a:r>
              <a:rPr lang="tr-TR" dirty="0" smtClean="0">
                <a:solidFill>
                  <a:prstClr val="black"/>
                </a:solidFill>
                <a:latin typeface="Times New Roman"/>
                <a:ea typeface="Calibri"/>
                <a:cs typeface="Times New Roman"/>
              </a:rPr>
              <a:t>Kaynak: D.C</a:t>
            </a:r>
            <a:r>
              <a:rPr lang="tr-TR" dirty="0">
                <a:solidFill>
                  <a:prstClr val="black"/>
                </a:solidFill>
                <a:latin typeface="Times New Roman"/>
                <a:ea typeface="Calibri"/>
                <a:cs typeface="Times New Roman"/>
              </a:rPr>
              <a:t>. Ford, P.W. Williams. 2007. Karst </a:t>
            </a:r>
            <a:r>
              <a:rPr lang="tr-TR" dirty="0" err="1">
                <a:solidFill>
                  <a:prstClr val="black"/>
                </a:solidFill>
                <a:latin typeface="Times New Roman"/>
                <a:ea typeface="Calibri"/>
                <a:cs typeface="Times New Roman"/>
              </a:rPr>
              <a:t>Hydrogeology</a:t>
            </a:r>
            <a:r>
              <a:rPr lang="tr-TR" dirty="0">
                <a:solidFill>
                  <a:prstClr val="black"/>
                </a:solidFill>
                <a:latin typeface="Times New Roman"/>
                <a:ea typeface="Calibri"/>
                <a:cs typeface="Times New Roman"/>
              </a:rPr>
              <a:t> </a:t>
            </a:r>
            <a:r>
              <a:rPr lang="tr-TR" dirty="0" err="1">
                <a:solidFill>
                  <a:prstClr val="black"/>
                </a:solidFill>
                <a:latin typeface="Times New Roman"/>
                <a:ea typeface="Calibri"/>
                <a:cs typeface="Times New Roman"/>
              </a:rPr>
              <a:t>and</a:t>
            </a:r>
            <a:r>
              <a:rPr lang="tr-TR" dirty="0">
                <a:solidFill>
                  <a:prstClr val="black"/>
                </a:solidFill>
                <a:latin typeface="Times New Roman"/>
                <a:ea typeface="Calibri"/>
                <a:cs typeface="Times New Roman"/>
              </a:rPr>
              <a:t> </a:t>
            </a:r>
            <a:r>
              <a:rPr lang="tr-TR" dirty="0" err="1">
                <a:solidFill>
                  <a:prstClr val="black"/>
                </a:solidFill>
                <a:latin typeface="Times New Roman"/>
                <a:ea typeface="Calibri"/>
                <a:cs typeface="Times New Roman"/>
              </a:rPr>
              <a:t>Geomorphology</a:t>
            </a:r>
            <a:r>
              <a:rPr lang="tr-TR" dirty="0">
                <a:solidFill>
                  <a:prstClr val="black"/>
                </a:solidFill>
                <a:latin typeface="Times New Roman"/>
                <a:ea typeface="Calibri"/>
                <a:cs typeface="Times New Roman"/>
              </a:rPr>
              <a:t>. John </a:t>
            </a:r>
            <a:r>
              <a:rPr lang="tr-TR" dirty="0" err="1">
                <a:solidFill>
                  <a:prstClr val="black"/>
                </a:solidFill>
                <a:latin typeface="Times New Roman"/>
                <a:ea typeface="Calibri"/>
                <a:cs typeface="Times New Roman"/>
              </a:rPr>
              <a:t>Wiley</a:t>
            </a:r>
            <a:r>
              <a:rPr lang="tr-TR" dirty="0">
                <a:solidFill>
                  <a:prstClr val="black"/>
                </a:solidFill>
                <a:latin typeface="Times New Roman"/>
                <a:ea typeface="Calibri"/>
                <a:cs typeface="Times New Roman"/>
              </a:rPr>
              <a:t> &amp; </a:t>
            </a:r>
            <a:r>
              <a:rPr lang="tr-TR" dirty="0" err="1">
                <a:solidFill>
                  <a:prstClr val="black"/>
                </a:solidFill>
                <a:latin typeface="Times New Roman"/>
                <a:ea typeface="Calibri"/>
                <a:cs typeface="Times New Roman"/>
              </a:rPr>
              <a:t>Sons</a:t>
            </a:r>
            <a:r>
              <a:rPr lang="tr-TR" dirty="0">
                <a:solidFill>
                  <a:prstClr val="black"/>
                </a:solidFill>
                <a:latin typeface="Times New Roman"/>
                <a:ea typeface="Calibri"/>
                <a:cs typeface="Times New Roman"/>
              </a:rPr>
              <a:t> </a:t>
            </a:r>
            <a:r>
              <a:rPr lang="tr-TR" dirty="0" err="1">
                <a:solidFill>
                  <a:prstClr val="black"/>
                </a:solidFill>
                <a:latin typeface="Times New Roman"/>
                <a:ea typeface="Calibri"/>
                <a:cs typeface="Times New Roman"/>
              </a:rPr>
              <a:t>Ltd</a:t>
            </a:r>
            <a:endParaRPr lang="en-US" sz="1600" dirty="0">
              <a:solidFill>
                <a:prstClr val="black"/>
              </a:solidFill>
              <a:ea typeface="Calibri"/>
              <a:cs typeface="Times New Roman"/>
            </a:endParaRPr>
          </a:p>
        </p:txBody>
      </p:sp>
    </p:spTree>
    <p:extLst>
      <p:ext uri="{BB962C8B-B14F-4D97-AF65-F5344CB8AC3E}">
        <p14:creationId xmlns="" xmlns:p14="http://schemas.microsoft.com/office/powerpoint/2010/main" val="4180278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2204864"/>
            <a:ext cx="8229600" cy="4525963"/>
          </a:xfrm>
        </p:spPr>
        <p:txBody>
          <a:bodyPr/>
          <a:lstStyle/>
          <a:p>
            <a:r>
              <a:rPr lang="tr-TR" dirty="0" smtClean="0"/>
              <a:t>Girdi bölgelerinde </a:t>
            </a:r>
            <a:r>
              <a:rPr lang="tr-TR" dirty="0" err="1" smtClean="0"/>
              <a:t>polye</a:t>
            </a:r>
            <a:r>
              <a:rPr lang="tr-TR" dirty="0" smtClean="0"/>
              <a:t>, </a:t>
            </a:r>
            <a:r>
              <a:rPr lang="tr-TR" dirty="0" err="1" smtClean="0"/>
              <a:t>olin</a:t>
            </a:r>
            <a:r>
              <a:rPr lang="tr-TR" dirty="0" smtClean="0"/>
              <a:t>, </a:t>
            </a:r>
            <a:r>
              <a:rPr lang="tr-TR" dirty="0" err="1" smtClean="0"/>
              <a:t>uvala</a:t>
            </a:r>
            <a:r>
              <a:rPr lang="tr-TR" dirty="0" smtClean="0"/>
              <a:t>, düden, mağara, </a:t>
            </a:r>
            <a:r>
              <a:rPr lang="tr-TR" dirty="0" err="1" smtClean="0"/>
              <a:t>lapya</a:t>
            </a:r>
            <a:r>
              <a:rPr lang="tr-TR" dirty="0" smtClean="0"/>
              <a:t>, </a:t>
            </a:r>
            <a:r>
              <a:rPr lang="tr-TR" dirty="0" err="1" smtClean="0"/>
              <a:t>körvadi</a:t>
            </a:r>
            <a:r>
              <a:rPr lang="tr-TR" dirty="0" smtClean="0"/>
              <a:t> vb. gibi şekiller oluşur.</a:t>
            </a:r>
            <a:endParaRPr lang="tr-T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cstate="print"/>
          <a:srcRect/>
          <a:stretch>
            <a:fillRect/>
          </a:stretch>
        </p:blipFill>
        <p:spPr bwMode="auto">
          <a:xfrm>
            <a:off x="5076056" y="103170"/>
            <a:ext cx="3888432" cy="6754830"/>
          </a:xfrm>
          <a:prstGeom prst="rect">
            <a:avLst/>
          </a:prstGeom>
          <a:noFill/>
          <a:ln w="9525">
            <a:noFill/>
            <a:miter lim="800000"/>
            <a:headEnd/>
            <a:tailEnd/>
          </a:ln>
        </p:spPr>
      </p:pic>
      <p:sp>
        <p:nvSpPr>
          <p:cNvPr id="3" name="Dikdörtgen 4"/>
          <p:cNvSpPr/>
          <p:nvPr/>
        </p:nvSpPr>
        <p:spPr>
          <a:xfrm>
            <a:off x="107504" y="4797152"/>
            <a:ext cx="4572000" cy="1047979"/>
          </a:xfrm>
          <a:prstGeom prst="rect">
            <a:avLst/>
          </a:prstGeom>
        </p:spPr>
        <p:txBody>
          <a:bodyPr>
            <a:spAutoFit/>
          </a:bodyPr>
          <a:lstStyle/>
          <a:p>
            <a:pPr>
              <a:lnSpc>
                <a:spcPct val="115000"/>
              </a:lnSpc>
              <a:spcAft>
                <a:spcPts val="1000"/>
              </a:spcAft>
            </a:pPr>
            <a:r>
              <a:rPr lang="tr-TR" dirty="0" smtClean="0">
                <a:solidFill>
                  <a:prstClr val="black"/>
                </a:solidFill>
                <a:latin typeface="Times New Roman"/>
                <a:ea typeface="Calibri"/>
                <a:cs typeface="Times New Roman"/>
              </a:rPr>
              <a:t>Kaynak: D.C</a:t>
            </a:r>
            <a:r>
              <a:rPr lang="tr-TR" dirty="0">
                <a:solidFill>
                  <a:prstClr val="black"/>
                </a:solidFill>
                <a:latin typeface="Times New Roman"/>
                <a:ea typeface="Calibri"/>
                <a:cs typeface="Times New Roman"/>
              </a:rPr>
              <a:t>. Ford, P.W. Williams. 2007. Karst </a:t>
            </a:r>
            <a:r>
              <a:rPr lang="tr-TR" dirty="0" err="1">
                <a:solidFill>
                  <a:prstClr val="black"/>
                </a:solidFill>
                <a:latin typeface="Times New Roman"/>
                <a:ea typeface="Calibri"/>
                <a:cs typeface="Times New Roman"/>
              </a:rPr>
              <a:t>Hydrogeology</a:t>
            </a:r>
            <a:r>
              <a:rPr lang="tr-TR" dirty="0">
                <a:solidFill>
                  <a:prstClr val="black"/>
                </a:solidFill>
                <a:latin typeface="Times New Roman"/>
                <a:ea typeface="Calibri"/>
                <a:cs typeface="Times New Roman"/>
              </a:rPr>
              <a:t> </a:t>
            </a:r>
            <a:r>
              <a:rPr lang="tr-TR" dirty="0" err="1">
                <a:solidFill>
                  <a:prstClr val="black"/>
                </a:solidFill>
                <a:latin typeface="Times New Roman"/>
                <a:ea typeface="Calibri"/>
                <a:cs typeface="Times New Roman"/>
              </a:rPr>
              <a:t>and</a:t>
            </a:r>
            <a:r>
              <a:rPr lang="tr-TR" dirty="0">
                <a:solidFill>
                  <a:prstClr val="black"/>
                </a:solidFill>
                <a:latin typeface="Times New Roman"/>
                <a:ea typeface="Calibri"/>
                <a:cs typeface="Times New Roman"/>
              </a:rPr>
              <a:t> </a:t>
            </a:r>
            <a:r>
              <a:rPr lang="tr-TR" dirty="0" err="1">
                <a:solidFill>
                  <a:prstClr val="black"/>
                </a:solidFill>
                <a:latin typeface="Times New Roman"/>
                <a:ea typeface="Calibri"/>
                <a:cs typeface="Times New Roman"/>
              </a:rPr>
              <a:t>Geomorphology</a:t>
            </a:r>
            <a:r>
              <a:rPr lang="tr-TR" dirty="0">
                <a:solidFill>
                  <a:prstClr val="black"/>
                </a:solidFill>
                <a:latin typeface="Times New Roman"/>
                <a:ea typeface="Calibri"/>
                <a:cs typeface="Times New Roman"/>
              </a:rPr>
              <a:t>. John </a:t>
            </a:r>
            <a:r>
              <a:rPr lang="tr-TR" dirty="0" err="1">
                <a:solidFill>
                  <a:prstClr val="black"/>
                </a:solidFill>
                <a:latin typeface="Times New Roman"/>
                <a:ea typeface="Calibri"/>
                <a:cs typeface="Times New Roman"/>
              </a:rPr>
              <a:t>Wiley</a:t>
            </a:r>
            <a:r>
              <a:rPr lang="tr-TR" dirty="0">
                <a:solidFill>
                  <a:prstClr val="black"/>
                </a:solidFill>
                <a:latin typeface="Times New Roman"/>
                <a:ea typeface="Calibri"/>
                <a:cs typeface="Times New Roman"/>
              </a:rPr>
              <a:t> &amp; </a:t>
            </a:r>
            <a:r>
              <a:rPr lang="tr-TR" dirty="0" err="1">
                <a:solidFill>
                  <a:prstClr val="black"/>
                </a:solidFill>
                <a:latin typeface="Times New Roman"/>
                <a:ea typeface="Calibri"/>
                <a:cs typeface="Times New Roman"/>
              </a:rPr>
              <a:t>Sons</a:t>
            </a:r>
            <a:r>
              <a:rPr lang="tr-TR" dirty="0">
                <a:solidFill>
                  <a:prstClr val="black"/>
                </a:solidFill>
                <a:latin typeface="Times New Roman"/>
                <a:ea typeface="Calibri"/>
                <a:cs typeface="Times New Roman"/>
              </a:rPr>
              <a:t> </a:t>
            </a:r>
            <a:r>
              <a:rPr lang="tr-TR" dirty="0" err="1">
                <a:solidFill>
                  <a:prstClr val="black"/>
                </a:solidFill>
                <a:latin typeface="Times New Roman"/>
                <a:ea typeface="Calibri"/>
                <a:cs typeface="Times New Roman"/>
              </a:rPr>
              <a:t>Ltd</a:t>
            </a:r>
            <a:endParaRPr lang="en-US" sz="1600" dirty="0">
              <a:solidFill>
                <a:prstClr val="black"/>
              </a:solidFill>
              <a:ea typeface="Calibri"/>
              <a:cs typeface="Times New Roman"/>
            </a:endParaRPr>
          </a:p>
        </p:txBody>
      </p:sp>
    </p:spTree>
    <p:extLst>
      <p:ext uri="{BB962C8B-B14F-4D97-AF65-F5344CB8AC3E}">
        <p14:creationId xmlns="" xmlns:p14="http://schemas.microsoft.com/office/powerpoint/2010/main" val="379321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Kestel Konya 2017\Antalya 2014\100D5300\DSC_0070.JPG"/>
          <p:cNvPicPr>
            <a:picLocks noGrp="1" noChangeAspect="1" noChangeArrowheads="1"/>
          </p:cNvPicPr>
          <p:nvPr>
            <p:ph idx="1"/>
          </p:nvPr>
        </p:nvPicPr>
        <p:blipFill>
          <a:blip r:embed="rId2" cstate="print"/>
          <a:srcRect/>
          <a:stretch>
            <a:fillRect/>
          </a:stretch>
        </p:blipFill>
        <p:spPr bwMode="auto">
          <a:xfrm>
            <a:off x="179512" y="764704"/>
            <a:ext cx="8820471" cy="588031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Düden su girdi bölgesi</a:t>
            </a:r>
            <a:endParaRPr lang="tr-T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3419872" y="-315416"/>
            <a:ext cx="5328592" cy="7992887"/>
          </a:xfrm>
          <a:prstGeom prst="rect">
            <a:avLst/>
          </a:prstGeom>
          <a:noFill/>
          <a:ln w="9525">
            <a:noFill/>
            <a:miter lim="800000"/>
            <a:headEnd/>
            <a:tailEnd/>
          </a:ln>
        </p:spPr>
      </p:pic>
      <p:sp>
        <p:nvSpPr>
          <p:cNvPr id="5" name="4 Dikdörtgen"/>
          <p:cNvSpPr/>
          <p:nvPr/>
        </p:nvSpPr>
        <p:spPr>
          <a:xfrm>
            <a:off x="0" y="1700808"/>
            <a:ext cx="6048672" cy="461665"/>
          </a:xfrm>
          <a:prstGeom prst="rect">
            <a:avLst/>
          </a:prstGeom>
        </p:spPr>
        <p:txBody>
          <a:bodyPr wrap="square">
            <a:spAutoFit/>
          </a:bodyPr>
          <a:lstStyle/>
          <a:p>
            <a:r>
              <a:rPr lang="tr-TR" sz="2400" dirty="0" smtClean="0"/>
              <a:t>Düden su girdi bölgesi</a:t>
            </a:r>
            <a:endParaRPr lang="tr-TR"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Depolanma sahası. </a:t>
            </a:r>
            <a:r>
              <a:rPr lang="tr-TR" dirty="0" err="1" smtClean="0"/>
              <a:t>Tufa</a:t>
            </a:r>
            <a:r>
              <a:rPr lang="tr-TR" dirty="0" smtClean="0"/>
              <a:t> oluşumu</a:t>
            </a:r>
            <a:endParaRPr lang="tr-TR" dirty="0"/>
          </a:p>
        </p:txBody>
      </p:sp>
      <p:pic>
        <p:nvPicPr>
          <p:cNvPr id="2050" name="Picture 2" descr="I:\Kestel Konya 2017\Antalya 2014\Antalya 2014\DCIM\100D5300\DSC_0314.JPG"/>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146</Words>
  <Application>Microsoft Office PowerPoint</Application>
  <PresentationFormat>Ekran Gösterisi (4:3)</PresentationFormat>
  <Paragraphs>10</Paragraphs>
  <Slides>9</Slides>
  <Notes>1</Notes>
  <HiddenSlides>0</HiddenSlides>
  <MMClips>0</MMClips>
  <ScaleCrop>false</ScaleCrop>
  <HeadingPairs>
    <vt:vector size="4" baseType="variant">
      <vt:variant>
        <vt:lpstr>Tema</vt:lpstr>
      </vt:variant>
      <vt:variant>
        <vt:i4>1</vt:i4>
      </vt:variant>
      <vt:variant>
        <vt:lpstr>Slayt Başlıkları</vt:lpstr>
      </vt:variant>
      <vt:variant>
        <vt:i4>9</vt:i4>
      </vt:variant>
    </vt:vector>
  </HeadingPairs>
  <TitlesOfParts>
    <vt:vector size="10" baseType="lpstr">
      <vt:lpstr>Ofis Teması</vt:lpstr>
      <vt:lpstr>Karst sistemi ve gelişimi</vt:lpstr>
      <vt:lpstr>Slayt 2</vt:lpstr>
      <vt:lpstr>Slayt 3</vt:lpstr>
      <vt:lpstr>Slayt 4</vt:lpstr>
      <vt:lpstr>Slayt 5</vt:lpstr>
      <vt:lpstr>Slayt 6</vt:lpstr>
      <vt:lpstr>Düden su girdi bölgesi</vt:lpstr>
      <vt:lpstr>Slayt 8</vt:lpstr>
      <vt:lpstr>Depolanma sahası. Tufa oluşumu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Karst sistemi ve gelişimi</dc:title>
  <dc:creator>Kullanıcı</dc:creator>
  <cp:lastModifiedBy>-</cp:lastModifiedBy>
  <cp:revision>6</cp:revision>
  <dcterms:created xsi:type="dcterms:W3CDTF">2020-01-29T15:36:57Z</dcterms:created>
  <dcterms:modified xsi:type="dcterms:W3CDTF">2020-02-05T09:39:11Z</dcterms:modified>
</cp:coreProperties>
</file>