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E8535-3117-41FA-A9E0-BB953610EA53}" type="datetimeFigureOut">
              <a:rPr lang="tr-TR" smtClean="0"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D1FB2-99B7-4336-A41D-A50BC8387B0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NVB7K-MDws" TargetMode="External"/><Relationship Id="rId2" Type="http://schemas.openxmlformats.org/officeDocument/2006/relationships/hyperlink" Target="https://www.researchgate.net/publication/7882339_NFkB_in_development_and_progression_of_human_cancer._Virchows_Arch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ulab.tch.harvard.edu/PDF/Napetschnig_AR_031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Nf</a:t>
            </a:r>
            <a:r>
              <a:rPr lang="tr-TR" dirty="0" smtClean="0"/>
              <a:t>-</a:t>
            </a:r>
            <a:r>
              <a:rPr lang="tr-TR" dirty="0" err="1" smtClean="0"/>
              <a:t>kb</a:t>
            </a:r>
            <a:r>
              <a:rPr lang="tr-TR" dirty="0" smtClean="0"/>
              <a:t> Sinyal Yolağı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NFkB</a:t>
            </a:r>
            <a:r>
              <a:rPr lang="tr-TR" dirty="0"/>
              <a:t> normalde inhibitör özellikteki </a:t>
            </a:r>
            <a:r>
              <a:rPr lang="tr-TR" dirty="0" err="1"/>
              <a:t>IkB</a:t>
            </a:r>
            <a:r>
              <a:rPr lang="tr-TR" dirty="0"/>
              <a:t> proteini ile bağlı halde bulunur ve böylelikle </a:t>
            </a:r>
            <a:r>
              <a:rPr lang="tr-TR" dirty="0" err="1"/>
              <a:t>inaktif</a:t>
            </a:r>
            <a:r>
              <a:rPr lang="tr-TR" dirty="0"/>
              <a:t> halde tutulur. Ancak uyarı gerçekleştiğinde </a:t>
            </a:r>
            <a:r>
              <a:rPr lang="tr-TR" dirty="0" err="1"/>
              <a:t>IkB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proteini </a:t>
            </a:r>
            <a:r>
              <a:rPr lang="tr-TR" dirty="0" err="1"/>
              <a:t>IkB</a:t>
            </a:r>
            <a:r>
              <a:rPr lang="tr-TR" dirty="0"/>
              <a:t> molekülünü </a:t>
            </a:r>
            <a:r>
              <a:rPr lang="tr-TR" dirty="0" err="1"/>
              <a:t>fosforile</a:t>
            </a:r>
            <a:r>
              <a:rPr lang="tr-TR" dirty="0"/>
              <a:t> eder ve böylece </a:t>
            </a:r>
            <a:r>
              <a:rPr lang="tr-TR" dirty="0" err="1"/>
              <a:t>NFkB</a:t>
            </a:r>
            <a:r>
              <a:rPr lang="tr-TR" dirty="0"/>
              <a:t> proteini serbest hale geçer. </a:t>
            </a:r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 smtClean="0"/>
              <a:t>Kolon </a:t>
            </a:r>
            <a:r>
              <a:rPr lang="tr-TR" dirty="0"/>
              <a:t>kanserine ait dokularda COX-2 ifadelenmesinde artma gözlenmiştir ki bu artışında NFKB miktarındaki artış ile ilişkili olduğu belirlenmiştir.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NFkB</a:t>
            </a:r>
            <a:r>
              <a:rPr lang="tr-TR" dirty="0"/>
              <a:t> aktivasyonu aynı zamanda IL-2’nin aktive edilmesini de sağlayarak, </a:t>
            </a:r>
            <a:r>
              <a:rPr lang="tr-TR" dirty="0" err="1"/>
              <a:t>Janus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3 (JAK3) proteininin </a:t>
            </a:r>
            <a:r>
              <a:rPr lang="tr-TR" dirty="0" err="1"/>
              <a:t>otofosforilasyon</a:t>
            </a:r>
            <a:r>
              <a:rPr lang="tr-TR" dirty="0"/>
              <a:t> ile uyarılmasını sağlar. Aktifleşmiş JAK3 ise STAT3 (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transducer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activator</a:t>
            </a:r>
            <a:r>
              <a:rPr lang="tr-TR" dirty="0"/>
              <a:t> of </a:t>
            </a:r>
            <a:r>
              <a:rPr lang="tr-TR" dirty="0" err="1"/>
              <a:t>transcription</a:t>
            </a:r>
            <a:r>
              <a:rPr lang="tr-TR" dirty="0"/>
              <a:t> 3) olarak bilinen proteini aktive eder. JAK3/STAT3’ün belirgin bir şekilde fazla miktarda ifade edildiği kolon kanserlerinde in </a:t>
            </a:r>
            <a:r>
              <a:rPr lang="tr-TR" dirty="0" err="1"/>
              <a:t>vivo</a:t>
            </a:r>
            <a:r>
              <a:rPr lang="tr-TR" dirty="0"/>
              <a:t> ve in </a:t>
            </a:r>
            <a:r>
              <a:rPr lang="tr-TR" dirty="0" err="1"/>
              <a:t>vitro</a:t>
            </a:r>
            <a:r>
              <a:rPr lang="tr-TR" dirty="0"/>
              <a:t> çalışmalar ile gösterilmiştir. JAK3/STAT3 sentezi ve aktivitesindeki bu değişikliklerin kolon kanseri hücrelerinin </a:t>
            </a:r>
            <a:r>
              <a:rPr lang="tr-TR" dirty="0" err="1"/>
              <a:t>apoptoz</a:t>
            </a:r>
            <a:r>
              <a:rPr lang="tr-TR" dirty="0"/>
              <a:t> ile ölmesini engellediği ve hastalığın kötü seyrine neden olduğu da yapılan çalışmalar sonucunda ortaya çıkarılmıştır.</a:t>
            </a:r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Transkripsiyon </a:t>
            </a:r>
            <a:r>
              <a:rPr lang="tr-TR" dirty="0"/>
              <a:t>faktörü olan </a:t>
            </a:r>
            <a:r>
              <a:rPr lang="tr-TR" dirty="0" err="1"/>
              <a:t>NFkB</a:t>
            </a:r>
            <a:r>
              <a:rPr lang="tr-TR" dirty="0"/>
              <a:t> proteini </a:t>
            </a:r>
            <a:r>
              <a:rPr lang="tr-TR" dirty="0" err="1"/>
              <a:t>kolorektal</a:t>
            </a:r>
            <a:r>
              <a:rPr lang="tr-TR" dirty="0"/>
              <a:t> kanserin başlangıcı ve ilerlemesinde rol oynayan anahtar bir moleküldür. Fizyolojik koşullarda </a:t>
            </a:r>
            <a:r>
              <a:rPr lang="tr-TR" dirty="0" err="1"/>
              <a:t>NFkB</a:t>
            </a:r>
            <a:r>
              <a:rPr lang="tr-TR" dirty="0"/>
              <a:t> proteini </a:t>
            </a:r>
            <a:r>
              <a:rPr lang="tr-TR" dirty="0" err="1"/>
              <a:t>inflamatuar</a:t>
            </a:r>
            <a:r>
              <a:rPr lang="tr-TR" dirty="0"/>
              <a:t> işlevlere katılır ve hücre döngüsü ile sağ kalımını düzenler. Normalde sitoplazmada </a:t>
            </a:r>
            <a:r>
              <a:rPr lang="tr-TR" dirty="0" err="1"/>
              <a:t>inaktif</a:t>
            </a:r>
            <a:r>
              <a:rPr lang="tr-TR" dirty="0"/>
              <a:t> durumda tutulur. Sinyalin alınması ile inhibitör proteini </a:t>
            </a:r>
            <a:r>
              <a:rPr lang="tr-TR" dirty="0" err="1"/>
              <a:t>fosforile</a:t>
            </a:r>
            <a:r>
              <a:rPr lang="tr-TR" dirty="0"/>
              <a:t> edilerek parçalanır ve serbest kalarak aktifleşen </a:t>
            </a:r>
            <a:r>
              <a:rPr lang="tr-TR" dirty="0" err="1"/>
              <a:t>NFkB</a:t>
            </a:r>
            <a:r>
              <a:rPr lang="tr-TR" dirty="0"/>
              <a:t> molekülü sitoplazmadan çekirdeğe taşınır. Çekirdeğe taşınan </a:t>
            </a:r>
            <a:r>
              <a:rPr lang="tr-TR" dirty="0" err="1"/>
              <a:t>NFkB</a:t>
            </a:r>
            <a:r>
              <a:rPr lang="tr-TR" dirty="0"/>
              <a:t> proteini hedefi olan genlerin transkripsiyonunu uyarır.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Çok sayıda inhibitör özellikli küçük molekül, inhibitör </a:t>
            </a:r>
            <a:r>
              <a:rPr lang="tr-TR" i="1" dirty="0" err="1"/>
              <a:t>peptidler</a:t>
            </a:r>
            <a:r>
              <a:rPr lang="tr-TR" i="1" dirty="0"/>
              <a:t>, </a:t>
            </a:r>
            <a:r>
              <a:rPr lang="tr-TR" i="1" dirty="0" err="1"/>
              <a:t>antisense</a:t>
            </a:r>
            <a:r>
              <a:rPr lang="tr-TR" i="1" dirty="0"/>
              <a:t> RNA’lar, doğal bileşikler ve gen tedavisi yaklaşımları </a:t>
            </a:r>
            <a:r>
              <a:rPr lang="tr-TR" i="1" dirty="0" err="1"/>
              <a:t>NFkB</a:t>
            </a:r>
            <a:r>
              <a:rPr lang="tr-TR" i="1" dirty="0"/>
              <a:t> sinyal iletim yolağının çoğu basamağına etki ederek baskılayabilmektedir. </a:t>
            </a:r>
            <a:r>
              <a:rPr lang="tr-TR" i="1" dirty="0" err="1"/>
              <a:t>NFkB</a:t>
            </a:r>
            <a:r>
              <a:rPr lang="tr-TR" i="1" dirty="0"/>
              <a:t> ‘ </a:t>
            </a:r>
            <a:r>
              <a:rPr lang="tr-TR" i="1" dirty="0" err="1"/>
              <a:t>yi</a:t>
            </a:r>
            <a:r>
              <a:rPr lang="tr-TR" i="1" dirty="0"/>
              <a:t> hedef alan tedavi yaklaşımları sistematik yan etkilerden kaçınarak kolon kanserinin tedavisi için daha etkili bir seçenek sunabilir.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Referanslar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1. NF-</a:t>
            </a:r>
            <a:r>
              <a:rPr lang="en-US" dirty="0" err="1" smtClean="0"/>
              <a:t>kB</a:t>
            </a:r>
            <a:r>
              <a:rPr lang="en-US" dirty="0" smtClean="0"/>
              <a:t> in development and progression of human cancer, Received: 21 January 2005 / Accepted: 30 March 2005 / Published online: 27 April 2005. </a:t>
            </a:r>
            <a:r>
              <a:rPr lang="en-US" dirty="0" smtClean="0">
                <a:hlinkClick r:id="rId2"/>
              </a:rPr>
              <a:t>https://www.researchgate.net/publication/7882339_NFkB_in_development_and_progression_of_human_cancer._Virchows_Arch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Classical and Alternative NF-</a:t>
            </a:r>
            <a:r>
              <a:rPr lang="en-US" dirty="0" err="1" smtClean="0"/>
              <a:t>kappaB</a:t>
            </a:r>
            <a:r>
              <a:rPr lang="en-US" dirty="0" smtClean="0"/>
              <a:t> Pathways. (</a:t>
            </a:r>
            <a:r>
              <a:rPr lang="en-US" dirty="0" err="1" smtClean="0"/>
              <a:t>n.d</a:t>
            </a:r>
            <a:r>
              <a:rPr lang="en-US" dirty="0" smtClean="0"/>
              <a:t>.). Retrieved December 8, 2015, from </a:t>
            </a:r>
            <a:r>
              <a:rPr lang="en-US" dirty="0" smtClean="0">
                <a:hlinkClick r:id="rId3"/>
              </a:rPr>
              <a:t>https://www.youtube.com/watch?v=MNVB7K-MDws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tr-TR" dirty="0" smtClean="0"/>
              <a:t>J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Napetschnig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H.</a:t>
            </a:r>
            <a:r>
              <a:rPr lang="tr-TR" dirty="0" smtClean="0"/>
              <a:t> </a:t>
            </a:r>
            <a:r>
              <a:rPr lang="tr-TR" dirty="0" err="1" smtClean="0"/>
              <a:t>Wu</a:t>
            </a:r>
            <a:r>
              <a:rPr lang="en-US" dirty="0" smtClean="0"/>
              <a:t>, Molecular Basis of NF-</a:t>
            </a:r>
            <a:r>
              <a:rPr lang="en-US" dirty="0" err="1" smtClean="0"/>
              <a:t>κB</a:t>
            </a:r>
            <a:r>
              <a:rPr lang="en-US" dirty="0" smtClean="0"/>
              <a:t> Signaling, </a:t>
            </a:r>
            <a:r>
              <a:rPr lang="tr-TR" dirty="0" smtClean="0"/>
              <a:t>on </a:t>
            </a:r>
            <a:r>
              <a:rPr lang="tr-TR" dirty="0" err="1" smtClean="0"/>
              <a:t>March</a:t>
            </a:r>
            <a:r>
              <a:rPr lang="tr-TR" dirty="0" smtClean="0"/>
              <a:t> 11, 2013. </a:t>
            </a:r>
            <a:r>
              <a:rPr lang="tr-TR" dirty="0" smtClean="0">
                <a:hlinkClick r:id="rId4"/>
              </a:rPr>
              <a:t>http://wulab.tch.harvard.edu/PDF/Napetschnig_AR_0313.pdf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310</Words>
  <Application>Microsoft Office PowerPoint</Application>
  <PresentationFormat>Ekran Gösterisi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Nf-kb Sinyal Yolağı</vt:lpstr>
      <vt:lpstr>Slayt 2</vt:lpstr>
      <vt:lpstr>Slayt 3</vt:lpstr>
      <vt:lpstr>Slayt 4</vt:lpstr>
      <vt:lpstr>Slayt 5</vt:lpstr>
      <vt:lpstr>Slayt 6</vt:lpstr>
      <vt:lpstr>Referanslar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Nf-kb Sinyal Yolağı</dc:title>
  <dc:creator>user</dc:creator>
  <cp:lastModifiedBy>user</cp:lastModifiedBy>
  <cp:revision>5</cp:revision>
  <dcterms:created xsi:type="dcterms:W3CDTF">2018-05-14T11:52:58Z</dcterms:created>
  <dcterms:modified xsi:type="dcterms:W3CDTF">2018-05-14T11:58:18Z</dcterms:modified>
</cp:coreProperties>
</file>