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168" r:id="rId4"/>
  </p:sldMasterIdLst>
  <p:notesMasterIdLst>
    <p:notesMasterId r:id="rId14"/>
  </p:notesMasterIdLst>
  <p:handoutMasterIdLst>
    <p:handoutMasterId r:id="rId15"/>
  </p:handoutMasterIdLst>
  <p:sldIdLst>
    <p:sldId id="256" r:id="rId5"/>
    <p:sldId id="264" r:id="rId6"/>
    <p:sldId id="257" r:id="rId7"/>
    <p:sldId id="258" r:id="rId8"/>
    <p:sldId id="259" r:id="rId9"/>
    <p:sldId id="260" r:id="rId10"/>
    <p:sldId id="263" r:id="rId11"/>
    <p:sldId id="261"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6C94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8501" autoAdjust="0"/>
  </p:normalViewPr>
  <p:slideViewPr>
    <p:cSldViewPr snapToGrid="0">
      <p:cViewPr>
        <p:scale>
          <a:sx n="80" d="100"/>
          <a:sy n="80" d="100"/>
        </p:scale>
        <p:origin x="-84" y="-738"/>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8B4CB405-BC11-414E-B0F4-9E1C4642FE1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C71A09E4-E76E-43B1-9270-846FE19D3E2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0A57E1-CEB3-4C96-B7C6-36B0FA3064E4}" type="datetimeFigureOut">
              <a:rPr lang="en-US" smtClean="0"/>
              <a:pPr/>
              <a:t>9/17/2019</a:t>
            </a:fld>
            <a:endParaRPr lang="en-US" dirty="0"/>
          </a:p>
        </p:txBody>
      </p:sp>
      <p:sp>
        <p:nvSpPr>
          <p:cNvPr id="4" name="Footer Placeholder 3">
            <a:extLst>
              <a:ext uri="{FF2B5EF4-FFF2-40B4-BE49-F238E27FC236}">
                <a16:creationId xmlns="" xmlns:a16="http://schemas.microsoft.com/office/drawing/2014/main" id="{44791962-6490-4685-B760-76A1628AD51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D3697A7F-1461-4B81-83F2-8C494CFB80B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0D51C3-EABD-4553-9DC0-81CFC2A7F30E}" type="slidenum">
              <a:rPr lang="en-US" smtClean="0"/>
              <a:pPr/>
              <a:t>‹#›</a:t>
            </a:fld>
            <a:endParaRPr lang="en-US" dirty="0"/>
          </a:p>
        </p:txBody>
      </p:sp>
    </p:spTree>
    <p:extLst>
      <p:ext uri="{BB962C8B-B14F-4D97-AF65-F5344CB8AC3E}">
        <p14:creationId xmlns="" xmlns:p14="http://schemas.microsoft.com/office/powerpoint/2010/main" val="39814613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F1BBD7-2276-4DDA-BFFE-26CAACEE5E98}" type="datetimeFigureOut">
              <a:rPr lang="en-US" smtClean="0"/>
              <a:pPr/>
              <a:t>9/17/2019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79F17-7BA4-49BC-BB37-7F646CF8D2F0}" type="slidenum">
              <a:rPr lang="en-US" smtClean="0"/>
              <a:pPr/>
              <a:t>‹#›</a:t>
            </a:fld>
            <a:endParaRPr lang="en-US" dirty="0"/>
          </a:p>
        </p:txBody>
      </p:sp>
    </p:spTree>
    <p:extLst>
      <p:ext uri="{BB962C8B-B14F-4D97-AF65-F5344CB8AC3E}">
        <p14:creationId xmlns="" xmlns:p14="http://schemas.microsoft.com/office/powerpoint/2010/main" val="4265740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 xmlns:a14="http://schemas.microsoft.com/office/drawing/2010/main"/>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983232" y="5037663"/>
            <a:ext cx="897467" cy="279400"/>
          </a:xfrm>
        </p:spPr>
        <p:txBody>
          <a:body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330EA680-D336-4FF7-8B7A-9848BB0A1C32}" type="slidenum">
              <a:rPr lang="en-US" smtClean="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091858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298369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dirty="0"/>
          </a:p>
        </p:txBody>
      </p:sp>
    </p:spTree>
    <p:extLst>
      <p:ext uri="{BB962C8B-B14F-4D97-AF65-F5344CB8AC3E}">
        <p14:creationId xmlns="" xmlns:p14="http://schemas.microsoft.com/office/powerpoint/2010/main" val="1336379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295400" y="2530739"/>
            <a:ext cx="4718304" cy="476250"/>
          </a:xfrm>
        </p:spPr>
        <p:txBody>
          <a:bodyPr anchor="b">
            <a:noAutofit/>
          </a:bodyPr>
          <a:lstStyle>
            <a:lvl1pPr marL="0" indent="0">
              <a:buNone/>
              <a:defRPr sz="2800" b="0">
                <a:solidFill>
                  <a:schemeClr val="accent3"/>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295400" y="3116261"/>
            <a:ext cx="4718304" cy="2632605"/>
          </a:xfrm>
        </p:spPr>
        <p:txBody>
          <a:bodyPr anchor="t">
            <a:normAutofit/>
          </a:bodyPr>
          <a:lstStyle>
            <a:lvl1pPr>
              <a:buClr>
                <a:schemeClr val="accent3"/>
              </a:buClr>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80671" y="2530739"/>
            <a:ext cx="4718304" cy="476250"/>
          </a:xfrm>
        </p:spPr>
        <p:txBody>
          <a:bodyPr anchor="b">
            <a:noAutofit/>
          </a:bodyPr>
          <a:lstStyle>
            <a:lvl1pPr marL="0" indent="0">
              <a:buNone/>
              <a:defRPr sz="2800" b="0">
                <a:solidFill>
                  <a:schemeClr val="accent2">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80671" y="3116261"/>
            <a:ext cx="4718304" cy="2632605"/>
          </a:xfrm>
        </p:spPr>
        <p:txBody>
          <a:bodyPr anchor="t">
            <a:normAutofit/>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759178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 + Right Photo">
    <p:spTree>
      <p:nvGrpSpPr>
        <p:cNvPr id="1" name=""/>
        <p:cNvGrpSpPr/>
        <p:nvPr/>
      </p:nvGrpSpPr>
      <p:grpSpPr>
        <a:xfrm>
          <a:off x="0" y="0"/>
          <a:ext cx="0" cy="0"/>
          <a:chOff x="0" y="0"/>
          <a:chExt cx="0" cy="0"/>
        </a:xfrm>
      </p:grpSpPr>
      <p:cxnSp>
        <p:nvCxnSpPr>
          <p:cNvPr id="8" name="Straight Connector 7"/>
          <p:cNvCxnSpPr>
            <a:cxnSpLocks/>
          </p:cNvCxnSpPr>
          <p:nvPr/>
        </p:nvCxnSpPr>
        <p:spPr>
          <a:xfrm>
            <a:off x="1295401" y="2421466"/>
            <a:ext cx="3580381"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1295403" y="982132"/>
            <a:ext cx="3580380" cy="1303867"/>
          </a:xfrm>
        </p:spPr>
        <p:txBody>
          <a:bodyPr/>
          <a:lstStyle>
            <a:lvl1pPr algn="l">
              <a:defRPr/>
            </a:lvl1pPr>
          </a:lstStyle>
          <a:p>
            <a:r>
              <a:rPr lang="en-US" noProof="0"/>
              <a:t>Click to edit title</a:t>
            </a:r>
          </a:p>
        </p:txBody>
      </p:sp>
      <p:sp>
        <p:nvSpPr>
          <p:cNvPr id="5" name="Date Placeholder 4"/>
          <p:cNvSpPr>
            <a:spLocks noGrp="1"/>
          </p:cNvSpPr>
          <p:nvPr>
            <p:ph type="dt" sz="half" idx="10"/>
          </p:nvPr>
        </p:nvSpPr>
        <p:spPr/>
        <p:txBody>
          <a:bodyPr/>
          <a:lstStyle/>
          <a:p>
            <a:fld id="{846CE7D5-CF57-46EF-B807-FDD0502418D4}" type="datetimeFigureOut">
              <a:rPr lang="en-US" noProof="0" smtClean="0"/>
              <a:pPr/>
              <a:t>9/17/2019</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330EA680-D336-4FF7-8B7A-9848BB0A1C32}" type="slidenum">
              <a:rPr lang="en-US" noProof="0" smtClean="0"/>
              <a:pPr/>
              <a:t>‹#›</a:t>
            </a:fld>
            <a:endParaRPr lang="en-US" noProof="0" dirty="0"/>
          </a:p>
        </p:txBody>
      </p:sp>
      <p:sp>
        <p:nvSpPr>
          <p:cNvPr id="10" name="Parallelogram 9">
            <a:extLst>
              <a:ext uri="{FF2B5EF4-FFF2-40B4-BE49-F238E27FC236}">
                <a16:creationId xmlns="" xmlns:a16="http://schemas.microsoft.com/office/drawing/2014/main" id="{9C4F6082-2952-43DC-9B9C-74C88B262CE9}"/>
              </a:ext>
            </a:extLst>
          </p:cNvPr>
          <p:cNvSpPr/>
          <p:nvPr userDrawn="1"/>
        </p:nvSpPr>
        <p:spPr>
          <a:xfrm rot="5400000">
            <a:off x="6801681" y="1316976"/>
            <a:ext cx="4037344" cy="5975391"/>
          </a:xfrm>
          <a:prstGeom prst="parallelogram">
            <a:avLst>
              <a:gd name="adj" fmla="val 12608"/>
            </a:avLst>
          </a:prstGeom>
          <a:gradFill>
            <a:gsLst>
              <a:gs pos="11000">
                <a:schemeClr val="tx1">
                  <a:alpha val="0"/>
                </a:schemeClr>
              </a:gs>
              <a:gs pos="100000">
                <a:schemeClr val="tx1"/>
              </a:gs>
            </a:gsLst>
            <a:lin ang="5400000" scaled="1"/>
          </a:gradFill>
          <a:ln>
            <a:noFill/>
          </a:ln>
          <a:effectLst>
            <a:softEdge rad="317500"/>
          </a:effectLst>
          <a:scene3d>
            <a:camera prst="orthographicFront"/>
            <a:lightRig rig="threePt" dir="t">
              <a:rot lat="0" lon="0" rev="204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Rounded Corners 10">
            <a:extLst>
              <a:ext uri="{FF2B5EF4-FFF2-40B4-BE49-F238E27FC236}">
                <a16:creationId xmlns="" xmlns:a16="http://schemas.microsoft.com/office/drawing/2014/main" id="{67618976-780E-4131-85CD-66F013F5ACDE}"/>
              </a:ext>
            </a:extLst>
          </p:cNvPr>
          <p:cNvSpPr/>
          <p:nvPr userDrawn="1"/>
        </p:nvSpPr>
        <p:spPr>
          <a:xfrm rot="-120000">
            <a:off x="5372113" y="869568"/>
            <a:ext cx="5703690" cy="4902845"/>
          </a:xfrm>
          <a:prstGeom prst="roundRect">
            <a:avLst>
              <a:gd name="adj" fmla="val 454"/>
            </a:avLst>
          </a:prstGeom>
          <a:blipFill dpi="0" rotWithShape="1">
            <a:blip r:embed="rId2" cstate="screen">
              <a:extLst>
                <a:ext uri="{BEBA8EAE-BF5A-486C-A8C5-ECC9F3942E4B}">
                  <a14:imgProps xmlns="" xmlns:a14="http://schemas.microsoft.com/office/drawing/2010/main">
                    <a14:imgLayer r:embed="rId3">
                      <a14:imgEffect>
                        <a14:sharpenSoften amount="64000"/>
                      </a14:imgEffect>
                      <a14:imgEffect>
                        <a14:saturation sat="0"/>
                      </a14:imgEffect>
                      <a14:imgEffect>
                        <a14:brightnessContrast bright="4000"/>
                      </a14:imgEffect>
                    </a14:imgLayer>
                  </a14:imgProps>
                </a:ext>
                <a:ext uri="{28A0092B-C50C-407E-A947-70E740481C1C}">
                  <a14:useLocalDpi xmlns="" xmlns:a14="http://schemas.microsoft.com/office/drawing/2010/main"/>
                </a:ext>
              </a:extLst>
            </a:blip>
            <a:srcRect/>
            <a:tile tx="0" ty="0" sx="20000" sy="20000" flip="xy" algn="tl"/>
          </a:blipFill>
          <a:ln>
            <a:noFill/>
          </a:ln>
          <a:effectLst/>
          <a:scene3d>
            <a:camera prst="orthographicFront"/>
            <a:lightRig rig="threePt" dir="t">
              <a:rot lat="0" lon="0" rev="20400000"/>
            </a:lightRig>
          </a:scene3d>
          <a:sp3d>
            <a:bevelT w="12700" h="63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Picture Placeholder 17">
            <a:extLst>
              <a:ext uri="{FF2B5EF4-FFF2-40B4-BE49-F238E27FC236}">
                <a16:creationId xmlns="" xmlns:a16="http://schemas.microsoft.com/office/drawing/2014/main" id="{01E4A9BC-C863-435A-8A18-508AE86DCBB7}"/>
              </a:ext>
            </a:extLst>
          </p:cNvPr>
          <p:cNvSpPr>
            <a:spLocks noGrp="1"/>
          </p:cNvSpPr>
          <p:nvPr>
            <p:ph type="pic" sz="quarter" idx="14" hasCustomPrompt="1"/>
          </p:nvPr>
        </p:nvSpPr>
        <p:spPr>
          <a:xfrm rot="-120000" flipH="1">
            <a:off x="5584031" y="1077708"/>
            <a:ext cx="5279854" cy="4486565"/>
          </a:xfrm>
          <a:solidFill>
            <a:schemeClr val="tx1">
              <a:lumMod val="75000"/>
              <a:lumOff val="25000"/>
            </a:schemeClr>
          </a:solidFill>
          <a:effectLst>
            <a:innerShdw blurRad="25400" dist="12700" dir="13500000">
              <a:prstClr val="black">
                <a:alpha val="16000"/>
              </a:prstClr>
            </a:innerShdw>
          </a:effectLst>
        </p:spPr>
        <p:txBody>
          <a:bodyPr lIns="180000" rIns="180000" anchor="ctr"/>
          <a:lstStyle>
            <a:lvl1pPr marL="0" indent="0" algn="ctr">
              <a:buNone/>
              <a:defRPr sz="1600" i="1">
                <a:solidFill>
                  <a:schemeClr val="bg1"/>
                </a:solidFill>
                <a:latin typeface="+mn-lt"/>
                <a:cs typeface="Times New Roman" panose="02020603050405020304" pitchFamily="18" charset="0"/>
              </a:defRPr>
            </a:lvl1pPr>
          </a:lstStyle>
          <a:p>
            <a:r>
              <a:rPr lang="en-US" noProof="0" dirty="0"/>
              <a:t>Insert Photo or Drag &amp; Drop your Photo</a:t>
            </a:r>
          </a:p>
        </p:txBody>
      </p:sp>
      <p:sp>
        <p:nvSpPr>
          <p:cNvPr id="13" name="Text Placeholder 3">
            <a:extLst>
              <a:ext uri="{FF2B5EF4-FFF2-40B4-BE49-F238E27FC236}">
                <a16:creationId xmlns="" xmlns:a16="http://schemas.microsoft.com/office/drawing/2014/main" id="{809CB875-1032-49F8-A74E-BD0BA58F9727}"/>
              </a:ext>
            </a:extLst>
          </p:cNvPr>
          <p:cNvSpPr>
            <a:spLocks noGrp="1"/>
          </p:cNvSpPr>
          <p:nvPr>
            <p:ph type="body" sz="half" idx="2"/>
          </p:nvPr>
        </p:nvSpPr>
        <p:spPr>
          <a:xfrm>
            <a:off x="1295400" y="2556934"/>
            <a:ext cx="3580381" cy="331205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noProof="0" smtClean="0"/>
              <a:t>Asıl metin stillerini düzenlemek için tıklatın</a:t>
            </a:r>
          </a:p>
        </p:txBody>
      </p:sp>
    </p:spTree>
    <p:extLst>
      <p:ext uri="{BB962C8B-B14F-4D97-AF65-F5344CB8AC3E}">
        <p14:creationId xmlns="" xmlns:p14="http://schemas.microsoft.com/office/powerpoint/2010/main" val="1782454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ontent + Right Photo">
    <p:spTree>
      <p:nvGrpSpPr>
        <p:cNvPr id="1" name=""/>
        <p:cNvGrpSpPr/>
        <p:nvPr/>
      </p:nvGrpSpPr>
      <p:grpSpPr>
        <a:xfrm>
          <a:off x="0" y="0"/>
          <a:ext cx="0" cy="0"/>
          <a:chOff x="0" y="0"/>
          <a:chExt cx="0" cy="0"/>
        </a:xfrm>
      </p:grpSpPr>
      <p:cxnSp>
        <p:nvCxnSpPr>
          <p:cNvPr id="8" name="Straight Connector 7"/>
          <p:cNvCxnSpPr>
            <a:cxnSpLocks/>
          </p:cNvCxnSpPr>
          <p:nvPr/>
        </p:nvCxnSpPr>
        <p:spPr>
          <a:xfrm>
            <a:off x="1295401" y="2421466"/>
            <a:ext cx="3580381"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1295403" y="982132"/>
            <a:ext cx="3580380" cy="1303867"/>
          </a:xfrm>
        </p:spPr>
        <p:txBody>
          <a:bodyPr/>
          <a:lstStyle>
            <a:lvl1pPr algn="l">
              <a:defRPr/>
            </a:lvl1pPr>
          </a:lstStyle>
          <a:p>
            <a:r>
              <a:rPr lang="en-US" dirty="0"/>
              <a:t>Click to edit title</a:t>
            </a:r>
          </a:p>
        </p:txBody>
      </p:sp>
      <p:sp>
        <p:nvSpPr>
          <p:cNvPr id="3" name="Content Placeholder 2"/>
          <p:cNvSpPr>
            <a:spLocks noGrp="1"/>
          </p:cNvSpPr>
          <p:nvPr>
            <p:ph sz="half" idx="1"/>
          </p:nvPr>
        </p:nvSpPr>
        <p:spPr>
          <a:xfrm>
            <a:off x="5288294" y="895547"/>
            <a:ext cx="5871325" cy="49749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dirty="0"/>
          </a:p>
        </p:txBody>
      </p:sp>
      <p:sp>
        <p:nvSpPr>
          <p:cNvPr id="13" name="Text Placeholder 3">
            <a:extLst>
              <a:ext uri="{FF2B5EF4-FFF2-40B4-BE49-F238E27FC236}">
                <a16:creationId xmlns="" xmlns:a16="http://schemas.microsoft.com/office/drawing/2014/main" id="{379CAAA9-085A-46C2-A892-DE935E67C328}"/>
              </a:ext>
            </a:extLst>
          </p:cNvPr>
          <p:cNvSpPr>
            <a:spLocks noGrp="1"/>
          </p:cNvSpPr>
          <p:nvPr>
            <p:ph type="body" sz="half" idx="2"/>
          </p:nvPr>
        </p:nvSpPr>
        <p:spPr>
          <a:xfrm>
            <a:off x="1295400" y="2556934"/>
            <a:ext cx="3580381" cy="331205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Tree>
    <p:extLst>
      <p:ext uri="{BB962C8B-B14F-4D97-AF65-F5344CB8AC3E}">
        <p14:creationId xmlns="" xmlns:p14="http://schemas.microsoft.com/office/powerpoint/2010/main" val="887113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458454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7" name="Text Placeholder 6">
            <a:extLst>
              <a:ext uri="{FF2B5EF4-FFF2-40B4-BE49-F238E27FC236}">
                <a16:creationId xmlns="" xmlns:a16="http://schemas.microsoft.com/office/drawing/2014/main" id="{BC76C9E3-4E12-46D0-A58B-4B548A8EE690}"/>
              </a:ext>
            </a:extLst>
          </p:cNvPr>
          <p:cNvSpPr>
            <a:spLocks noGrp="1"/>
          </p:cNvSpPr>
          <p:nvPr>
            <p:ph type="body" sz="quarter" idx="13"/>
          </p:nvPr>
        </p:nvSpPr>
        <p:spPr>
          <a:xfrm>
            <a:off x="1688805" y="2442732"/>
            <a:ext cx="8814391" cy="3139547"/>
          </a:xfrm>
        </p:spPr>
        <p:txBody>
          <a:bodyPr anchor="ctr"/>
          <a:lstStyle>
            <a:lvl1pPr marL="0" indent="0" algn="ctr">
              <a:buNone/>
              <a:defRPr sz="6000"/>
            </a:lvl1pPr>
          </a:lstStyle>
          <a:p>
            <a:pPr lvl="0"/>
            <a:r>
              <a:rPr lang="tr-TR" smtClean="0"/>
              <a:t>Asıl metin stillerini düzenlemek için tıklatın</a:t>
            </a:r>
          </a:p>
        </p:txBody>
      </p:sp>
    </p:spTree>
    <p:extLst>
      <p:ext uri="{BB962C8B-B14F-4D97-AF65-F5344CB8AC3E}">
        <p14:creationId xmlns="" xmlns:p14="http://schemas.microsoft.com/office/powerpoint/2010/main" val="1761609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pPr/>
              <a:t>‹#›</a:t>
            </a:fld>
            <a:endParaRPr lang="en-US" dirty="0"/>
          </a:p>
        </p:txBody>
      </p:sp>
    </p:spTree>
    <p:extLst>
      <p:ext uri="{BB962C8B-B14F-4D97-AF65-F5344CB8AC3E}">
        <p14:creationId xmlns="" xmlns:p14="http://schemas.microsoft.com/office/powerpoint/2010/main" val="310792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a:latin typeface="+mj-lt"/>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dirty="0"/>
          </a:p>
        </p:txBody>
      </p:sp>
    </p:spTree>
    <p:extLst>
      <p:ext uri="{BB962C8B-B14F-4D97-AF65-F5344CB8AC3E}">
        <p14:creationId xmlns="" xmlns:p14="http://schemas.microsoft.com/office/powerpoint/2010/main" val="204717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7" name="Oval 6">
            <a:extLst>
              <a:ext uri="{FF2B5EF4-FFF2-40B4-BE49-F238E27FC236}">
                <a16:creationId xmlns="" xmlns:a16="http://schemas.microsoft.com/office/drawing/2014/main" id="{98A5301E-AB93-4945-A0AA-2215B6872DB2}"/>
              </a:ext>
            </a:extLst>
          </p:cNvPr>
          <p:cNvSpPr>
            <a:spLocks noChangeAspect="1"/>
          </p:cNvSpPr>
          <p:nvPr userDrawn="1"/>
        </p:nvSpPr>
        <p:spPr>
          <a:xfrm>
            <a:off x="1871401" y="2602132"/>
            <a:ext cx="1801368" cy="180136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Oval 12">
            <a:extLst>
              <a:ext uri="{FF2B5EF4-FFF2-40B4-BE49-F238E27FC236}">
                <a16:creationId xmlns="" xmlns:a16="http://schemas.microsoft.com/office/drawing/2014/main" id="{D2FF1D57-3E5F-584B-94C2-629CD166831B}"/>
              </a:ext>
            </a:extLst>
          </p:cNvPr>
          <p:cNvSpPr>
            <a:spLocks noChangeAspect="1"/>
          </p:cNvSpPr>
          <p:nvPr userDrawn="1"/>
        </p:nvSpPr>
        <p:spPr>
          <a:xfrm>
            <a:off x="5194632" y="2602132"/>
            <a:ext cx="1801368" cy="180136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 xmlns:a16="http://schemas.microsoft.com/office/drawing/2014/main" id="{90A619F7-99B1-EB46-8946-F77C733C4D86}"/>
              </a:ext>
            </a:extLst>
          </p:cNvPr>
          <p:cNvSpPr>
            <a:spLocks noChangeAspect="1"/>
          </p:cNvSpPr>
          <p:nvPr userDrawn="1"/>
        </p:nvSpPr>
        <p:spPr>
          <a:xfrm>
            <a:off x="8519230" y="2602132"/>
            <a:ext cx="1801368" cy="180136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p:ph type="title"/>
          </p:nvPr>
        </p:nvSpPr>
        <p:spPr>
          <a:xfrm>
            <a:off x="1295402" y="982132"/>
            <a:ext cx="9601196" cy="1303867"/>
          </a:xfrm>
        </p:spPr>
        <p:txBody>
          <a:bodyPr/>
          <a:lstStyle/>
          <a:p>
            <a:r>
              <a:rPr lang="tr-TR" noProof="0" smtClean="0"/>
              <a:t>Asıl başlık stili için tıklatın</a:t>
            </a:r>
            <a:endParaRPr lang="en-US" noProof="0"/>
          </a:p>
        </p:txBody>
      </p:sp>
      <p:sp>
        <p:nvSpPr>
          <p:cNvPr id="3" name="Content Placeholder 2"/>
          <p:cNvSpPr>
            <a:spLocks noGrp="1"/>
          </p:cNvSpPr>
          <p:nvPr>
            <p:ph idx="1"/>
          </p:nvPr>
        </p:nvSpPr>
        <p:spPr>
          <a:xfrm>
            <a:off x="1295401" y="4804495"/>
            <a:ext cx="2952000" cy="1109133"/>
          </a:xfrm>
        </p:spPr>
        <p:txBody>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p:txBody>
      </p:sp>
      <p:sp>
        <p:nvSpPr>
          <p:cNvPr id="4" name="Date Placeholder 3"/>
          <p:cNvSpPr>
            <a:spLocks noGrp="1"/>
          </p:cNvSpPr>
          <p:nvPr>
            <p:ph type="dt" sz="half" idx="10"/>
          </p:nvPr>
        </p:nvSpPr>
        <p:spPr/>
        <p:txBody>
          <a:bodyPr/>
          <a:lstStyle/>
          <a:p>
            <a:fld id="{846CE7D5-CF57-46EF-B807-FDD0502418D4}" type="datetimeFigureOut">
              <a:rPr lang="en-US" noProof="0" smtClean="0"/>
              <a:pPr/>
              <a:t>9/17/2019</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330EA680-D336-4FF7-8B7A-9848BB0A1C32}" type="slidenum">
              <a:rPr lang="en-US" noProof="0" smtClean="0"/>
              <a:pPr/>
              <a:t>‹#›</a:t>
            </a:fld>
            <a:endParaRPr lang="en-US" noProof="0" dirty="0"/>
          </a:p>
        </p:txBody>
      </p:sp>
      <p:sp>
        <p:nvSpPr>
          <p:cNvPr id="9" name="Content Placeholder 2">
            <a:extLst>
              <a:ext uri="{FF2B5EF4-FFF2-40B4-BE49-F238E27FC236}">
                <a16:creationId xmlns="" xmlns:a16="http://schemas.microsoft.com/office/drawing/2014/main" id="{D2FC6D4A-DA65-4AB4-A214-ABFCCC77CE2F}"/>
              </a:ext>
            </a:extLst>
          </p:cNvPr>
          <p:cNvSpPr>
            <a:spLocks noGrp="1"/>
          </p:cNvSpPr>
          <p:nvPr>
            <p:ph idx="13"/>
          </p:nvPr>
        </p:nvSpPr>
        <p:spPr>
          <a:xfrm>
            <a:off x="4620000" y="4804495"/>
            <a:ext cx="2952000" cy="1109133"/>
          </a:xfrm>
        </p:spPr>
        <p:txBody>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p:txBody>
      </p:sp>
      <p:sp>
        <p:nvSpPr>
          <p:cNvPr id="10" name="Content Placeholder 2">
            <a:extLst>
              <a:ext uri="{FF2B5EF4-FFF2-40B4-BE49-F238E27FC236}">
                <a16:creationId xmlns="" xmlns:a16="http://schemas.microsoft.com/office/drawing/2014/main" id="{64EDB116-654D-48D8-BED5-DCA5C06DA378}"/>
              </a:ext>
            </a:extLst>
          </p:cNvPr>
          <p:cNvSpPr>
            <a:spLocks noGrp="1"/>
          </p:cNvSpPr>
          <p:nvPr>
            <p:ph idx="14"/>
          </p:nvPr>
        </p:nvSpPr>
        <p:spPr>
          <a:xfrm>
            <a:off x="7944598" y="4804495"/>
            <a:ext cx="2952000" cy="1109133"/>
          </a:xfrm>
        </p:spPr>
        <p:txBody>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p:txBody>
      </p:sp>
      <p:sp>
        <p:nvSpPr>
          <p:cNvPr id="12" name="Picture Placeholder 11">
            <a:extLst>
              <a:ext uri="{FF2B5EF4-FFF2-40B4-BE49-F238E27FC236}">
                <a16:creationId xmlns="" xmlns:a16="http://schemas.microsoft.com/office/drawing/2014/main" id="{0E6232E7-9350-493B-BFD0-883015EB07CE}"/>
              </a:ext>
            </a:extLst>
          </p:cNvPr>
          <p:cNvSpPr>
            <a:spLocks noGrp="1" noChangeAspect="1"/>
          </p:cNvSpPr>
          <p:nvPr>
            <p:ph type="pic" sz="quarter" idx="15" hasCustomPrompt="1"/>
          </p:nvPr>
        </p:nvSpPr>
        <p:spPr>
          <a:xfrm>
            <a:off x="2191441" y="2922172"/>
            <a:ext cx="1161288" cy="1161288"/>
          </a:xfrm>
          <a:prstGeom prst="ellipse">
            <a:avLst/>
          </a:prstGeom>
          <a:noFill/>
        </p:spPr>
        <p:txBody>
          <a:bodyPr anchor="ctr"/>
          <a:lstStyle>
            <a:lvl1pPr marL="0" indent="0" algn="ctr">
              <a:buNone/>
              <a:defRPr sz="1400" i="1">
                <a:solidFill>
                  <a:schemeClr val="bg1"/>
                </a:solidFill>
              </a:defRPr>
            </a:lvl1pPr>
          </a:lstStyle>
          <a:p>
            <a:r>
              <a:rPr lang="en-US" noProof="0" dirty="0"/>
              <a:t>Insert Icon or Picture</a:t>
            </a:r>
          </a:p>
        </p:txBody>
      </p:sp>
      <p:sp>
        <p:nvSpPr>
          <p:cNvPr id="14" name="Picture Placeholder 13">
            <a:extLst>
              <a:ext uri="{FF2B5EF4-FFF2-40B4-BE49-F238E27FC236}">
                <a16:creationId xmlns="" xmlns:a16="http://schemas.microsoft.com/office/drawing/2014/main" id="{E13A6892-C6C0-404F-96AD-993154ED8C7C}"/>
              </a:ext>
            </a:extLst>
          </p:cNvPr>
          <p:cNvSpPr>
            <a:spLocks noGrp="1" noChangeAspect="1"/>
          </p:cNvSpPr>
          <p:nvPr>
            <p:ph type="pic" sz="quarter" idx="16" hasCustomPrompt="1"/>
          </p:nvPr>
        </p:nvSpPr>
        <p:spPr>
          <a:xfrm>
            <a:off x="5514672" y="2922172"/>
            <a:ext cx="1161288" cy="1161288"/>
          </a:xfrm>
          <a:prstGeom prst="ellipse">
            <a:avLst/>
          </a:prstGeom>
          <a:solidFill>
            <a:schemeClr val="accent2"/>
          </a:solidFill>
        </p:spPr>
        <p:txBody>
          <a:bodyPr anchor="ctr"/>
          <a:lstStyle>
            <a:lvl1pPr marL="0" marR="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sz="1400" i="1">
                <a:solidFill>
                  <a:schemeClr val="bg1"/>
                </a:solidFill>
              </a:defRPr>
            </a:lvl1pPr>
          </a:lstStyle>
          <a:p>
            <a:pPr marL="0" marR="0" lvl="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a:pPr>
            <a:r>
              <a:rPr lang="en-US" noProof="0" dirty="0"/>
              <a:t>Insert Icon or Picture</a:t>
            </a:r>
          </a:p>
        </p:txBody>
      </p:sp>
      <p:sp>
        <p:nvSpPr>
          <p:cNvPr id="16" name="Picture Placeholder 15">
            <a:extLst>
              <a:ext uri="{FF2B5EF4-FFF2-40B4-BE49-F238E27FC236}">
                <a16:creationId xmlns="" xmlns:a16="http://schemas.microsoft.com/office/drawing/2014/main" id="{70281C28-F044-4622-B651-CE20C022E723}"/>
              </a:ext>
            </a:extLst>
          </p:cNvPr>
          <p:cNvSpPr>
            <a:spLocks noGrp="1"/>
          </p:cNvSpPr>
          <p:nvPr>
            <p:ph type="pic" sz="quarter" idx="17" hasCustomPrompt="1"/>
          </p:nvPr>
        </p:nvSpPr>
        <p:spPr>
          <a:xfrm>
            <a:off x="8838000" y="2920902"/>
            <a:ext cx="1163828" cy="1163828"/>
          </a:xfrm>
          <a:prstGeom prst="ellipse">
            <a:avLst/>
          </a:prstGeom>
          <a:noFill/>
        </p:spPr>
        <p:txBody>
          <a:bodyPr anchor="ctr"/>
          <a:lstStyle>
            <a:lvl1pPr marL="0" marR="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sz="1400" b="0" i="1">
                <a:solidFill>
                  <a:schemeClr val="bg1"/>
                </a:solidFill>
              </a:defRPr>
            </a:lvl1pPr>
          </a:lstStyle>
          <a:p>
            <a:pPr marL="0" marR="0" lvl="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a:pPr>
            <a:r>
              <a:rPr lang="en-US" noProof="0" dirty="0"/>
              <a:t>Insert Icon or Picture</a:t>
            </a:r>
          </a:p>
        </p:txBody>
      </p:sp>
    </p:spTree>
    <p:extLst>
      <p:ext uri="{BB962C8B-B14F-4D97-AF65-F5344CB8AC3E}">
        <p14:creationId xmlns="" xmlns:p14="http://schemas.microsoft.com/office/powerpoint/2010/main" val="1467037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 Photo">
    <p:spTree>
      <p:nvGrpSpPr>
        <p:cNvPr id="1" name=""/>
        <p:cNvGrpSpPr/>
        <p:nvPr/>
      </p:nvGrpSpPr>
      <p:grpSpPr>
        <a:xfrm>
          <a:off x="0" y="0"/>
          <a:ext cx="0" cy="0"/>
          <a:chOff x="0" y="0"/>
          <a:chExt cx="0" cy="0"/>
        </a:xfrm>
      </p:grpSpPr>
      <p:cxnSp>
        <p:nvCxnSpPr>
          <p:cNvPr id="8" name="Straight Connector 7"/>
          <p:cNvCxnSpPr>
            <a:cxnSpLocks/>
          </p:cNvCxnSpPr>
          <p:nvPr/>
        </p:nvCxnSpPr>
        <p:spPr>
          <a:xfrm>
            <a:off x="3498694" y="2421466"/>
            <a:ext cx="740731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498694" y="982132"/>
            <a:ext cx="7397903" cy="1303867"/>
          </a:xfrm>
        </p:spPr>
        <p:txBody>
          <a:bodyPr/>
          <a:lstStyle/>
          <a:p>
            <a:r>
              <a:rPr lang="tr-TR" noProof="0" smtClean="0"/>
              <a:t>Asıl başlık stili için tıklatın</a:t>
            </a:r>
            <a:endParaRPr lang="en-US" noProof="0"/>
          </a:p>
        </p:txBody>
      </p:sp>
      <p:sp>
        <p:nvSpPr>
          <p:cNvPr id="3" name="Content Placeholder 2"/>
          <p:cNvSpPr>
            <a:spLocks noGrp="1"/>
          </p:cNvSpPr>
          <p:nvPr>
            <p:ph sz="half" idx="1"/>
          </p:nvPr>
        </p:nvSpPr>
        <p:spPr>
          <a:xfrm>
            <a:off x="3498694" y="2560320"/>
            <a:ext cx="3580381" cy="3310128"/>
          </a:xfrm>
        </p:spPr>
        <p:txBody>
          <a:bodyPr>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4" name="Content Placeholder 3"/>
          <p:cNvSpPr>
            <a:spLocks noGrp="1"/>
          </p:cNvSpPr>
          <p:nvPr>
            <p:ph sz="half" idx="2"/>
          </p:nvPr>
        </p:nvSpPr>
        <p:spPr>
          <a:xfrm>
            <a:off x="7316216" y="2560320"/>
            <a:ext cx="3580381" cy="3310128"/>
          </a:xfrm>
        </p:spPr>
        <p:txBody>
          <a:bodyPr>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5" name="Date Placeholder 4"/>
          <p:cNvSpPr>
            <a:spLocks noGrp="1"/>
          </p:cNvSpPr>
          <p:nvPr>
            <p:ph type="dt" sz="half" idx="10"/>
          </p:nvPr>
        </p:nvSpPr>
        <p:spPr/>
        <p:txBody>
          <a:bodyPr/>
          <a:lstStyle/>
          <a:p>
            <a:fld id="{846CE7D5-CF57-46EF-B807-FDD0502418D4}" type="datetimeFigureOut">
              <a:rPr lang="en-US" noProof="0" smtClean="0"/>
              <a:pPr/>
              <a:t>9/17/2019</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330EA680-D336-4FF7-8B7A-9848BB0A1C32}" type="slidenum">
              <a:rPr lang="en-US" noProof="0" smtClean="0"/>
              <a:pPr/>
              <a:t>‹#›</a:t>
            </a:fld>
            <a:endParaRPr lang="en-US" noProof="0" dirty="0"/>
          </a:p>
        </p:txBody>
      </p:sp>
      <p:sp>
        <p:nvSpPr>
          <p:cNvPr id="10" name="Parallelogram 9">
            <a:extLst>
              <a:ext uri="{FF2B5EF4-FFF2-40B4-BE49-F238E27FC236}">
                <a16:creationId xmlns="" xmlns:a16="http://schemas.microsoft.com/office/drawing/2014/main" id="{9C4F6082-2952-43DC-9B9C-74C88B262CE9}"/>
              </a:ext>
            </a:extLst>
          </p:cNvPr>
          <p:cNvSpPr/>
          <p:nvPr userDrawn="1"/>
        </p:nvSpPr>
        <p:spPr>
          <a:xfrm rot="5400000">
            <a:off x="388783" y="2483417"/>
            <a:ext cx="3220061" cy="3373452"/>
          </a:xfrm>
          <a:prstGeom prst="parallelogram">
            <a:avLst>
              <a:gd name="adj" fmla="val 12608"/>
            </a:avLst>
          </a:prstGeom>
          <a:gradFill>
            <a:gsLst>
              <a:gs pos="11000">
                <a:schemeClr val="tx1">
                  <a:alpha val="0"/>
                </a:schemeClr>
              </a:gs>
              <a:gs pos="100000">
                <a:schemeClr val="tx1"/>
              </a:gs>
            </a:gsLst>
            <a:lin ang="5400000" scaled="1"/>
          </a:gradFill>
          <a:ln>
            <a:noFill/>
          </a:ln>
          <a:effectLst>
            <a:softEdge rad="317500"/>
          </a:effectLst>
          <a:scene3d>
            <a:camera prst="orthographicFront"/>
            <a:lightRig rig="threePt" dir="t">
              <a:rot lat="0" lon="0" rev="204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Rounded Corners 10">
            <a:extLst>
              <a:ext uri="{FF2B5EF4-FFF2-40B4-BE49-F238E27FC236}">
                <a16:creationId xmlns="" xmlns:a16="http://schemas.microsoft.com/office/drawing/2014/main" id="{67618976-780E-4131-85CD-66F013F5ACDE}"/>
              </a:ext>
            </a:extLst>
          </p:cNvPr>
          <p:cNvSpPr/>
          <p:nvPr userDrawn="1"/>
        </p:nvSpPr>
        <p:spPr>
          <a:xfrm rot="-120000">
            <a:off x="211380" y="1442831"/>
            <a:ext cx="3220061" cy="3910358"/>
          </a:xfrm>
          <a:prstGeom prst="roundRect">
            <a:avLst>
              <a:gd name="adj" fmla="val 454"/>
            </a:avLst>
          </a:prstGeom>
          <a:blipFill dpi="0" rotWithShape="1">
            <a:blip r:embed="rId2" cstate="screen">
              <a:extLst>
                <a:ext uri="{BEBA8EAE-BF5A-486C-A8C5-ECC9F3942E4B}">
                  <a14:imgProps xmlns="" xmlns:a14="http://schemas.microsoft.com/office/drawing/2010/main">
                    <a14:imgLayer r:embed="rId3">
                      <a14:imgEffect>
                        <a14:sharpenSoften amount="64000"/>
                      </a14:imgEffect>
                      <a14:imgEffect>
                        <a14:saturation sat="0"/>
                      </a14:imgEffect>
                      <a14:imgEffect>
                        <a14:brightnessContrast bright="4000"/>
                      </a14:imgEffect>
                    </a14:imgLayer>
                  </a14:imgProps>
                </a:ext>
                <a:ext uri="{28A0092B-C50C-407E-A947-70E740481C1C}">
                  <a14:useLocalDpi xmlns="" xmlns:a14="http://schemas.microsoft.com/office/drawing/2010/main"/>
                </a:ext>
              </a:extLst>
            </a:blip>
            <a:srcRect/>
            <a:tile tx="0" ty="0" sx="20000" sy="20000" flip="xy" algn="tl"/>
          </a:blipFill>
          <a:ln>
            <a:noFill/>
          </a:ln>
          <a:effectLst/>
          <a:scene3d>
            <a:camera prst="orthographicFront"/>
            <a:lightRig rig="threePt" dir="t">
              <a:rot lat="0" lon="0" rev="20400000"/>
            </a:lightRig>
          </a:scene3d>
          <a:sp3d>
            <a:bevelT w="12700" h="63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Picture Placeholder 17">
            <a:extLst>
              <a:ext uri="{FF2B5EF4-FFF2-40B4-BE49-F238E27FC236}">
                <a16:creationId xmlns="" xmlns:a16="http://schemas.microsoft.com/office/drawing/2014/main" id="{01E4A9BC-C863-435A-8A18-508AE86DCBB7}"/>
              </a:ext>
            </a:extLst>
          </p:cNvPr>
          <p:cNvSpPr>
            <a:spLocks noGrp="1"/>
          </p:cNvSpPr>
          <p:nvPr>
            <p:ph type="pic" sz="quarter" idx="14" hasCustomPrompt="1"/>
          </p:nvPr>
        </p:nvSpPr>
        <p:spPr>
          <a:xfrm rot="-120000" flipH="1">
            <a:off x="422103" y="1691853"/>
            <a:ext cx="2736000" cy="3367314"/>
          </a:xfrm>
          <a:solidFill>
            <a:schemeClr val="tx1">
              <a:lumMod val="75000"/>
              <a:lumOff val="25000"/>
            </a:schemeClr>
          </a:solidFill>
          <a:effectLst>
            <a:innerShdw blurRad="25400" dist="12700" dir="13500000">
              <a:prstClr val="black">
                <a:alpha val="16000"/>
              </a:prstClr>
            </a:innerShdw>
          </a:effectLst>
        </p:spPr>
        <p:txBody>
          <a:bodyPr lIns="180000" rIns="180000" anchor="ctr"/>
          <a:lstStyle>
            <a:lvl1pPr marL="0" indent="0" algn="ctr">
              <a:buNone/>
              <a:defRPr sz="1600" i="1">
                <a:solidFill>
                  <a:schemeClr val="bg1"/>
                </a:solidFill>
                <a:latin typeface="+mn-lt"/>
                <a:cs typeface="Times New Roman" panose="02020603050405020304" pitchFamily="18" charset="0"/>
              </a:defRPr>
            </a:lvl1pPr>
          </a:lstStyle>
          <a:p>
            <a:r>
              <a:rPr lang="en-US" noProof="0" dirty="0"/>
              <a:t>Insert Photo or Drag &amp; Drop your Photo</a:t>
            </a:r>
          </a:p>
        </p:txBody>
      </p:sp>
    </p:spTree>
    <p:extLst>
      <p:ext uri="{BB962C8B-B14F-4D97-AF65-F5344CB8AC3E}">
        <p14:creationId xmlns="" xmlns:p14="http://schemas.microsoft.com/office/powerpoint/2010/main" val="376265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llage">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F4F82F76-1F28-4871-AA44-ADE3B29E465F}"/>
              </a:ext>
            </a:extLst>
          </p:cNvPr>
          <p:cNvSpPr/>
          <p:nvPr userDrawn="1"/>
        </p:nvSpPr>
        <p:spPr>
          <a:xfrm>
            <a:off x="1066800" y="1009665"/>
            <a:ext cx="7056969" cy="4847145"/>
          </a:xfrm>
          <a:prstGeom prst="rect">
            <a:avLst/>
          </a:prstGeom>
          <a:solidFill>
            <a:schemeClr val="bg1"/>
          </a:solidFill>
          <a:ln w="82550" cmpd="thickThin">
            <a:solidFill>
              <a:schemeClr val="bg1">
                <a:lumMod val="6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p:ph type="title" hasCustomPrompt="1"/>
          </p:nvPr>
        </p:nvSpPr>
        <p:spPr>
          <a:xfrm>
            <a:off x="8216900" y="982132"/>
            <a:ext cx="2679698" cy="1412725"/>
          </a:xfrm>
        </p:spPr>
        <p:txBody>
          <a:bodyPr anchor="t"/>
          <a:lstStyle>
            <a:lvl1pPr algn="r">
              <a:defRPr/>
            </a:lvl1pPr>
          </a:lstStyle>
          <a:p>
            <a:r>
              <a:rPr lang="en-US" noProof="0"/>
              <a:t>Click to title</a:t>
            </a:r>
          </a:p>
        </p:txBody>
      </p:sp>
      <p:sp>
        <p:nvSpPr>
          <p:cNvPr id="4" name="Date Placeholder 3"/>
          <p:cNvSpPr>
            <a:spLocks noGrp="1"/>
          </p:cNvSpPr>
          <p:nvPr>
            <p:ph type="dt" sz="half" idx="10"/>
          </p:nvPr>
        </p:nvSpPr>
        <p:spPr/>
        <p:txBody>
          <a:bodyPr/>
          <a:lstStyle/>
          <a:p>
            <a:fld id="{846CE7D5-CF57-46EF-B807-FDD0502418D4}" type="datetimeFigureOut">
              <a:rPr lang="en-US" noProof="0" smtClean="0"/>
              <a:pPr/>
              <a:t>9/17/2019</a:t>
            </a:fld>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330EA680-D336-4FF7-8B7A-9848BB0A1C32}" type="slidenum">
              <a:rPr lang="en-US" noProof="0" smtClean="0"/>
              <a:pPr/>
              <a:t>‹#›</a:t>
            </a:fld>
            <a:endParaRPr lang="en-US" noProof="0" dirty="0"/>
          </a:p>
        </p:txBody>
      </p:sp>
      <p:sp>
        <p:nvSpPr>
          <p:cNvPr id="11" name="Picture Placeholder 10">
            <a:extLst>
              <a:ext uri="{FF2B5EF4-FFF2-40B4-BE49-F238E27FC236}">
                <a16:creationId xmlns="" xmlns:a16="http://schemas.microsoft.com/office/drawing/2014/main" id="{087D12F9-00B3-48A4-8EFB-78ACCA9F99DC}"/>
              </a:ext>
            </a:extLst>
          </p:cNvPr>
          <p:cNvSpPr>
            <a:spLocks noGrp="1"/>
          </p:cNvSpPr>
          <p:nvPr>
            <p:ph type="pic" sz="quarter" idx="13" hasCustomPrompt="1"/>
          </p:nvPr>
        </p:nvSpPr>
        <p:spPr>
          <a:xfrm>
            <a:off x="5482052" y="1318687"/>
            <a:ext cx="2338493" cy="2881988"/>
          </a:xfrm>
          <a:solidFill>
            <a:schemeClr val="bg1">
              <a:lumMod val="95000"/>
            </a:schemeClr>
          </a:solidFill>
        </p:spPr>
        <p:txBody>
          <a:bodyPr anchor="ctr"/>
          <a:lstStyle>
            <a:lvl1pPr marL="0" indent="0" algn="ctr">
              <a:buNone/>
              <a:defRPr sz="1200" i="1"/>
            </a:lvl1pPr>
          </a:lstStyle>
          <a:p>
            <a:r>
              <a:rPr lang="en-US" noProof="0" dirty="0"/>
              <a:t>Pictures of buildings</a:t>
            </a:r>
          </a:p>
        </p:txBody>
      </p:sp>
      <p:sp>
        <p:nvSpPr>
          <p:cNvPr id="12" name="Picture Placeholder 10">
            <a:extLst>
              <a:ext uri="{FF2B5EF4-FFF2-40B4-BE49-F238E27FC236}">
                <a16:creationId xmlns="" xmlns:a16="http://schemas.microsoft.com/office/drawing/2014/main" id="{242B44F9-2E79-4910-8D1A-CE37EF05242B}"/>
              </a:ext>
            </a:extLst>
          </p:cNvPr>
          <p:cNvSpPr>
            <a:spLocks noGrp="1"/>
          </p:cNvSpPr>
          <p:nvPr>
            <p:ph type="pic" sz="quarter" idx="14" hasCustomPrompt="1"/>
          </p:nvPr>
        </p:nvSpPr>
        <p:spPr>
          <a:xfrm>
            <a:off x="1374222" y="3128436"/>
            <a:ext cx="3974629" cy="2424639"/>
          </a:xfrm>
          <a:solidFill>
            <a:schemeClr val="bg1">
              <a:lumMod val="95000"/>
            </a:schemeClr>
          </a:solidFill>
        </p:spPr>
        <p:txBody>
          <a:bodyPr anchor="ctr"/>
          <a:lstStyle>
            <a:lvl1pPr marL="0" marR="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sz="1200" i="1"/>
            </a:lvl1pPr>
          </a:lstStyle>
          <a:p>
            <a:pPr marL="0" marR="0" lvl="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a:pPr>
            <a:r>
              <a:rPr lang="en-US" noProof="0" dirty="0"/>
              <a:t> Pictures of jobs</a:t>
            </a:r>
          </a:p>
        </p:txBody>
      </p:sp>
      <p:sp>
        <p:nvSpPr>
          <p:cNvPr id="13" name="Picture Placeholder 10">
            <a:extLst>
              <a:ext uri="{FF2B5EF4-FFF2-40B4-BE49-F238E27FC236}">
                <a16:creationId xmlns="" xmlns:a16="http://schemas.microsoft.com/office/drawing/2014/main" id="{68412D06-1A64-446B-8E3E-026437ADFB5D}"/>
              </a:ext>
            </a:extLst>
          </p:cNvPr>
          <p:cNvSpPr>
            <a:spLocks noGrp="1"/>
          </p:cNvSpPr>
          <p:nvPr>
            <p:ph type="pic" sz="quarter" idx="15" hasCustomPrompt="1"/>
          </p:nvPr>
        </p:nvSpPr>
        <p:spPr>
          <a:xfrm>
            <a:off x="3600451" y="1318687"/>
            <a:ext cx="1748400" cy="1680173"/>
          </a:xfrm>
          <a:solidFill>
            <a:schemeClr val="bg1">
              <a:lumMod val="95000"/>
            </a:schemeClr>
          </a:solidFill>
        </p:spPr>
        <p:txBody>
          <a:bodyPr anchor="ctr"/>
          <a:lstStyle>
            <a:lvl1pPr marL="0" marR="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sz="1200" i="1"/>
            </a:lvl1pPr>
          </a:lstStyle>
          <a:p>
            <a:pPr marL="0" marR="0" lvl="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a:pPr>
            <a:r>
              <a:rPr lang="en-US" noProof="0" dirty="0"/>
              <a:t>Pictures of transportation</a:t>
            </a:r>
          </a:p>
        </p:txBody>
      </p:sp>
      <p:sp>
        <p:nvSpPr>
          <p:cNvPr id="14" name="Picture Placeholder 10">
            <a:extLst>
              <a:ext uri="{FF2B5EF4-FFF2-40B4-BE49-F238E27FC236}">
                <a16:creationId xmlns="" xmlns:a16="http://schemas.microsoft.com/office/drawing/2014/main" id="{3152ED43-82C8-44B9-8B8E-2C0C9CEB1F19}"/>
              </a:ext>
            </a:extLst>
          </p:cNvPr>
          <p:cNvSpPr>
            <a:spLocks noGrp="1"/>
          </p:cNvSpPr>
          <p:nvPr>
            <p:ph type="pic" sz="quarter" idx="16" hasCustomPrompt="1"/>
          </p:nvPr>
        </p:nvSpPr>
        <p:spPr>
          <a:xfrm>
            <a:off x="1374222" y="1318687"/>
            <a:ext cx="2093027" cy="1680173"/>
          </a:xfrm>
          <a:solidFill>
            <a:schemeClr val="bg1">
              <a:lumMod val="95000"/>
            </a:schemeClr>
          </a:solidFill>
        </p:spPr>
        <p:txBody>
          <a:bodyPr anchor="ctr"/>
          <a:lstStyle>
            <a:lvl1pPr marL="0" indent="0" algn="ctr">
              <a:buNone/>
              <a:defRPr sz="1200" i="1"/>
            </a:lvl1pPr>
          </a:lstStyle>
          <a:p>
            <a:r>
              <a:rPr lang="en-US" noProof="0" dirty="0"/>
              <a:t>Pictures of clothing</a:t>
            </a:r>
          </a:p>
        </p:txBody>
      </p:sp>
      <p:sp>
        <p:nvSpPr>
          <p:cNvPr id="19" name="Picture Placeholder 10">
            <a:extLst>
              <a:ext uri="{FF2B5EF4-FFF2-40B4-BE49-F238E27FC236}">
                <a16:creationId xmlns="" xmlns:a16="http://schemas.microsoft.com/office/drawing/2014/main" id="{0BCC3DC8-BDE4-4B07-A8CA-0321A364356B}"/>
              </a:ext>
            </a:extLst>
          </p:cNvPr>
          <p:cNvSpPr>
            <a:spLocks noGrp="1"/>
          </p:cNvSpPr>
          <p:nvPr>
            <p:ph type="pic" sz="quarter" idx="17" hasCustomPrompt="1"/>
          </p:nvPr>
        </p:nvSpPr>
        <p:spPr>
          <a:xfrm>
            <a:off x="5482052" y="4333875"/>
            <a:ext cx="2338493" cy="1219200"/>
          </a:xfrm>
          <a:solidFill>
            <a:schemeClr val="bg1">
              <a:lumMod val="95000"/>
            </a:schemeClr>
          </a:solidFill>
        </p:spPr>
        <p:txBody>
          <a:bodyPr anchor="ctr"/>
          <a:lstStyle>
            <a:lvl1pPr marL="0" marR="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sz="1200" i="1"/>
            </a:lvl1pPr>
          </a:lstStyle>
          <a:p>
            <a:pPr marL="0" marR="0" lvl="0" indent="0" algn="ctr" defTabSz="457200" rtl="0" eaLnBrk="1" fontAlgn="auto" latinLnBrk="0" hangingPunct="1">
              <a:lnSpc>
                <a:spcPct val="100000"/>
              </a:lnSpc>
              <a:spcBef>
                <a:spcPct val="20000"/>
              </a:spcBef>
              <a:spcAft>
                <a:spcPts val="600"/>
              </a:spcAft>
              <a:buClr>
                <a:schemeClr val="accent1"/>
              </a:buClr>
              <a:buSzPct val="115000"/>
              <a:buFont typeface="Arial"/>
              <a:buNone/>
              <a:tabLst/>
              <a:defRPr/>
            </a:pPr>
            <a:r>
              <a:rPr lang="en-US" noProof="0" dirty="0"/>
              <a:t>Pictures of other items that capture the era</a:t>
            </a:r>
          </a:p>
        </p:txBody>
      </p:sp>
      <p:sp>
        <p:nvSpPr>
          <p:cNvPr id="21" name="Text Placeholder 20">
            <a:extLst>
              <a:ext uri="{FF2B5EF4-FFF2-40B4-BE49-F238E27FC236}">
                <a16:creationId xmlns="" xmlns:a16="http://schemas.microsoft.com/office/drawing/2014/main" id="{2E769B50-B286-4700-AFD4-EFDA8F2FBA04}"/>
              </a:ext>
            </a:extLst>
          </p:cNvPr>
          <p:cNvSpPr>
            <a:spLocks noGrp="1"/>
          </p:cNvSpPr>
          <p:nvPr>
            <p:ph type="body" sz="quarter" idx="18" hasCustomPrompt="1"/>
          </p:nvPr>
        </p:nvSpPr>
        <p:spPr>
          <a:xfrm>
            <a:off x="8216900" y="2507046"/>
            <a:ext cx="2679698" cy="3349763"/>
          </a:xfrm>
        </p:spPr>
        <p:txBody>
          <a:bodyPr/>
          <a:lstStyle>
            <a:lvl1pPr marL="0" indent="0" algn="r">
              <a:buNone/>
              <a:defRPr/>
            </a:lvl1pPr>
            <a:lvl2pPr marL="457200" indent="0" algn="r">
              <a:buNone/>
              <a:defRPr/>
            </a:lvl2pPr>
            <a:lvl3pPr marL="914400" indent="0" algn="r">
              <a:buNone/>
              <a:defRPr/>
            </a:lvl3pPr>
            <a:lvl4pPr marL="1371600" indent="0" algn="r">
              <a:buNone/>
              <a:defRPr/>
            </a:lvl4pPr>
            <a:lvl5pPr marL="1828800" indent="0" algn="r">
              <a:buNone/>
              <a:defRPr/>
            </a:lvl5pPr>
          </a:lstStyle>
          <a:p>
            <a:pPr lvl="0"/>
            <a:r>
              <a:rPr lang="en-US" noProof="0"/>
              <a:t>Subheader</a:t>
            </a:r>
          </a:p>
        </p:txBody>
      </p:sp>
    </p:spTree>
    <p:extLst>
      <p:ext uri="{BB962C8B-B14F-4D97-AF65-F5344CB8AC3E}">
        <p14:creationId xmlns="" xmlns:p14="http://schemas.microsoft.com/office/powerpoint/2010/main" val="4260075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g Photo">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13CE66FB-7564-43B1-9A0A-6594394A243B}"/>
              </a:ext>
            </a:extLst>
          </p:cNvPr>
          <p:cNvSpPr/>
          <p:nvPr userDrawn="1"/>
        </p:nvSpPr>
        <p:spPr>
          <a:xfrm>
            <a:off x="476250" y="476250"/>
            <a:ext cx="11239500" cy="592455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Picture Placeholder 10">
            <a:extLst>
              <a:ext uri="{FF2B5EF4-FFF2-40B4-BE49-F238E27FC236}">
                <a16:creationId xmlns="" xmlns:a16="http://schemas.microsoft.com/office/drawing/2014/main" id="{D335E96D-A567-4898-B2BA-3B8C2F40BA6E}"/>
              </a:ext>
            </a:extLst>
          </p:cNvPr>
          <p:cNvSpPr>
            <a:spLocks noGrp="1"/>
          </p:cNvSpPr>
          <p:nvPr>
            <p:ph type="pic" sz="quarter" idx="10" hasCustomPrompt="1"/>
          </p:nvPr>
        </p:nvSpPr>
        <p:spPr>
          <a:xfrm>
            <a:off x="552000" y="567000"/>
            <a:ext cx="11088000" cy="5724000"/>
          </a:xfrm>
          <a:solidFill>
            <a:schemeClr val="bg1">
              <a:lumMod val="95000"/>
            </a:schemeClr>
          </a:solidFill>
        </p:spPr>
        <p:txBody>
          <a:bodyPr anchor="ctr"/>
          <a:lstStyle>
            <a:lvl1pPr marL="0" indent="0" algn="ctr">
              <a:buNone/>
              <a:defRPr sz="1600" i="1">
                <a:solidFill>
                  <a:schemeClr val="tx1">
                    <a:lumMod val="85000"/>
                    <a:lumOff val="15000"/>
                  </a:schemeClr>
                </a:solidFill>
              </a:defRPr>
            </a:lvl1pPr>
          </a:lstStyle>
          <a:p>
            <a:r>
              <a:rPr lang="en-US" noProof="0" dirty="0"/>
              <a:t>Insert an iconic picture from the era</a:t>
            </a:r>
          </a:p>
        </p:txBody>
      </p:sp>
      <p:sp>
        <p:nvSpPr>
          <p:cNvPr id="2" name="Title 1"/>
          <p:cNvSpPr>
            <a:spLocks noGrp="1"/>
          </p:cNvSpPr>
          <p:nvPr>
            <p:ph type="title"/>
          </p:nvPr>
        </p:nvSpPr>
        <p:spPr>
          <a:xfrm>
            <a:off x="1295402" y="692939"/>
            <a:ext cx="9601196" cy="751418"/>
          </a:xfrm>
        </p:spPr>
        <p:txBody>
          <a:bodyPr/>
          <a:lstStyle/>
          <a:p>
            <a:r>
              <a:rPr lang="tr-TR" noProof="0" smtClean="0"/>
              <a:t>Asıl başlık stili için tıklatın</a:t>
            </a:r>
            <a:endParaRPr lang="en-US" noProof="0"/>
          </a:p>
        </p:txBody>
      </p:sp>
      <p:pic>
        <p:nvPicPr>
          <p:cNvPr id="7" name="Picture 6" descr="HD-PanelContent-GrommetsCombined.png">
            <a:extLst>
              <a:ext uri="{FF2B5EF4-FFF2-40B4-BE49-F238E27FC236}">
                <a16:creationId xmlns="" xmlns:a16="http://schemas.microsoft.com/office/drawing/2014/main" id="{EE5D561D-B993-4D57-A306-77777AD90903}"/>
              </a:ext>
            </a:extLst>
          </p:cNvPr>
          <p:cNvPicPr>
            <a:picLocks noChangeAspect="1"/>
          </p:cNvPicPr>
          <p:nvPr userDrawn="1"/>
        </p:nvPicPr>
        <p:blipFill rotWithShape="1">
          <a:blip r:embed="rId2" cstate="screen">
            <a:extLst>
              <a:ext uri="{28A0092B-C50C-407E-A947-70E740481C1C}">
                <a14:useLocalDpi xmlns="" xmlns:a14="http://schemas.microsoft.com/office/drawing/2010/main"/>
              </a:ext>
            </a:extLst>
          </a:blip>
          <a:srcRect/>
          <a:stretch/>
        </p:blipFill>
        <p:spPr>
          <a:xfrm>
            <a:off x="628661" y="631069"/>
            <a:ext cx="240481" cy="238041"/>
          </a:xfrm>
          <a:prstGeom prst="ellipse">
            <a:avLst/>
          </a:prstGeom>
          <a:effectLst>
            <a:outerShdw blurRad="12700" dir="2700000" sx="102000" sy="102000" algn="tl" rotWithShape="0">
              <a:prstClr val="black">
                <a:alpha val="40000"/>
              </a:prstClr>
            </a:outerShdw>
          </a:effectLst>
        </p:spPr>
      </p:pic>
      <p:pic>
        <p:nvPicPr>
          <p:cNvPr id="8" name="Picture 7" descr="HD-PanelContent-GrommetsCombined.png">
            <a:extLst>
              <a:ext uri="{FF2B5EF4-FFF2-40B4-BE49-F238E27FC236}">
                <a16:creationId xmlns="" xmlns:a16="http://schemas.microsoft.com/office/drawing/2014/main" id="{56E46F13-579D-42C5-8CB9-411911275FAF}"/>
              </a:ext>
            </a:extLst>
          </p:cNvPr>
          <p:cNvPicPr>
            <a:picLocks noChangeAspect="1"/>
          </p:cNvPicPr>
          <p:nvPr userDrawn="1"/>
        </p:nvPicPr>
        <p:blipFill rotWithShape="1">
          <a:blip r:embed="rId2" cstate="screen">
            <a:extLst>
              <a:ext uri="{28A0092B-C50C-407E-A947-70E740481C1C}">
                <a14:useLocalDpi xmlns="" xmlns:a14="http://schemas.microsoft.com/office/drawing/2010/main"/>
              </a:ext>
            </a:extLst>
          </a:blip>
          <a:srcRect/>
          <a:stretch/>
        </p:blipFill>
        <p:spPr>
          <a:xfrm>
            <a:off x="11322858" y="631069"/>
            <a:ext cx="240481" cy="238041"/>
          </a:xfrm>
          <a:prstGeom prst="ellipse">
            <a:avLst/>
          </a:prstGeom>
          <a:effectLst>
            <a:outerShdw blurRad="12700" dir="2700000" sx="102000" sy="102000" algn="tl" rotWithShape="0">
              <a:prstClr val="black">
                <a:alpha val="40000"/>
              </a:prstClr>
            </a:outerShdw>
          </a:effectLst>
        </p:spPr>
      </p:pic>
      <p:pic>
        <p:nvPicPr>
          <p:cNvPr id="9" name="Picture 8" descr="HD-PanelContent-GrommetsCombined.png">
            <a:extLst>
              <a:ext uri="{FF2B5EF4-FFF2-40B4-BE49-F238E27FC236}">
                <a16:creationId xmlns="" xmlns:a16="http://schemas.microsoft.com/office/drawing/2014/main" id="{E055F617-AE0E-412B-BD58-B6C6F1E57E24}"/>
              </a:ext>
            </a:extLst>
          </p:cNvPr>
          <p:cNvPicPr>
            <a:picLocks noChangeAspect="1"/>
          </p:cNvPicPr>
          <p:nvPr userDrawn="1"/>
        </p:nvPicPr>
        <p:blipFill rotWithShape="1">
          <a:blip r:embed="rId2" cstate="screen">
            <a:extLst>
              <a:ext uri="{28A0092B-C50C-407E-A947-70E740481C1C}">
                <a14:useLocalDpi xmlns="" xmlns:a14="http://schemas.microsoft.com/office/drawing/2010/main"/>
              </a:ext>
            </a:extLst>
          </a:blip>
          <a:srcRect/>
          <a:stretch/>
        </p:blipFill>
        <p:spPr>
          <a:xfrm>
            <a:off x="628661" y="5996029"/>
            <a:ext cx="240481" cy="238041"/>
          </a:xfrm>
          <a:prstGeom prst="ellipse">
            <a:avLst/>
          </a:prstGeom>
          <a:effectLst>
            <a:outerShdw blurRad="12700" dir="2700000" sx="102000" sy="102000" algn="tl" rotWithShape="0">
              <a:prstClr val="black">
                <a:alpha val="40000"/>
              </a:prstClr>
            </a:outerShdw>
          </a:effectLst>
        </p:spPr>
      </p:pic>
      <p:pic>
        <p:nvPicPr>
          <p:cNvPr id="10" name="Picture 9" descr="HD-PanelContent-GrommetsCombined.png">
            <a:extLst>
              <a:ext uri="{FF2B5EF4-FFF2-40B4-BE49-F238E27FC236}">
                <a16:creationId xmlns="" xmlns:a16="http://schemas.microsoft.com/office/drawing/2014/main" id="{E6A3ABD2-1E11-490E-83ED-21CCB187892B}"/>
              </a:ext>
            </a:extLst>
          </p:cNvPr>
          <p:cNvPicPr>
            <a:picLocks noChangeAspect="1"/>
          </p:cNvPicPr>
          <p:nvPr userDrawn="1"/>
        </p:nvPicPr>
        <p:blipFill rotWithShape="1">
          <a:blip r:embed="rId2" cstate="screen">
            <a:extLst>
              <a:ext uri="{28A0092B-C50C-407E-A947-70E740481C1C}">
                <a14:useLocalDpi xmlns="" xmlns:a14="http://schemas.microsoft.com/office/drawing/2010/main"/>
              </a:ext>
            </a:extLst>
          </a:blip>
          <a:srcRect/>
          <a:stretch/>
        </p:blipFill>
        <p:spPr>
          <a:xfrm>
            <a:off x="11322858" y="5996029"/>
            <a:ext cx="240481" cy="238041"/>
          </a:xfrm>
          <a:prstGeom prst="ellipse">
            <a:avLst/>
          </a:prstGeom>
          <a:effectLst>
            <a:outerShdw blurRad="12700" dir="2700000" sx="102000" sy="102000" algn="tl" rotWithShape="0">
              <a:prstClr val="black">
                <a:alpha val="40000"/>
              </a:prstClr>
            </a:outerShdw>
          </a:effectLst>
        </p:spPr>
      </p:pic>
    </p:spTree>
    <p:extLst>
      <p:ext uri="{BB962C8B-B14F-4D97-AF65-F5344CB8AC3E}">
        <p14:creationId xmlns="" xmlns:p14="http://schemas.microsoft.com/office/powerpoint/2010/main" val="2818287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Right Photo">
    <p:spTree>
      <p:nvGrpSpPr>
        <p:cNvPr id="1" name=""/>
        <p:cNvGrpSpPr/>
        <p:nvPr/>
      </p:nvGrpSpPr>
      <p:grpSpPr>
        <a:xfrm>
          <a:off x="0" y="0"/>
          <a:ext cx="0" cy="0"/>
          <a:chOff x="0" y="0"/>
          <a:chExt cx="0" cy="0"/>
        </a:xfrm>
      </p:grpSpPr>
      <p:cxnSp>
        <p:nvCxnSpPr>
          <p:cNvPr id="8" name="Straight Connector 7"/>
          <p:cNvCxnSpPr>
            <a:cxnSpLocks/>
          </p:cNvCxnSpPr>
          <p:nvPr/>
        </p:nvCxnSpPr>
        <p:spPr>
          <a:xfrm>
            <a:off x="1295401" y="2421466"/>
            <a:ext cx="3580381"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1295403" y="982132"/>
            <a:ext cx="3580380" cy="1303867"/>
          </a:xfrm>
        </p:spPr>
        <p:txBody>
          <a:bodyPr/>
          <a:lstStyle>
            <a:lvl1pPr algn="l">
              <a:defRPr/>
            </a:lvl1pPr>
          </a:lstStyle>
          <a:p>
            <a:r>
              <a:rPr lang="en-US" noProof="0"/>
              <a:t>Click to edit title</a:t>
            </a:r>
          </a:p>
        </p:txBody>
      </p:sp>
      <p:sp>
        <p:nvSpPr>
          <p:cNvPr id="3" name="Content Placeholder 2"/>
          <p:cNvSpPr>
            <a:spLocks noGrp="1"/>
          </p:cNvSpPr>
          <p:nvPr>
            <p:ph sz="half" idx="1"/>
          </p:nvPr>
        </p:nvSpPr>
        <p:spPr>
          <a:xfrm>
            <a:off x="1295401" y="2560320"/>
            <a:ext cx="3580381" cy="3310128"/>
          </a:xfrm>
        </p:spPr>
        <p:txBody>
          <a:bodyPr>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5" name="Date Placeholder 4"/>
          <p:cNvSpPr>
            <a:spLocks noGrp="1"/>
          </p:cNvSpPr>
          <p:nvPr>
            <p:ph type="dt" sz="half" idx="10"/>
          </p:nvPr>
        </p:nvSpPr>
        <p:spPr/>
        <p:txBody>
          <a:bodyPr/>
          <a:lstStyle/>
          <a:p>
            <a:fld id="{846CE7D5-CF57-46EF-B807-FDD0502418D4}" type="datetimeFigureOut">
              <a:rPr lang="en-US" noProof="0" smtClean="0"/>
              <a:pPr/>
              <a:t>9/17/2019</a:t>
            </a:fld>
            <a:endParaRPr lang="en-US" noProof="0" dirty="0"/>
          </a:p>
        </p:txBody>
      </p:sp>
      <p:sp>
        <p:nvSpPr>
          <p:cNvPr id="6" name="Footer Placeholder 5"/>
          <p:cNvSpPr>
            <a:spLocks noGrp="1"/>
          </p:cNvSpPr>
          <p:nvPr>
            <p:ph type="ftr" sz="quarter" idx="11"/>
          </p:nvPr>
        </p:nvSpPr>
        <p:spPr/>
        <p:txBody>
          <a:bodyPr/>
          <a:lstStyle/>
          <a:p>
            <a:endParaRPr lang="en-US" noProof="0" dirty="0"/>
          </a:p>
        </p:txBody>
      </p:sp>
      <p:sp>
        <p:nvSpPr>
          <p:cNvPr id="7" name="Slide Number Placeholder 6"/>
          <p:cNvSpPr>
            <a:spLocks noGrp="1"/>
          </p:cNvSpPr>
          <p:nvPr>
            <p:ph type="sldNum" sz="quarter" idx="12"/>
          </p:nvPr>
        </p:nvSpPr>
        <p:spPr/>
        <p:txBody>
          <a:bodyPr/>
          <a:lstStyle/>
          <a:p>
            <a:fld id="{330EA680-D336-4FF7-8B7A-9848BB0A1C32}" type="slidenum">
              <a:rPr lang="en-US" noProof="0" smtClean="0"/>
              <a:pPr/>
              <a:t>‹#›</a:t>
            </a:fld>
            <a:endParaRPr lang="en-US" noProof="0" dirty="0"/>
          </a:p>
        </p:txBody>
      </p:sp>
      <p:sp>
        <p:nvSpPr>
          <p:cNvPr id="10" name="Parallelogram 9">
            <a:extLst>
              <a:ext uri="{FF2B5EF4-FFF2-40B4-BE49-F238E27FC236}">
                <a16:creationId xmlns="" xmlns:a16="http://schemas.microsoft.com/office/drawing/2014/main" id="{9C4F6082-2952-43DC-9B9C-74C88B262CE9}"/>
              </a:ext>
            </a:extLst>
          </p:cNvPr>
          <p:cNvSpPr/>
          <p:nvPr userDrawn="1"/>
        </p:nvSpPr>
        <p:spPr>
          <a:xfrm rot="5400000">
            <a:off x="6801681" y="1316976"/>
            <a:ext cx="4037344" cy="5975391"/>
          </a:xfrm>
          <a:prstGeom prst="parallelogram">
            <a:avLst>
              <a:gd name="adj" fmla="val 12608"/>
            </a:avLst>
          </a:prstGeom>
          <a:gradFill>
            <a:gsLst>
              <a:gs pos="11000">
                <a:schemeClr val="tx1">
                  <a:alpha val="0"/>
                </a:schemeClr>
              </a:gs>
              <a:gs pos="100000">
                <a:schemeClr val="tx1"/>
              </a:gs>
            </a:gsLst>
            <a:lin ang="5400000" scaled="1"/>
          </a:gradFill>
          <a:ln>
            <a:noFill/>
          </a:ln>
          <a:effectLst>
            <a:softEdge rad="317500"/>
          </a:effectLst>
          <a:scene3d>
            <a:camera prst="orthographicFront"/>
            <a:lightRig rig="threePt" dir="t">
              <a:rot lat="0" lon="0" rev="20400000"/>
            </a:lightRig>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Rounded Corners 10">
            <a:extLst>
              <a:ext uri="{FF2B5EF4-FFF2-40B4-BE49-F238E27FC236}">
                <a16:creationId xmlns="" xmlns:a16="http://schemas.microsoft.com/office/drawing/2014/main" id="{67618976-780E-4131-85CD-66F013F5ACDE}"/>
              </a:ext>
            </a:extLst>
          </p:cNvPr>
          <p:cNvSpPr/>
          <p:nvPr userDrawn="1"/>
        </p:nvSpPr>
        <p:spPr>
          <a:xfrm rot="-120000">
            <a:off x="5372113" y="869568"/>
            <a:ext cx="5703690" cy="4902845"/>
          </a:xfrm>
          <a:prstGeom prst="roundRect">
            <a:avLst>
              <a:gd name="adj" fmla="val 454"/>
            </a:avLst>
          </a:prstGeom>
          <a:blipFill dpi="0" rotWithShape="1">
            <a:blip r:embed="rId2" cstate="screen">
              <a:extLst>
                <a:ext uri="{BEBA8EAE-BF5A-486C-A8C5-ECC9F3942E4B}">
                  <a14:imgProps xmlns="" xmlns:a14="http://schemas.microsoft.com/office/drawing/2010/main">
                    <a14:imgLayer r:embed="rId3">
                      <a14:imgEffect>
                        <a14:sharpenSoften amount="64000"/>
                      </a14:imgEffect>
                      <a14:imgEffect>
                        <a14:saturation sat="0"/>
                      </a14:imgEffect>
                      <a14:imgEffect>
                        <a14:brightnessContrast bright="4000"/>
                      </a14:imgEffect>
                    </a14:imgLayer>
                  </a14:imgProps>
                </a:ext>
                <a:ext uri="{28A0092B-C50C-407E-A947-70E740481C1C}">
                  <a14:useLocalDpi xmlns="" xmlns:a14="http://schemas.microsoft.com/office/drawing/2010/main"/>
                </a:ext>
              </a:extLst>
            </a:blip>
            <a:srcRect/>
            <a:tile tx="0" ty="0" sx="20000" sy="20000" flip="xy" algn="tl"/>
          </a:blipFill>
          <a:ln>
            <a:noFill/>
          </a:ln>
          <a:effectLst/>
          <a:scene3d>
            <a:camera prst="orthographicFront"/>
            <a:lightRig rig="threePt" dir="t">
              <a:rot lat="0" lon="0" rev="20400000"/>
            </a:lightRig>
          </a:scene3d>
          <a:sp3d>
            <a:bevelT w="12700" h="63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Picture Placeholder 17">
            <a:extLst>
              <a:ext uri="{FF2B5EF4-FFF2-40B4-BE49-F238E27FC236}">
                <a16:creationId xmlns="" xmlns:a16="http://schemas.microsoft.com/office/drawing/2014/main" id="{01E4A9BC-C863-435A-8A18-508AE86DCBB7}"/>
              </a:ext>
            </a:extLst>
          </p:cNvPr>
          <p:cNvSpPr>
            <a:spLocks noGrp="1"/>
          </p:cNvSpPr>
          <p:nvPr>
            <p:ph type="pic" sz="quarter" idx="14" hasCustomPrompt="1"/>
          </p:nvPr>
        </p:nvSpPr>
        <p:spPr>
          <a:xfrm rot="-120000" flipH="1">
            <a:off x="5584031" y="1077708"/>
            <a:ext cx="5279854" cy="4486565"/>
          </a:xfrm>
          <a:solidFill>
            <a:schemeClr val="tx1">
              <a:lumMod val="75000"/>
              <a:lumOff val="25000"/>
            </a:schemeClr>
          </a:solidFill>
          <a:effectLst>
            <a:innerShdw blurRad="25400" dist="12700" dir="13500000">
              <a:prstClr val="black">
                <a:alpha val="16000"/>
              </a:prstClr>
            </a:innerShdw>
          </a:effectLst>
        </p:spPr>
        <p:txBody>
          <a:bodyPr lIns="180000" rIns="180000" anchor="ctr"/>
          <a:lstStyle>
            <a:lvl1pPr marL="0" indent="0" algn="ctr">
              <a:buNone/>
              <a:defRPr sz="1600" i="1">
                <a:solidFill>
                  <a:schemeClr val="bg1"/>
                </a:solidFill>
                <a:latin typeface="+mn-lt"/>
                <a:cs typeface="Times New Roman" panose="02020603050405020304" pitchFamily="18" charset="0"/>
              </a:defRPr>
            </a:lvl1pPr>
          </a:lstStyle>
          <a:p>
            <a:r>
              <a:rPr lang="en-US" noProof="0" dirty="0"/>
              <a:t>Insert Photo or Drag &amp; Drop your Photo</a:t>
            </a:r>
          </a:p>
        </p:txBody>
      </p:sp>
    </p:spTree>
    <p:extLst>
      <p:ext uri="{BB962C8B-B14F-4D97-AF65-F5344CB8AC3E}">
        <p14:creationId xmlns="" xmlns:p14="http://schemas.microsoft.com/office/powerpoint/2010/main" val="16838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 Content Alt">
    <p:spTree>
      <p:nvGrpSpPr>
        <p:cNvPr id="1" name=""/>
        <p:cNvGrpSpPr/>
        <p:nvPr/>
      </p:nvGrpSpPr>
      <p:grpSpPr>
        <a:xfrm>
          <a:off x="0" y="0"/>
          <a:ext cx="0" cy="0"/>
          <a:chOff x="0" y="0"/>
          <a:chExt cx="0" cy="0"/>
        </a:xfrm>
      </p:grpSpPr>
      <p:pic>
        <p:nvPicPr>
          <p:cNvPr id="9" name="Picture 8" descr="HD-PanelContent-GrommetsCombined.png">
            <a:extLst>
              <a:ext uri="{FF2B5EF4-FFF2-40B4-BE49-F238E27FC236}">
                <a16:creationId xmlns="" xmlns:a16="http://schemas.microsoft.com/office/drawing/2014/main" id="{7BD0150C-9F76-4D95-80BF-675693B48FA2}"/>
              </a:ext>
            </a:extLst>
          </p:cNvPr>
          <p:cNvPicPr>
            <a:picLocks noChangeAspect="1"/>
          </p:cNvPicPr>
          <p:nvPr userDrawn="1"/>
        </p:nvPicPr>
        <p:blipFill>
          <a:blip r:embed="rId2">
            <a:extLst>
              <a:ext uri="{28A0092B-C50C-407E-A947-70E740481C1C}">
                <a14:useLocalDpi xmlns="" xmlns:a14="http://schemas.microsoft.com/office/drawing/2010/main"/>
              </a:ext>
            </a:extLst>
          </a:blip>
          <a:stretch>
            <a:fillRect/>
          </a:stretch>
        </p:blipFill>
        <p:spPr>
          <a:xfrm>
            <a:off x="0" y="0"/>
            <a:ext cx="12188825" cy="6856214"/>
          </a:xfrm>
          <a:prstGeom prst="rect">
            <a:avLst/>
          </a:prstGeom>
        </p:spPr>
      </p:pic>
      <p:cxnSp>
        <p:nvCxnSpPr>
          <p:cNvPr id="7" name="Straight Connector 6"/>
          <p:cNvCxnSpPr>
            <a:cxnSpLocks/>
          </p:cNvCxnSpPr>
          <p:nvPr/>
        </p:nvCxnSpPr>
        <p:spPr>
          <a:xfrm>
            <a:off x="1295401" y="2421466"/>
            <a:ext cx="4669665"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1295402" y="982132"/>
            <a:ext cx="4669664" cy="1303867"/>
          </a:xfrm>
        </p:spPr>
        <p:txBody>
          <a:bodyPr/>
          <a:lstStyle/>
          <a:p>
            <a:r>
              <a:rPr lang="en-US" dirty="0"/>
              <a:t>Click to edit title</a:t>
            </a:r>
          </a:p>
        </p:txBody>
      </p:sp>
      <p:sp>
        <p:nvSpPr>
          <p:cNvPr id="3" name="Content Placeholder 2"/>
          <p:cNvSpPr>
            <a:spLocks noGrp="1"/>
          </p:cNvSpPr>
          <p:nvPr>
            <p:ph idx="1"/>
          </p:nvPr>
        </p:nvSpPr>
        <p:spPr>
          <a:xfrm>
            <a:off x="1295401" y="2556932"/>
            <a:ext cx="4669666" cy="33189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dirty="0"/>
          </a:p>
        </p:txBody>
      </p:sp>
      <p:sp>
        <p:nvSpPr>
          <p:cNvPr id="11" name="Content Placeholder 2">
            <a:extLst>
              <a:ext uri="{FF2B5EF4-FFF2-40B4-BE49-F238E27FC236}">
                <a16:creationId xmlns="" xmlns:a16="http://schemas.microsoft.com/office/drawing/2014/main" id="{68FEA8B0-7C15-481C-885B-E54C78BC32E7}"/>
              </a:ext>
            </a:extLst>
          </p:cNvPr>
          <p:cNvSpPr>
            <a:spLocks noGrp="1"/>
          </p:cNvSpPr>
          <p:nvPr>
            <p:ph idx="13"/>
          </p:nvPr>
        </p:nvSpPr>
        <p:spPr>
          <a:xfrm>
            <a:off x="6226935" y="982132"/>
            <a:ext cx="4669666" cy="41265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4" name="Text Placeholder 13">
            <a:extLst>
              <a:ext uri="{FF2B5EF4-FFF2-40B4-BE49-F238E27FC236}">
                <a16:creationId xmlns="" xmlns:a16="http://schemas.microsoft.com/office/drawing/2014/main" id="{8DCEB7F9-6056-41AE-93D6-C5D4C94C8F50}"/>
              </a:ext>
            </a:extLst>
          </p:cNvPr>
          <p:cNvSpPr>
            <a:spLocks noGrp="1"/>
          </p:cNvSpPr>
          <p:nvPr>
            <p:ph type="body" sz="quarter" idx="14" hasCustomPrompt="1"/>
          </p:nvPr>
        </p:nvSpPr>
        <p:spPr>
          <a:xfrm rot="21043309">
            <a:off x="8122162" y="5338536"/>
            <a:ext cx="2746356" cy="425315"/>
          </a:xfrm>
        </p:spPr>
        <p:txBody>
          <a:bodyPr/>
          <a:lstStyle>
            <a:lvl1pPr marL="0" indent="0" algn="r">
              <a:buNone/>
              <a:defRPr i="0">
                <a:latin typeface="Lucida Handwriting" panose="03010101010101010101" pitchFamily="66"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Generation XYZ</a:t>
            </a:r>
            <a:endParaRPr lang="en-ZA" dirty="0"/>
          </a:p>
        </p:txBody>
      </p:sp>
    </p:spTree>
    <p:extLst>
      <p:ext uri="{BB962C8B-B14F-4D97-AF65-F5344CB8AC3E}">
        <p14:creationId xmlns="" xmlns:p14="http://schemas.microsoft.com/office/powerpoint/2010/main" val="1455771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spTree>
      <p:nvGrpSpPr>
        <p:cNvPr id="1" name=""/>
        <p:cNvGrpSpPr/>
        <p:nvPr/>
      </p:nvGrpSpPr>
      <p:grpSpPr>
        <a:xfrm>
          <a:off x="0" y="0"/>
          <a:ext cx="0" cy="0"/>
          <a:chOff x="0" y="0"/>
          <a:chExt cx="0" cy="0"/>
        </a:xfrm>
      </p:grpSpPr>
      <p:sp>
        <p:nvSpPr>
          <p:cNvPr id="2" name="Title 1"/>
          <p:cNvSpPr>
            <a:spLocks noGrp="1"/>
          </p:cNvSpPr>
          <p:nvPr>
            <p:ph type="title"/>
          </p:nvPr>
        </p:nvSpPr>
        <p:spPr>
          <a:xfrm>
            <a:off x="1295400" y="979709"/>
            <a:ext cx="9601197" cy="1822514"/>
          </a:xfrm>
        </p:spPr>
        <p:txBody>
          <a:bodyPr anchor="b">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295400" y="3073155"/>
            <a:ext cx="9601197" cy="520392"/>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dirty="0"/>
          </a:p>
        </p:txBody>
      </p:sp>
      <p:cxnSp>
        <p:nvCxnSpPr>
          <p:cNvPr id="16" name="Straight Connector 15"/>
          <p:cNvCxnSpPr/>
          <p:nvPr/>
        </p:nvCxnSpPr>
        <p:spPr>
          <a:xfrm>
            <a:off x="2012723" y="2937688"/>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8" name="Content Placeholder 2">
            <a:extLst>
              <a:ext uri="{FF2B5EF4-FFF2-40B4-BE49-F238E27FC236}">
                <a16:creationId xmlns="" xmlns:a16="http://schemas.microsoft.com/office/drawing/2014/main" id="{4202A890-9091-4399-80AF-8AF212A1ED43}"/>
              </a:ext>
            </a:extLst>
          </p:cNvPr>
          <p:cNvSpPr>
            <a:spLocks noGrp="1"/>
          </p:cNvSpPr>
          <p:nvPr>
            <p:ph idx="13" hasCustomPrompt="1"/>
          </p:nvPr>
        </p:nvSpPr>
        <p:spPr>
          <a:xfrm>
            <a:off x="1295401" y="3864479"/>
            <a:ext cx="2952000" cy="1109133"/>
          </a:xfrm>
          <a:ln w="44450" cap="sq" cmpd="thinThick">
            <a:solidFill>
              <a:schemeClr val="accent1"/>
            </a:solidFill>
            <a:miter lim="800000"/>
          </a:ln>
        </p:spPr>
        <p:txBody>
          <a:bodyPr anchor="ctr"/>
          <a:lstStyle>
            <a:lvl1pPr marL="0" indent="0" algn="ctr">
              <a:buNone/>
              <a:defRPr/>
            </a:lvl1pPr>
            <a:lvl2pPr marL="457200" indent="0" algn="ctr">
              <a:buNone/>
              <a:defRPr/>
            </a:lvl2pPr>
            <a:lvl3pPr marL="914400" indent="0" algn="ctr">
              <a:buNone/>
              <a:defRPr/>
            </a:lvl3pPr>
          </a:lstStyle>
          <a:p>
            <a:pPr lvl="0"/>
            <a:r>
              <a:rPr lang="en-US" dirty="0"/>
              <a:t>Description</a:t>
            </a:r>
          </a:p>
        </p:txBody>
      </p:sp>
      <p:sp>
        <p:nvSpPr>
          <p:cNvPr id="9" name="Content Placeholder 2">
            <a:extLst>
              <a:ext uri="{FF2B5EF4-FFF2-40B4-BE49-F238E27FC236}">
                <a16:creationId xmlns="" xmlns:a16="http://schemas.microsoft.com/office/drawing/2014/main" id="{F1661F6C-2BB1-41AF-BF4C-144E940F7B25}"/>
              </a:ext>
            </a:extLst>
          </p:cNvPr>
          <p:cNvSpPr>
            <a:spLocks noGrp="1"/>
          </p:cNvSpPr>
          <p:nvPr>
            <p:ph idx="14" hasCustomPrompt="1"/>
          </p:nvPr>
        </p:nvSpPr>
        <p:spPr>
          <a:xfrm>
            <a:off x="4620000" y="3864479"/>
            <a:ext cx="2952000" cy="1109133"/>
          </a:xfrm>
          <a:ln w="44450" cap="sq" cmpd="thinThick">
            <a:solidFill>
              <a:schemeClr val="accent3"/>
            </a:solidFill>
            <a:miter lim="800000"/>
          </a:ln>
        </p:spPr>
        <p:txBody>
          <a:bodyPr anchor="ctr"/>
          <a:lstStyle>
            <a:lvl1pPr marL="0" indent="0" algn="ctr">
              <a:buNone/>
              <a:defRPr/>
            </a:lvl1pPr>
            <a:lvl2pPr marL="457200" indent="0" algn="ctr">
              <a:buNone/>
              <a:defRPr/>
            </a:lvl2pPr>
            <a:lvl3pPr marL="914400" indent="0" algn="ctr">
              <a:buNone/>
              <a:defRPr/>
            </a:lvl3pPr>
          </a:lstStyle>
          <a:p>
            <a:pPr lvl="0"/>
            <a:r>
              <a:rPr lang="en-US" dirty="0"/>
              <a:t>Description</a:t>
            </a:r>
          </a:p>
        </p:txBody>
      </p:sp>
      <p:sp>
        <p:nvSpPr>
          <p:cNvPr id="10" name="Content Placeholder 2">
            <a:extLst>
              <a:ext uri="{FF2B5EF4-FFF2-40B4-BE49-F238E27FC236}">
                <a16:creationId xmlns="" xmlns:a16="http://schemas.microsoft.com/office/drawing/2014/main" id="{3AFB258B-8362-4F6C-94EF-7C1F32CEBF2D}"/>
              </a:ext>
            </a:extLst>
          </p:cNvPr>
          <p:cNvSpPr>
            <a:spLocks noGrp="1"/>
          </p:cNvSpPr>
          <p:nvPr>
            <p:ph idx="15" hasCustomPrompt="1"/>
          </p:nvPr>
        </p:nvSpPr>
        <p:spPr>
          <a:xfrm>
            <a:off x="7944598" y="3864479"/>
            <a:ext cx="2952000" cy="1109133"/>
          </a:xfrm>
          <a:ln w="44450" cap="sq" cmpd="thinThick">
            <a:solidFill>
              <a:schemeClr val="accent2"/>
            </a:solidFill>
            <a:miter lim="800000"/>
          </a:ln>
        </p:spPr>
        <p:txBody>
          <a:bodyPr anchor="ctr"/>
          <a:lstStyle>
            <a:lvl1pPr marL="0" indent="0" algn="ctr">
              <a:buNone/>
              <a:defRPr/>
            </a:lvl1pPr>
            <a:lvl2pPr marL="457200" indent="0" algn="ctr">
              <a:buNone/>
              <a:defRPr/>
            </a:lvl2pPr>
            <a:lvl3pPr marL="914400" indent="0" algn="ctr">
              <a:buNone/>
              <a:defRPr/>
            </a:lvl3pPr>
          </a:lstStyle>
          <a:p>
            <a:pPr lvl="0"/>
            <a:r>
              <a:rPr lang="en-US" dirty="0"/>
              <a:t>Description</a:t>
            </a:r>
          </a:p>
        </p:txBody>
      </p:sp>
    </p:spTree>
    <p:extLst>
      <p:ext uri="{BB962C8B-B14F-4D97-AF65-F5344CB8AC3E}">
        <p14:creationId xmlns="" xmlns:p14="http://schemas.microsoft.com/office/powerpoint/2010/main" val="36728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 xmlns:a14="http://schemas.microsoft.com/office/drawing/2010/main"/>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46CE7D5-CF57-46EF-B807-FDD0502418D4}" type="datetimeFigureOut">
              <a:rPr lang="en-US" smtClean="0"/>
              <a:pPr/>
              <a:t>9/17/2019</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30EA680-D336-4FF7-8B7A-9848BB0A1C32}" type="slidenum">
              <a:rPr lang="en-US" smtClean="0"/>
              <a:pPr/>
              <a:t>‹#›</a:t>
            </a:fld>
            <a:endParaRPr lang="en-US" dirty="0"/>
          </a:p>
        </p:txBody>
      </p:sp>
    </p:spTree>
    <p:extLst>
      <p:ext uri="{BB962C8B-B14F-4D97-AF65-F5344CB8AC3E}">
        <p14:creationId xmlns="" xmlns:p14="http://schemas.microsoft.com/office/powerpoint/2010/main" val="543425805"/>
      </p:ext>
    </p:extLst>
  </p:cSld>
  <p:clrMap bg1="lt1" tx1="dk1" bg2="lt2" tx2="dk2" accent1="accent1" accent2="accent2" accent3="accent3" accent4="accent4" accent5="accent5" accent6="accent6" hlink="hlink" folHlink="folHlink"/>
  <p:sldLayoutIdLst>
    <p:sldLayoutId id="2147484169" r:id="rId1"/>
    <p:sldLayoutId id="2147484170" r:id="rId2"/>
    <p:sldLayoutId id="2147484186" r:id="rId3"/>
    <p:sldLayoutId id="2147484187" r:id="rId4"/>
    <p:sldLayoutId id="2147484188" r:id="rId5"/>
    <p:sldLayoutId id="2147484189" r:id="rId6"/>
    <p:sldLayoutId id="2147484190" r:id="rId7"/>
    <p:sldLayoutId id="2147484191" r:id="rId8"/>
    <p:sldLayoutId id="2147484192" r:id="rId9"/>
    <p:sldLayoutId id="2147484171" r:id="rId10"/>
    <p:sldLayoutId id="2147484172" r:id="rId11"/>
    <p:sldLayoutId id="2147484173" r:id="rId12"/>
    <p:sldLayoutId id="2147484193" r:id="rId13"/>
    <p:sldLayoutId id="2147484194" r:id="rId14"/>
    <p:sldLayoutId id="2147484174" r:id="rId15"/>
    <p:sldLayoutId id="2147484195" r:id="rId16"/>
    <p:sldLayoutId id="2147484175"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2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1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9825" y="1871131"/>
            <a:ext cx="7496175" cy="1515533"/>
          </a:xfrm>
        </p:spPr>
        <p:txBody>
          <a:bodyPr/>
          <a:lstStyle/>
          <a:p>
            <a:r>
              <a:rPr lang="tr-TR" sz="3600" b="1" dirty="0" smtClean="0"/>
              <a:t>İçeriğin Etkili Pedagoji İle Bütünleştirilmesi</a:t>
            </a:r>
            <a:r>
              <a:rPr lang="tr-TR" sz="3600" dirty="0" smtClean="0"/>
              <a:t> </a:t>
            </a:r>
            <a:endParaRPr lang="tr-TR" sz="36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66899" y="2145913"/>
            <a:ext cx="3040083" cy="2758596"/>
          </a:xfrm>
        </p:spPr>
        <p:txBody>
          <a:bodyPr/>
          <a:lstStyle/>
          <a:p>
            <a:r>
              <a:rPr lang="tr-TR" b="1" dirty="0" smtClean="0"/>
              <a:t>V. Basamak</a:t>
            </a:r>
            <a:r>
              <a:rPr lang="tr-TR" b="1" dirty="0" smtClean="0"/>
              <a:t>: </a:t>
            </a:r>
            <a:r>
              <a:rPr lang="tr-TR" b="1" dirty="0" smtClean="0"/>
              <a:t>Etkili Pedagoji</a:t>
            </a:r>
            <a:endParaRPr lang="tr-TR" dirty="0"/>
          </a:p>
        </p:txBody>
      </p:sp>
      <p:sp>
        <p:nvSpPr>
          <p:cNvPr id="3" name="2 İçerik Yer Tutucusu"/>
          <p:cNvSpPr>
            <a:spLocks noGrp="1"/>
          </p:cNvSpPr>
          <p:nvPr>
            <p:ph idx="1"/>
          </p:nvPr>
        </p:nvSpPr>
        <p:spPr/>
        <p:txBody>
          <a:bodyPr/>
          <a:lstStyle/>
          <a:p>
            <a:endParaRPr lang="tr-TR" dirty="0"/>
          </a:p>
        </p:txBody>
      </p:sp>
      <p:sp>
        <p:nvSpPr>
          <p:cNvPr id="4" name="3 Yuvarlatılmış Dikdörtgen"/>
          <p:cNvSpPr/>
          <p:nvPr/>
        </p:nvSpPr>
        <p:spPr>
          <a:xfrm>
            <a:off x="4726379" y="237506"/>
            <a:ext cx="6768935" cy="57001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smtClean="0"/>
              <a:t>Kavramsal Netlik Modeli (</a:t>
            </a:r>
            <a:r>
              <a:rPr lang="tr-TR" sz="3200" b="1" dirty="0" err="1" smtClean="0"/>
              <a:t>CCm</a:t>
            </a:r>
            <a:r>
              <a:rPr lang="tr-TR" sz="3200" b="1" dirty="0" smtClean="0"/>
              <a:t>)</a:t>
            </a:r>
            <a:endParaRPr lang="tr-TR" sz="3200" b="1" dirty="0"/>
          </a:p>
        </p:txBody>
      </p:sp>
      <p:sp>
        <p:nvSpPr>
          <p:cNvPr id="5" name="4 Yukarı Aşağı Ok"/>
          <p:cNvSpPr/>
          <p:nvPr/>
        </p:nvSpPr>
        <p:spPr>
          <a:xfrm>
            <a:off x="7422078" y="819399"/>
            <a:ext cx="484632" cy="5581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Yuvarlatılmış Dikdörtgen"/>
          <p:cNvSpPr/>
          <p:nvPr/>
        </p:nvSpPr>
        <p:spPr>
          <a:xfrm>
            <a:off x="5818909" y="1448789"/>
            <a:ext cx="3776354" cy="4156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Mevcut Durum</a:t>
            </a:r>
            <a:endParaRPr lang="tr-TR" dirty="0"/>
          </a:p>
        </p:txBody>
      </p:sp>
      <p:sp>
        <p:nvSpPr>
          <p:cNvPr id="7" name="6 Yukarı Aşağı Ok"/>
          <p:cNvSpPr/>
          <p:nvPr/>
        </p:nvSpPr>
        <p:spPr>
          <a:xfrm>
            <a:off x="7398327" y="1900053"/>
            <a:ext cx="484632" cy="54626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5890160" y="2470068"/>
            <a:ext cx="3728853"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Metin-Bağlam İlişkisi</a:t>
            </a:r>
            <a:endParaRPr lang="tr-TR" dirty="0"/>
          </a:p>
        </p:txBody>
      </p:sp>
      <p:sp>
        <p:nvSpPr>
          <p:cNvPr id="9" name="8 Yukarı Aşağı Ok"/>
          <p:cNvSpPr/>
          <p:nvPr/>
        </p:nvSpPr>
        <p:spPr>
          <a:xfrm>
            <a:off x="7410202" y="2980706"/>
            <a:ext cx="484632" cy="5581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Yuvarlatılmış Dikdörtgen"/>
          <p:cNvSpPr/>
          <p:nvPr/>
        </p:nvSpPr>
        <p:spPr>
          <a:xfrm>
            <a:off x="5973288" y="3586347"/>
            <a:ext cx="3705102" cy="42751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Kişisel Gelişim</a:t>
            </a:r>
            <a:endParaRPr lang="tr-TR" dirty="0"/>
          </a:p>
        </p:txBody>
      </p:sp>
      <p:sp>
        <p:nvSpPr>
          <p:cNvPr id="11" name="10 Yuvarlatılmış Dikdörtgen"/>
          <p:cNvSpPr/>
          <p:nvPr/>
        </p:nvSpPr>
        <p:spPr>
          <a:xfrm>
            <a:off x="5997038" y="4702630"/>
            <a:ext cx="3562597" cy="42751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Ortak İyi</a:t>
            </a:r>
            <a:endParaRPr lang="tr-TR" dirty="0"/>
          </a:p>
        </p:txBody>
      </p:sp>
      <p:sp>
        <p:nvSpPr>
          <p:cNvPr id="12" name="11 Yuvarlatılmış Dikdörtgen"/>
          <p:cNvSpPr/>
          <p:nvPr/>
        </p:nvSpPr>
        <p:spPr>
          <a:xfrm>
            <a:off x="5308269" y="5937662"/>
            <a:ext cx="5617029" cy="748146"/>
          </a:xfrm>
          <a:prstGeom prst="round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smtClean="0"/>
              <a:t>Etkili Pedagoji</a:t>
            </a:r>
            <a:endParaRPr lang="tr-TR" sz="2800" b="1" dirty="0"/>
          </a:p>
        </p:txBody>
      </p:sp>
      <p:sp>
        <p:nvSpPr>
          <p:cNvPr id="13" name="12 Yukarı Aşağı Ok"/>
          <p:cNvSpPr/>
          <p:nvPr/>
        </p:nvSpPr>
        <p:spPr>
          <a:xfrm>
            <a:off x="7433952" y="4073237"/>
            <a:ext cx="484632" cy="5818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Yukarı Aşağı Ok"/>
          <p:cNvSpPr/>
          <p:nvPr/>
        </p:nvSpPr>
        <p:spPr>
          <a:xfrm>
            <a:off x="7481454" y="5177639"/>
            <a:ext cx="484632" cy="59863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sz="3600" dirty="0" smtClean="0"/>
              <a:t>Bu aşama, öğrencilerin inanç ve yaşam arasındaki bütünlüğü koruma için çalıştığı aşamadır.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sz="2800" dirty="0" smtClean="0"/>
              <a:t>Öğretmen, her bireyin özgünlüğünü anlamak için büyük resmin doğru göründüğünden emin olmalı ve insanların tek bir hikâyeden daha fazlasını içerdiğini göstermelidir. Ayrıca, öğretmenler insan olmanın tam olarak ne anlama geldiğine dair deneyimlerini zenginleştirmelidir. Böylece öğrenciler, İslam'ın ‘</a:t>
            </a:r>
            <a:r>
              <a:rPr lang="tr-TR" sz="2800" dirty="0" err="1" smtClean="0"/>
              <a:t>Müsaleme</a:t>
            </a:r>
            <a:r>
              <a:rPr lang="tr-TR" sz="2800" dirty="0" smtClean="0"/>
              <a:t>’ (Yaratıcıyla, kendisiyle, başkalarıyla ve varlıkla barışçıl bir ilişki) olarak tanımladığı barışçıl ve yapıcı ilişkinin farkında olurlar.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dirty="0" smtClean="0"/>
              <a:t>Aşağıdaki sorular, araştırılan bilgilerin destekleyici olmasını sağlamaya yardımcı olabilir:</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sz="2800" dirty="0" smtClean="0"/>
              <a:t>Bir Müslüman olmak ne demektir? </a:t>
            </a:r>
          </a:p>
          <a:p>
            <a:r>
              <a:rPr lang="tr-TR" sz="2800" dirty="0" smtClean="0"/>
              <a:t>Zihnin ve kalbin İlahi olana yöneltici gücü nedir? </a:t>
            </a:r>
          </a:p>
          <a:p>
            <a:r>
              <a:rPr lang="tr-TR" sz="2800" dirty="0" smtClean="0"/>
              <a:t>Sosyal ortamdaki inanç, bilgi ve eğitim konusundaki temel değerler nelerdir?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öğretiyorum? </a:t>
            </a:r>
            <a:br>
              <a:rPr lang="tr-TR" dirty="0" smtClean="0"/>
            </a:br>
            <a:r>
              <a:rPr lang="tr-TR" dirty="0" smtClean="0"/>
              <a:t>(Muhteva)</a:t>
            </a:r>
            <a:br>
              <a:rPr lang="tr-TR" dirty="0" smtClean="0"/>
            </a:br>
            <a:endParaRPr lang="tr-TR" dirty="0"/>
          </a:p>
        </p:txBody>
      </p:sp>
      <p:pic>
        <p:nvPicPr>
          <p:cNvPr id="4" name="3 İçerik Yer Tutucusu" descr="9ng2dyvy-1411534786-642x320.jpg"/>
          <p:cNvPicPr>
            <a:picLocks noGrp="1" noChangeAspect="1"/>
          </p:cNvPicPr>
          <p:nvPr>
            <p:ph idx="1"/>
          </p:nvPr>
        </p:nvPicPr>
        <p:blipFill>
          <a:blip r:embed="rId2"/>
          <a:stretch>
            <a:fillRect/>
          </a:stretch>
        </p:blipFill>
        <p:spPr>
          <a:xfrm>
            <a:off x="3038475" y="2692400"/>
            <a:ext cx="6115050" cy="30480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sz="2800" dirty="0" smtClean="0"/>
              <a:t>Modelde ne öğretiyorum sorusundan kastedilen şudur: İslam’ın dünya görüşünü ortaya koyan ve onu diğer inanç sistemlerinden ayıran odak kavram </a:t>
            </a:r>
            <a:r>
              <a:rPr lang="tr-TR" sz="2800" dirty="0" err="1" smtClean="0"/>
              <a:t>Tevhid</a:t>
            </a:r>
            <a:r>
              <a:rPr lang="tr-TR" sz="2800" dirty="0" smtClean="0"/>
              <a:t>’ </a:t>
            </a:r>
            <a:r>
              <a:rPr lang="tr-TR" sz="2800" dirty="0" err="1" smtClean="0"/>
              <a:t>dir</a:t>
            </a:r>
            <a:r>
              <a:rPr lang="tr-TR" sz="2800" dirty="0" smtClean="0"/>
              <a:t>. Allah’ın Birliği ve eşinin benzerinin olmayışı fikri derin bir kavrayış gerektirir. Bu nedenle Esma-ı Hüsna öğretmenler için </a:t>
            </a:r>
            <a:r>
              <a:rPr lang="tr-TR" sz="2800" dirty="0" err="1" smtClean="0"/>
              <a:t>Cenab</a:t>
            </a:r>
            <a:r>
              <a:rPr lang="tr-TR" sz="2800" dirty="0" smtClean="0"/>
              <a:t>-ı Hakkı anlatmada zengin bir kaynak olarak görülmektedir.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öğretiyorum? </a:t>
            </a:r>
            <a:br>
              <a:rPr lang="tr-TR" dirty="0" smtClean="0"/>
            </a:br>
            <a:r>
              <a:rPr lang="tr-TR" dirty="0" smtClean="0"/>
              <a:t>(Yaklaşım ve Yöntem)</a:t>
            </a:r>
            <a:br>
              <a:rPr lang="tr-TR" dirty="0" smtClean="0"/>
            </a:br>
            <a:endParaRPr lang="tr-TR" dirty="0"/>
          </a:p>
        </p:txBody>
      </p:sp>
      <p:sp>
        <p:nvSpPr>
          <p:cNvPr id="3" name="2 İçerik Yer Tutucusu"/>
          <p:cNvSpPr>
            <a:spLocks noGrp="1"/>
          </p:cNvSpPr>
          <p:nvPr>
            <p:ph idx="1"/>
          </p:nvPr>
        </p:nvSpPr>
        <p:spPr/>
        <p:txBody>
          <a:bodyPr/>
          <a:lstStyle/>
          <a:p>
            <a:pPr algn="just"/>
            <a:r>
              <a:rPr lang="tr-TR" sz="2800" dirty="0" smtClean="0"/>
              <a:t>Modelin yaklaşımı yaşam boyu öğrenme ve sürekli gelişim felsefesine dayanmaktadır. İki günü birbirine eşit olmaması gereken Müslümanın yaygın kültürü bilim peşinde sürekli koşması, beşikten mezara ilim öğreniniz düsturu ve Çin’de bile olsa bilgiyi arama hadisleriyle beslenmiştir. Bu aşamada öğretmene yaşam boyu öğrenmenin ve sürekli gelişimin önemi çağdaş kuramlarla daha da belirginleştirilmiştir.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Niçin öğretiyorum? </a:t>
            </a:r>
            <a:br>
              <a:rPr lang="tr-TR" dirty="0" smtClean="0"/>
            </a:br>
            <a:r>
              <a:rPr lang="tr-TR" dirty="0" smtClean="0"/>
              <a:t>(Hedef)</a:t>
            </a:r>
            <a:br>
              <a:rPr lang="tr-TR" dirty="0" smtClean="0"/>
            </a:br>
            <a:endParaRPr lang="tr-TR" dirty="0"/>
          </a:p>
        </p:txBody>
      </p:sp>
      <p:pic>
        <p:nvPicPr>
          <p:cNvPr id="4" name="3 İçerik Yer Tutucusu" descr="coaching41.jpg"/>
          <p:cNvPicPr>
            <a:picLocks noGrp="1" noChangeAspect="1"/>
          </p:cNvPicPr>
          <p:nvPr>
            <p:ph idx="1"/>
          </p:nvPr>
        </p:nvPicPr>
        <p:blipFill>
          <a:blip r:embed="rId2"/>
          <a:stretch>
            <a:fillRect/>
          </a:stretch>
        </p:blipFill>
        <p:spPr>
          <a:xfrm>
            <a:off x="2909455" y="2565069"/>
            <a:ext cx="5890161" cy="3431969"/>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F66931312">
  <a:themeElements>
    <a:clrScheme name="Custom 162">
      <a:dk1>
        <a:sysClr val="windowText" lastClr="000000"/>
      </a:dk1>
      <a:lt1>
        <a:sysClr val="window" lastClr="FFFFFF"/>
      </a:lt1>
      <a:dk2>
        <a:srgbClr val="212121"/>
      </a:dk2>
      <a:lt2>
        <a:srgbClr val="DADADA"/>
      </a:lt2>
      <a:accent1>
        <a:srgbClr val="CBAF62"/>
      </a:accent1>
      <a:accent2>
        <a:srgbClr val="4096B0"/>
      </a:accent2>
      <a:accent3>
        <a:srgbClr val="803348"/>
      </a:accent3>
      <a:accent4>
        <a:srgbClr val="8E684C"/>
      </a:accent4>
      <a:accent5>
        <a:srgbClr val="AB946B"/>
      </a:accent5>
      <a:accent6>
        <a:srgbClr val="803348"/>
      </a:accent6>
      <a:hlink>
        <a:srgbClr val="86724D"/>
      </a:hlink>
      <a:folHlink>
        <a:srgbClr val="CBAF62"/>
      </a:folHlink>
    </a:clrScheme>
    <a:fontScheme name="Custom 169">
      <a:majorFont>
        <a:latin typeface="Rockwell"/>
        <a:ea typeface=""/>
        <a:cs typeface=""/>
      </a:majorFont>
      <a:minorFont>
        <a:latin typeface="Trebuchet MS"/>
        <a:ea typeface=""/>
        <a:cs typeface=""/>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 xmlns:thm15="http://schemas.microsoft.com/office/thememl/2012/main" name="TF66931312_Digital time capsule_AAS_v5" id="{70FAC956-2C2E-4E61-8736-FD44862A1361}" vid="{42D0A1C3-4A83-4DA4-BA7B-A54A584438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548711-126A-42FA-BDC3-C9691394C07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86892278-FDE0-40F8-A58D-8E29B6A538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60F61B-4914-4187-8AF9-DCADA961DF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TF66931312</Template>
  <TotalTime>0</TotalTime>
  <Words>259</Words>
  <Application>Microsoft Office PowerPoint</Application>
  <PresentationFormat>Özel</PresentationFormat>
  <Paragraphs>19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TF66931312</vt:lpstr>
      <vt:lpstr>İçeriğin Etkili Pedagoji İle Bütünleştirilmesi </vt:lpstr>
      <vt:lpstr>V. Basamak: Etkili Pedagoji</vt:lpstr>
      <vt:lpstr>Slayt 3</vt:lpstr>
      <vt:lpstr>Slayt 4</vt:lpstr>
      <vt:lpstr>Aşağıdaki sorular, araştırılan bilgilerin destekleyici olmasını sağlamaya yardımcı olabilir: </vt:lpstr>
      <vt:lpstr>Ne öğretiyorum?  (Muhteva) </vt:lpstr>
      <vt:lpstr>Slayt 7</vt:lpstr>
      <vt:lpstr>Nasıl öğretiyorum?  (Yaklaşım ve Yöntem) </vt:lpstr>
      <vt:lpstr>Niçin öğretiyorum?  (Hedef)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2019-07-12T17:02:23Z</dcterms:created>
  <dcterms:modified xsi:type="dcterms:W3CDTF">2019-09-17T13:41:22Z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